
<file path=[Content_Types].xml><?xml version="1.0" encoding="utf-8"?>
<Types xmlns="http://schemas.openxmlformats.org/package/2006/content-types">
  <Default Extension="jpeg" ContentType="image/jpeg"/>
  <Default Extension="xlsx" ContentType="application/vnd.openxmlformats-officedocument.spreadsheetml.sheet"/>
  <Default Extension="wav" ContentType="audio/x-wav"/>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6" r:id="rId3"/>
    <p:sldId id="257" r:id="rId4"/>
    <p:sldId id="258" r:id="rId5"/>
    <p:sldId id="259" r:id="rId6"/>
    <p:sldId id="279" r:id="rId7"/>
    <p:sldId id="286" r:id="rId9"/>
    <p:sldId id="289" r:id="rId10"/>
    <p:sldId id="287" r:id="rId11"/>
    <p:sldId id="272" r:id="rId12"/>
    <p:sldId id="265" r:id="rId13"/>
    <p:sldId id="273" r:id="rId14"/>
    <p:sldId id="291" r:id="rId15"/>
    <p:sldId id="267" r:id="rId16"/>
    <p:sldId id="268" r:id="rId17"/>
    <p:sldId id="269" r:id="rId18"/>
    <p:sldId id="270" r:id="rId19"/>
    <p:sldId id="271" r:id="rId20"/>
    <p:sldId id="274" r:id="rId21"/>
    <p:sldId id="276" r:id="rId22"/>
    <p:sldId id="292" r:id="rId23"/>
    <p:sldId id="280" r:id="rId24"/>
    <p:sldId id="266" r:id="rId25"/>
    <p:sldId id="281" r:id="rId26"/>
    <p:sldId id="275" r:id="rId27"/>
    <p:sldId id="282" r:id="rId28"/>
    <p:sldId id="288" r:id="rId29"/>
    <p:sldId id="293" r:id="rId30"/>
    <p:sldId id="283" r:id="rId31"/>
    <p:sldId id="284" r:id="rId32"/>
    <p:sldId id="285" r:id="rId33"/>
    <p:sldId id="277" r:id="rId34"/>
    <p:sldId id="278" r:id="rId35"/>
    <p:sldId id="290"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94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516" autoAdjust="0"/>
    <p:restoredTop sz="94660"/>
  </p:normalViewPr>
  <p:slideViewPr>
    <p:cSldViewPr snapToGrid="0">
      <p:cViewPr varScale="1">
        <p:scale>
          <a:sx n="113" d="100"/>
          <a:sy n="113" d="100"/>
        </p:scale>
        <p:origin x="882" y="102"/>
      </p:cViewPr>
      <p:guideLst/>
    </p:cSldViewPr>
  </p:slideViewPr>
  <p:notesTextViewPr>
    <p:cViewPr>
      <p:scale>
        <a:sx n="1" d="1"/>
        <a:sy n="1" d="1"/>
      </p:scale>
      <p:origin x="0" y="0"/>
    </p:cViewPr>
  </p:notesTextViewPr>
  <p:sorterViewPr>
    <p:cViewPr>
      <p:scale>
        <a:sx n="54" d="100"/>
        <a:sy n="54"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0.0880078070861339"/>
          <c:w val="0.538659325787402"/>
          <c:h val="0.807988938977058"/>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explosion val="0"/>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chemeClr val="accent1"/>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70</c:v>
                </c:pt>
                <c:pt idx="1">
                  <c:v>30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0.0880078070861339"/>
          <c:w val="0.538659325787402"/>
          <c:h val="0.807988938977058"/>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explosion val="0"/>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chemeClr val="accent2"/>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0.0880078070861339"/>
          <c:w val="0.538659325787402"/>
          <c:h val="0.807988938977058"/>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explosion val="0"/>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chemeClr val="accent3"/>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0.0880078070861339"/>
          <c:w val="0.538659325787402"/>
          <c:h val="0.807988938977058"/>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explosion val="0"/>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chemeClr val="accent4"/>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0</c:v>
                </c:pt>
                <c:pt idx="1">
                  <c:v>100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780F63-2B72-4A85-A605-5657EF2C22C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0D85AB-FAA1-4D18-83F9-424C3AB30CD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76D80A-9C4E-4C5F-A6C1-7C5B99C315C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76D80A-9C4E-4C5F-A6C1-7C5B99C315C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76D80A-9C4E-4C5F-A6C1-7C5B99C315C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76D80A-9C4E-4C5F-A6C1-7C5B99C315C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76D80A-9C4E-4C5F-A6C1-7C5B99C315C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76D80A-9C4E-4C5F-A6C1-7C5B99C315C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与副标题 拷贝 4">
    <p:spTree>
      <p:nvGrpSpPr>
        <p:cNvPr id="1" name=""/>
        <p:cNvGrpSpPr/>
        <p:nvPr/>
      </p:nvGrpSpPr>
      <p:grpSpPr>
        <a:xfrm>
          <a:off x="0" y="0"/>
          <a:ext cx="0" cy="0"/>
          <a:chOff x="0" y="0"/>
          <a:chExt cx="0" cy="0"/>
        </a:xfrm>
      </p:grpSpPr>
      <p:pic>
        <p:nvPicPr>
          <p:cNvPr id="2" name="5.png"/>
          <p:cNvPicPr>
            <a:picLocks noChangeAspect="1" noChangeArrowheads="1"/>
          </p:cNvPicPr>
          <p:nvPr/>
        </p:nvPicPr>
        <p:blipFill>
          <a:blip r:embed="rId2">
            <a:extLst>
              <a:ext uri="{28A0092B-C50C-407E-A947-70E740481C1C}">
                <a14:useLocalDpi xmlns:a14="http://schemas.microsoft.com/office/drawing/2010/main" val="0"/>
              </a:ext>
            </a:extLst>
          </a:blip>
          <a:srcRect r="185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09601" y="6356351"/>
            <a:ext cx="2844800" cy="365125"/>
          </a:xfrm>
          <a:prstGeom prst="rect">
            <a:avLst/>
          </a:prstGeom>
        </p:spPr>
        <p:txBody>
          <a:bodyPr lIns="121917" tIns="60958" rIns="121917" bIns="60958"/>
          <a:lstStyle/>
          <a:p>
            <a:fld id="{97BD3164-B487-4454-B6AC-F60F823E2336}" type="datetime1">
              <a:rPr lang="zh-CN" altLang="en-US" smtClean="0"/>
            </a:fld>
            <a:endParaRPr lang="zh-CN" altLang="en-US"/>
          </a:p>
        </p:txBody>
      </p:sp>
      <p:sp>
        <p:nvSpPr>
          <p:cNvPr id="5" name="页脚占位符 4"/>
          <p:cNvSpPr>
            <a:spLocks noGrp="1"/>
          </p:cNvSpPr>
          <p:nvPr>
            <p:ph type="ftr" sz="quarter" idx="11"/>
          </p:nvPr>
        </p:nvSpPr>
        <p:spPr>
          <a:xfrm>
            <a:off x="4165602" y="6356351"/>
            <a:ext cx="3860800" cy="365125"/>
          </a:xfrm>
          <a:prstGeom prst="rect">
            <a:avLst/>
          </a:prstGeom>
        </p:spPr>
        <p:txBody>
          <a:bodyPr lIns="121917" tIns="60958" rIns="121917" bIns="60958"/>
          <a:lstStyle/>
          <a:p>
            <a:endParaRPr lang="zh-CN" altLang="en-US"/>
          </a:p>
        </p:txBody>
      </p:sp>
      <p:sp>
        <p:nvSpPr>
          <p:cNvPr id="6" name="灯片编号占位符 5"/>
          <p:cNvSpPr>
            <a:spLocks noGrp="1"/>
          </p:cNvSpPr>
          <p:nvPr>
            <p:ph type="sldNum" sz="quarter" idx="12"/>
          </p:nvPr>
        </p:nvSpPr>
        <p:spPr>
          <a:xfrm>
            <a:off x="11088555" y="420149"/>
            <a:ext cx="587210" cy="365125"/>
          </a:xfrm>
          <a:prstGeom prst="rect">
            <a:avLst/>
          </a:prstGeom>
        </p:spPr>
        <p:txBody>
          <a:bodyPr lIns="121917" tIns="60958" rIns="121917" bIns="60958"/>
          <a:lstStyle/>
          <a:p>
            <a:fld id="{E050F338-EFDA-4F8E-882C-DA95E7E9D7D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1256"/>
            <a:ext cx="12192000" cy="6882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圆角矩形 11"/>
          <p:cNvSpPr/>
          <p:nvPr userDrawn="1"/>
        </p:nvSpPr>
        <p:spPr>
          <a:xfrm rot="2603202">
            <a:off x="336606" y="165885"/>
            <a:ext cx="470229" cy="470228"/>
          </a:xfrm>
          <a:prstGeom prst="round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1800"/>
          </a:p>
        </p:txBody>
      </p:sp>
      <p:sp>
        <p:nvSpPr>
          <p:cNvPr id="13" name="Line 9"/>
          <p:cNvSpPr>
            <a:spLocks noChangeShapeType="1"/>
          </p:cNvSpPr>
          <p:nvPr userDrawn="1"/>
        </p:nvSpPr>
        <p:spPr bwMode="auto">
          <a:xfrm>
            <a:off x="805839" y="695491"/>
            <a:ext cx="11387572" cy="0"/>
          </a:xfrm>
          <a:prstGeom prst="line">
            <a:avLst/>
          </a:prstGeom>
          <a:ln w="28575">
            <a:gradFill>
              <a:gsLst>
                <a:gs pos="0">
                  <a:schemeClr val="tx1">
                    <a:lumMod val="35000"/>
                    <a:lumOff val="65000"/>
                  </a:schemeClr>
                </a:gs>
                <a:gs pos="100000">
                  <a:schemeClr val="bg1"/>
                </a:gs>
              </a:gsLst>
              <a:lin ang="5400000" scaled="0"/>
            </a:gradFill>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vert="horz" wrap="square" lIns="121908" tIns="60955" rIns="121908" bIns="60955" numCol="1" anchor="t" anchorCtr="0" compatLnSpc="1"/>
          <a:lstStyle/>
          <a:p>
            <a:pPr>
              <a:lnSpc>
                <a:spcPct val="120000"/>
              </a:lnSpc>
            </a:pPr>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14" name="圆角矩形 13"/>
          <p:cNvSpPr/>
          <p:nvPr userDrawn="1"/>
        </p:nvSpPr>
        <p:spPr>
          <a:xfrm rot="2634344">
            <a:off x="551426" y="237849"/>
            <a:ext cx="410548" cy="410548"/>
          </a:xfrm>
          <a:prstGeom prst="roundRect">
            <a:avLst/>
          </a:prstGeom>
          <a:solidFill>
            <a:schemeClr val="accent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1800"/>
          </a:p>
        </p:txBody>
      </p:sp>
      <p:sp>
        <p:nvSpPr>
          <p:cNvPr id="15" name="标题 4"/>
          <p:cNvSpPr>
            <a:spLocks noGrp="1"/>
          </p:cNvSpPr>
          <p:nvPr>
            <p:ph type="title" hasCustomPrompt="1"/>
          </p:nvPr>
        </p:nvSpPr>
        <p:spPr>
          <a:xfrm>
            <a:off x="1158408" y="152875"/>
            <a:ext cx="5225625" cy="542617"/>
          </a:xfrm>
          <a:prstGeom prst="rect">
            <a:avLst/>
          </a:prstGeom>
        </p:spPr>
        <p:txBody>
          <a:bodyPr vert="horz" lIns="121908" tIns="60955" rIns="121908" bIns="60955" rtlCol="0">
            <a:noAutofit/>
          </a:bodyPr>
          <a:lstStyle>
            <a:lvl1pPr algn="l">
              <a:def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stStyle>
          <a:p>
            <a:pPr marL="0" lvl="0" indent="0" algn="l">
              <a:spcBef>
                <a:spcPct val="20000"/>
              </a:spcBef>
              <a:buFont typeface="Arial" panose="020B0604020202020204" pitchFamily="34" charset="0"/>
            </a:pPr>
            <a:r>
              <a:rPr lang="zh-CN" altLang="en-US" sz="2800" b="1" dirty="0" smtClean="0"/>
              <a:t>单击此处添加您的标题</a:t>
            </a:r>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850"/>
                                        <p:tgtEl>
                                          <p:spTgt spid="13"/>
                                        </p:tgtEl>
                                      </p:cBhvr>
                                    </p:animEffect>
                                  </p:childTnLst>
                                </p:cTn>
                              </p:par>
                            </p:childTnLst>
                          </p:cTn>
                        </p:par>
                        <p:par>
                          <p:cTn id="8" fill="hold">
                            <p:stCondLst>
                              <p:cond delay="1000"/>
                            </p:stCondLst>
                            <p:childTnLst>
                              <p:par>
                                <p:cTn id="9" presetID="1" presetClass="entr" presetSubtype="0" fill="hold" grpId="0" nodeType="afterEffect">
                                  <p:stCondLst>
                                    <p:cond delay="0"/>
                                  </p:stCondLst>
                                  <p:iterate type="lt">
                                    <p:tmAbs val="80"/>
                                  </p:iterate>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61646" y="107219"/>
            <a:ext cx="10515600" cy="619613"/>
          </a:xfrm>
        </p:spPr>
        <p:txBody>
          <a:bodyPr>
            <a:normAutofit/>
          </a:bodyPr>
          <a:lstStyle>
            <a:lvl1pPr algn="ctr">
              <a:defRPr sz="2800">
                <a:solidFill>
                  <a:schemeClr val="accent1"/>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6" name="矩形 5"/>
          <p:cNvSpPr/>
          <p:nvPr userDrawn="1"/>
        </p:nvSpPr>
        <p:spPr>
          <a:xfrm>
            <a:off x="5240215" y="0"/>
            <a:ext cx="1758462" cy="107219"/>
          </a:xfrm>
          <a:prstGeom prst="rect">
            <a:avLst/>
          </a:prstGeom>
          <a:solidFill>
            <a:srgbClr val="1D94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l="-10000" r="-10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media/image5.png"/><Relationship Id="rId3" Type="http://schemas.openxmlformats.org/officeDocument/2006/relationships/tags" Target="../tags/tag1.xml"/><Relationship Id="rId2" Type="http://schemas.microsoft.com/office/2007/relationships/media" Target="../media/audio1.wav"/><Relationship Id="rId10" Type="http://schemas.openxmlformats.org/officeDocument/2006/relationships/slideLayout" Target="../slideLayouts/slideLayout7.xml"/><Relationship Id="rId1" Type="http://schemas.openxmlformats.org/officeDocument/2006/relationships/audio" Target="../media/audio1.wav"/></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6.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6.xml"/><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microsoft.com/office/2007/relationships/hdphoto" Target="../media/hdphoto4.wdp"/><Relationship Id="rId7" Type="http://schemas.openxmlformats.org/officeDocument/2006/relationships/image" Target="../media/image9.jpeg"/><Relationship Id="rId6" Type="http://schemas.microsoft.com/office/2007/relationships/hdphoto" Target="../media/hdphoto3.wdp"/><Relationship Id="rId5" Type="http://schemas.openxmlformats.org/officeDocument/2006/relationships/image" Target="../media/image8.jpeg"/><Relationship Id="rId4" Type="http://schemas.microsoft.com/office/2007/relationships/hdphoto" Target="../media/hdphoto2.wdp"/><Relationship Id="rId3" Type="http://schemas.openxmlformats.org/officeDocument/2006/relationships/image" Target="../media/image7.jpeg"/><Relationship Id="rId2" Type="http://schemas.microsoft.com/office/2007/relationships/hdphoto" Target="../media/hdphoto1.wdp"/><Relationship Id="rId10" Type="http://schemas.openxmlformats.org/officeDocument/2006/relationships/notesSlide" Target="../notesSlides/notesSlide3.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A_1">
            <a:hlinkClick r:id="" action="ppaction://media"/>
          </p:cNvPr>
          <p:cNvPicPr>
            <a:picLocks noChangeAspect="1"/>
          </p:cNvPicPr>
          <p:nvPr>
            <a:audioFile r:link="rId1"/>
            <p:extLst>
              <p:ext uri="{DAA4B4D4-6D71-4841-9C94-3DE7FCFB9230}">
                <p14:media xmlns:p14="http://schemas.microsoft.com/office/powerpoint/2010/main" r:embed="rId2"/>
              </p:ext>
            </p:extLst>
            <p:custDataLst>
              <p:tags r:id="rId3"/>
            </p:custDataLst>
          </p:nvPr>
        </p:nvPicPr>
        <p:blipFill>
          <a:blip r:embed="rId4">
            <a:extLst>
              <a:ext uri="{28A0092B-C50C-407E-A947-70E740481C1C}">
                <a14:useLocalDpi xmlns:a14="http://schemas.microsoft.com/office/drawing/2010/main" val="0"/>
              </a:ext>
            </a:extLst>
          </a:blip>
          <a:srcRect/>
          <a:stretch>
            <a:fillRect/>
          </a:stretch>
        </p:blipFill>
        <p:spPr bwMode="auto">
          <a:xfrm>
            <a:off x="11379200" y="-4899432"/>
            <a:ext cx="8128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PA_矩形 3"/>
          <p:cNvSpPr txBox="1">
            <a:spLocks noChangeArrowheads="1"/>
          </p:cNvSpPr>
          <p:nvPr>
            <p:custDataLst>
              <p:tags r:id="rId5"/>
            </p:custDataLst>
          </p:nvPr>
        </p:nvSpPr>
        <p:spPr bwMode="auto">
          <a:xfrm>
            <a:off x="3722265" y="2563142"/>
            <a:ext cx="5988343" cy="958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7595" b="1" dirty="0">
                <a:solidFill>
                  <a:srgbClr val="3D5B70"/>
                </a:solidFill>
                <a:latin typeface="造字工房悦黑体验版纤细体" pitchFamily="50" charset="-122"/>
                <a:ea typeface="造字工房悦黑体验版纤细体" pitchFamily="50" charset="-122"/>
              </a:rPr>
              <a:t>唯</a:t>
            </a:r>
            <a:r>
              <a:rPr lang="zh-CN" altLang="en-US" sz="7595" b="1" dirty="0" smtClean="0">
                <a:solidFill>
                  <a:srgbClr val="3D5B70"/>
                </a:solidFill>
                <a:latin typeface="造字工房悦黑体验版纤细体" pitchFamily="50" charset="-122"/>
                <a:ea typeface="造字工房悦黑体验版纤细体" pitchFamily="50" charset="-122"/>
              </a:rPr>
              <a:t>美清新</a:t>
            </a:r>
            <a:r>
              <a:rPr lang="en-US" altLang="zh-CN" sz="7595" b="1" dirty="0" smtClean="0">
                <a:solidFill>
                  <a:srgbClr val="3D5B70"/>
                </a:solidFill>
                <a:latin typeface="造字工房悦黑体验版纤细体" pitchFamily="50" charset="-122"/>
                <a:ea typeface="造字工房悦黑体验版纤细体" pitchFamily="50" charset="-122"/>
              </a:rPr>
              <a:t>PPT</a:t>
            </a:r>
            <a:endParaRPr lang="zh-CN" altLang="en-US" sz="7595" b="1" dirty="0">
              <a:solidFill>
                <a:srgbClr val="3D5B70"/>
              </a:solidFill>
              <a:latin typeface="造字工房悦黑体验版纤细体" pitchFamily="50" charset="-122"/>
              <a:ea typeface="造字工房悦黑体验版纤细体" pitchFamily="50" charset="-122"/>
            </a:endParaRPr>
          </a:p>
        </p:txBody>
      </p:sp>
      <p:sp>
        <p:nvSpPr>
          <p:cNvPr id="12" name="PA_文本框 27"/>
          <p:cNvSpPr txBox="1"/>
          <p:nvPr>
            <p:custDataLst>
              <p:tags r:id="rId6"/>
            </p:custDataLst>
          </p:nvPr>
        </p:nvSpPr>
        <p:spPr>
          <a:xfrm>
            <a:off x="3836717" y="4045634"/>
            <a:ext cx="876820" cy="369188"/>
          </a:xfrm>
          <a:prstGeom prst="rect">
            <a:avLst/>
          </a:prstGeom>
          <a:solidFill>
            <a:srgbClr val="3D5B70"/>
          </a:solidFill>
        </p:spPr>
        <p:txBody>
          <a:bodyPr wrap="none" rtlCol="0">
            <a:spAutoFit/>
          </a:bodyPr>
          <a:lstStyle/>
          <a:p>
            <a:r>
              <a:rPr lang="zh-CN" altLang="en-US" sz="1800" dirty="0">
                <a:solidFill>
                  <a:schemeClr val="bg2"/>
                </a:solidFill>
                <a:latin typeface="+mj-ea"/>
                <a:ea typeface="+mj-ea"/>
              </a:rPr>
              <a:t>汇报人</a:t>
            </a:r>
            <a:endParaRPr lang="zh-CN" altLang="en-US" sz="1800" dirty="0">
              <a:solidFill>
                <a:schemeClr val="bg2"/>
              </a:solidFill>
              <a:latin typeface="+mj-ea"/>
              <a:ea typeface="+mj-ea"/>
            </a:endParaRPr>
          </a:p>
        </p:txBody>
      </p:sp>
      <p:sp>
        <p:nvSpPr>
          <p:cNvPr id="14" name="PA_文本框 28"/>
          <p:cNvSpPr txBox="1"/>
          <p:nvPr>
            <p:custDataLst>
              <p:tags r:id="rId7"/>
            </p:custDataLst>
          </p:nvPr>
        </p:nvSpPr>
        <p:spPr>
          <a:xfrm>
            <a:off x="4793274" y="4045634"/>
            <a:ext cx="868680" cy="368300"/>
          </a:xfrm>
          <a:prstGeom prst="rect">
            <a:avLst/>
          </a:prstGeom>
          <a:solidFill>
            <a:srgbClr val="3D5B70"/>
          </a:solidFill>
        </p:spPr>
        <p:txBody>
          <a:bodyPr wrap="none" rtlCol="0">
            <a:spAutoFit/>
          </a:bodyPr>
          <a:lstStyle/>
          <a:p>
            <a:r>
              <a:rPr lang="zh-CN" altLang="en-US" sz="1800" dirty="0">
                <a:solidFill>
                  <a:schemeClr val="bg2"/>
                </a:solidFill>
                <a:latin typeface="+mj-ea"/>
                <a:ea typeface="+mj-ea"/>
              </a:rPr>
              <a:t>猪七爷</a:t>
            </a:r>
            <a:endParaRPr lang="zh-CN" altLang="en-US" sz="1800" dirty="0">
              <a:solidFill>
                <a:schemeClr val="bg2"/>
              </a:solidFill>
              <a:latin typeface="+mj-ea"/>
              <a:ea typeface="+mj-ea"/>
            </a:endParaRPr>
          </a:p>
        </p:txBody>
      </p:sp>
      <p:sp>
        <p:nvSpPr>
          <p:cNvPr id="15" name="PA_矩形 4"/>
          <p:cNvSpPr txBox="1">
            <a:spLocks noChangeArrowheads="1"/>
          </p:cNvSpPr>
          <p:nvPr>
            <p:custDataLst>
              <p:tags r:id="rId8"/>
            </p:custDataLst>
          </p:nvPr>
        </p:nvSpPr>
        <p:spPr bwMode="auto">
          <a:xfrm>
            <a:off x="3771093" y="1955401"/>
            <a:ext cx="5723055" cy="5038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400" b="0" dirty="0" smtClean="0">
                <a:solidFill>
                  <a:srgbClr val="3D5B70"/>
                </a:solidFill>
                <a:latin typeface="+mn-ea"/>
                <a:ea typeface="+mn-ea"/>
              </a:rPr>
              <a:t>添加您的公司名称</a:t>
            </a:r>
            <a:endParaRPr lang="zh-CN" altLang="zh-CN" sz="2400" b="0" dirty="0">
              <a:solidFill>
                <a:srgbClr val="3D5B70"/>
              </a:solidFill>
              <a:latin typeface="+mn-ea"/>
              <a:ea typeface="+mn-ea"/>
            </a:endParaRPr>
          </a:p>
        </p:txBody>
      </p:sp>
      <p:sp>
        <p:nvSpPr>
          <p:cNvPr id="16" name="PA_矩形 4"/>
          <p:cNvSpPr txBox="1">
            <a:spLocks noChangeArrowheads="1"/>
          </p:cNvSpPr>
          <p:nvPr>
            <p:custDataLst>
              <p:tags r:id="rId9"/>
            </p:custDataLst>
          </p:nvPr>
        </p:nvSpPr>
        <p:spPr bwMode="auto">
          <a:xfrm>
            <a:off x="3713575" y="3553534"/>
            <a:ext cx="6334231" cy="3726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000" b="0" dirty="0">
                <a:solidFill>
                  <a:srgbClr val="3D5B70"/>
                </a:solidFill>
                <a:latin typeface="+mn-ea"/>
              </a:rPr>
              <a:t>可用</a:t>
            </a:r>
            <a:r>
              <a:rPr lang="zh-CN" altLang="en-US" sz="2000" b="0" dirty="0" smtClean="0">
                <a:solidFill>
                  <a:srgbClr val="3D5B70"/>
                </a:solidFill>
                <a:latin typeface="+mn-ea"/>
              </a:rPr>
              <a:t>于年终总结、工作汇报、新年计划总结等</a:t>
            </a:r>
            <a:endParaRPr lang="zh-CN" altLang="zh-CN" sz="2000" b="0" dirty="0">
              <a:solidFill>
                <a:srgbClr val="3D5B7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childTnLst>
                          </p:cTn>
                        </p:par>
                        <p:par>
                          <p:cTn id="11" fill="hold">
                            <p:stCondLst>
                              <p:cond delay="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500" autoRev="1" fill="hold">
                                          <p:stCondLst>
                                            <p:cond delay="0"/>
                                          </p:stCondLst>
                                        </p:cTn>
                                        <p:tgtEl>
                                          <p:spTgt spid="11"/>
                                        </p:tgtEl>
                                        <p:attrNameLst>
                                          <p:attrName>ppt_w</p:attrName>
                                        </p:attrNameLst>
                                      </p:cBhvr>
                                    </p:anim>
                                    <p:anim by="(#ppt_w*0.50)" calcmode="lin" valueType="num">
                                      <p:cBhvr>
                                        <p:cTn id="15" dur="500" decel="50000" autoRev="1" fill="hold">
                                          <p:stCondLst>
                                            <p:cond delay="0"/>
                                          </p:stCondLst>
                                        </p:cTn>
                                        <p:tgtEl>
                                          <p:spTgt spid="11"/>
                                        </p:tgtEl>
                                        <p:attrNameLst>
                                          <p:attrName>ppt_x</p:attrName>
                                        </p:attrNameLst>
                                      </p:cBhvr>
                                    </p:anim>
                                    <p:anim from="(-#ppt_h/2)" to="(#ppt_y)" calcmode="lin" valueType="num">
                                      <p:cBhvr>
                                        <p:cTn id="16" dur="1000" fill="hold">
                                          <p:stCondLst>
                                            <p:cond delay="0"/>
                                          </p:stCondLst>
                                        </p:cTn>
                                        <p:tgtEl>
                                          <p:spTgt spid="11"/>
                                        </p:tgtEl>
                                        <p:attrNameLst>
                                          <p:attrName>ppt_y</p:attrName>
                                        </p:attrNameLst>
                                      </p:cBhvr>
                                    </p:anim>
                                    <p:animRot by="21600000">
                                      <p:cBhvr>
                                        <p:cTn id="17" dur="1000" fill="hold">
                                          <p:stCondLst>
                                            <p:cond delay="0"/>
                                          </p:stCondLst>
                                        </p:cTn>
                                        <p:tgtEl>
                                          <p:spTgt spid="11"/>
                                        </p:tgtEl>
                                        <p:attrNameLst>
                                          <p:attrName>r</p:attrName>
                                        </p:attrNameLst>
                                      </p:cBhvr>
                                    </p:animRot>
                                  </p:childTnLst>
                                </p:cTn>
                              </p:par>
                            </p:childTnLst>
                          </p:cTn>
                        </p:par>
                        <p:par>
                          <p:cTn id="18" fill="hold">
                            <p:stCondLst>
                              <p:cond delay="2099"/>
                            </p:stCondLst>
                            <p:childTnLst>
                              <p:par>
                                <p:cTn id="19" presetID="31"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400" fill="hold"/>
                                        <p:tgtEl>
                                          <p:spTgt spid="16"/>
                                        </p:tgtEl>
                                        <p:attrNameLst>
                                          <p:attrName>ppt_w</p:attrName>
                                        </p:attrNameLst>
                                      </p:cBhvr>
                                      <p:tavLst>
                                        <p:tav tm="0">
                                          <p:val>
                                            <p:fltVal val="0"/>
                                          </p:val>
                                        </p:tav>
                                        <p:tav tm="100000">
                                          <p:val>
                                            <p:strVal val="#ppt_w"/>
                                          </p:val>
                                        </p:tav>
                                      </p:tavLst>
                                    </p:anim>
                                    <p:anim calcmode="lin" valueType="num">
                                      <p:cBhvr>
                                        <p:cTn id="22" dur="400" fill="hold"/>
                                        <p:tgtEl>
                                          <p:spTgt spid="16"/>
                                        </p:tgtEl>
                                        <p:attrNameLst>
                                          <p:attrName>ppt_h</p:attrName>
                                        </p:attrNameLst>
                                      </p:cBhvr>
                                      <p:tavLst>
                                        <p:tav tm="0">
                                          <p:val>
                                            <p:fltVal val="0"/>
                                          </p:val>
                                        </p:tav>
                                        <p:tav tm="100000">
                                          <p:val>
                                            <p:strVal val="#ppt_h"/>
                                          </p:val>
                                        </p:tav>
                                      </p:tavLst>
                                    </p:anim>
                                    <p:anim calcmode="lin" valueType="num">
                                      <p:cBhvr>
                                        <p:cTn id="23" dur="400" fill="hold"/>
                                        <p:tgtEl>
                                          <p:spTgt spid="16"/>
                                        </p:tgtEl>
                                        <p:attrNameLst>
                                          <p:attrName>style.rotation</p:attrName>
                                        </p:attrNameLst>
                                      </p:cBhvr>
                                      <p:tavLst>
                                        <p:tav tm="0">
                                          <p:val>
                                            <p:fltVal val="90"/>
                                          </p:val>
                                        </p:tav>
                                        <p:tav tm="100000">
                                          <p:val>
                                            <p:fltVal val="0"/>
                                          </p:val>
                                        </p:tav>
                                      </p:tavLst>
                                    </p:anim>
                                    <p:animEffect transition="in" filter="fade">
                                      <p:cBhvr>
                                        <p:cTn id="24" dur="400"/>
                                        <p:tgtEl>
                                          <p:spTgt spid="16"/>
                                        </p:tgtEl>
                                      </p:cBhvr>
                                    </p:animEffect>
                                  </p:childTnLst>
                                </p:cTn>
                              </p:par>
                            </p:childTnLst>
                          </p:cTn>
                        </p:par>
                        <p:par>
                          <p:cTn id="25" fill="hold">
                            <p:stCondLst>
                              <p:cond delay="2599"/>
                            </p:stCondLst>
                            <p:childTnLst>
                              <p:par>
                                <p:cTn id="26" presetID="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0-#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1+#ppt_w/2"/>
                                          </p:val>
                                        </p:tav>
                                        <p:tav tm="100000">
                                          <p:val>
                                            <p:strVal val="#ppt_x"/>
                                          </p:val>
                                        </p:tav>
                                      </p:tavLst>
                                    </p:anim>
                                    <p:anim calcmode="lin" valueType="num">
                                      <p:cBhvr additive="base">
                                        <p:cTn id="33"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4" repeatCount="indefinite" fill="hold" display="0">
                  <p:stCondLst>
                    <p:cond delay="indefinite"/>
                  </p:stCondLst>
                  <p:endCondLst>
                    <p:cond evt="onStopAudio" delay="0">
                      <p:tgtEl>
                        <p:sldTgt/>
                      </p:tgtEl>
                    </p:cond>
                  </p:endCondLst>
                </p:cTn>
                <p:tgtEl>
                  <p:spTgt spid="13"/>
                </p:tgtEl>
              </p:cMediaNode>
            </p:audio>
          </p:childTnLst>
        </p:cTn>
      </p:par>
    </p:tnLst>
    <p:bldLst>
      <p:bldP spid="11" grpId="0"/>
      <p:bldP spid="12" grpId="0" animBg="1"/>
      <p:bldP spid="14" grpId="0" bldLvl="0" animBg="1"/>
      <p:bldP spid="15"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单击输入标题内容</a:t>
            </a:r>
            <a:endParaRPr lang="zh-CN" altLang="en-US" dirty="0"/>
          </a:p>
        </p:txBody>
      </p:sp>
      <p:sp>
        <p:nvSpPr>
          <p:cNvPr id="48" name="圆角矩形 47"/>
          <p:cNvSpPr/>
          <p:nvPr/>
        </p:nvSpPr>
        <p:spPr>
          <a:xfrm>
            <a:off x="838775" y="3045720"/>
            <a:ext cx="3263938" cy="3167591"/>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latin typeface="+mj-ea"/>
              <a:ea typeface="+mj-ea"/>
            </a:endParaRPr>
          </a:p>
        </p:txBody>
      </p:sp>
      <p:grpSp>
        <p:nvGrpSpPr>
          <p:cNvPr id="49" name="组合 48"/>
          <p:cNvGrpSpPr/>
          <p:nvPr/>
        </p:nvGrpSpPr>
        <p:grpSpPr>
          <a:xfrm>
            <a:off x="1478382" y="1536544"/>
            <a:ext cx="1929671" cy="1929923"/>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52" name="椭圆 51"/>
          <p:cNvSpPr/>
          <p:nvPr/>
        </p:nvSpPr>
        <p:spPr>
          <a:xfrm>
            <a:off x="2950305" y="2796846"/>
            <a:ext cx="497682" cy="49774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solidFill>
                  <a:prstClr val="white"/>
                </a:solidFill>
                <a:latin typeface="+mj-ea"/>
                <a:ea typeface="+mj-ea"/>
              </a:rPr>
              <a:t>1</a:t>
            </a:r>
            <a:endParaRPr lang="zh-CN" altLang="en-US" dirty="0">
              <a:solidFill>
                <a:prstClr val="white"/>
              </a:solidFill>
              <a:latin typeface="+mj-ea"/>
              <a:ea typeface="+mj-ea"/>
            </a:endParaRPr>
          </a:p>
        </p:txBody>
      </p:sp>
      <p:sp>
        <p:nvSpPr>
          <p:cNvPr id="53" name="矩形 52"/>
          <p:cNvSpPr/>
          <p:nvPr/>
        </p:nvSpPr>
        <p:spPr>
          <a:xfrm>
            <a:off x="1722011" y="2297096"/>
            <a:ext cx="1169527" cy="400097"/>
          </a:xfrm>
          <a:prstGeom prst="rect">
            <a:avLst/>
          </a:prstGeom>
        </p:spPr>
        <p:txBody>
          <a:bodyPr wrap="none" lIns="121908" tIns="60954" rIns="121908" bIns="60954">
            <a:spAutoFit/>
          </a:bodyPr>
          <a:lstStyle/>
          <a:p>
            <a:r>
              <a:rPr lang="zh-CN" altLang="en-US" dirty="0">
                <a:solidFill>
                  <a:prstClr val="black"/>
                </a:solidFill>
                <a:latin typeface="+mj-ea"/>
                <a:ea typeface="+mj-ea"/>
              </a:rPr>
              <a:t>标题内容</a:t>
            </a:r>
            <a:endParaRPr lang="zh-CN" altLang="en-US" dirty="0">
              <a:solidFill>
                <a:prstClr val="black"/>
              </a:solidFill>
              <a:latin typeface="+mj-ea"/>
              <a:ea typeface="+mj-ea"/>
            </a:endParaRPr>
          </a:p>
        </p:txBody>
      </p:sp>
      <p:sp>
        <p:nvSpPr>
          <p:cNvPr id="54" name="圆角矩形 53"/>
          <p:cNvSpPr/>
          <p:nvPr/>
        </p:nvSpPr>
        <p:spPr>
          <a:xfrm>
            <a:off x="4462064" y="3045719"/>
            <a:ext cx="3263938" cy="3167591"/>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latin typeface="+mj-ea"/>
              <a:ea typeface="+mj-ea"/>
            </a:endParaRPr>
          </a:p>
        </p:txBody>
      </p:sp>
      <p:sp>
        <p:nvSpPr>
          <p:cNvPr id="55" name="圆角矩形 54"/>
          <p:cNvSpPr/>
          <p:nvPr/>
        </p:nvSpPr>
        <p:spPr>
          <a:xfrm>
            <a:off x="8107108" y="3045718"/>
            <a:ext cx="3263938" cy="3167591"/>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latin typeface="+mj-ea"/>
              <a:ea typeface="+mj-ea"/>
            </a:endParaRPr>
          </a:p>
        </p:txBody>
      </p:sp>
      <p:grpSp>
        <p:nvGrpSpPr>
          <p:cNvPr id="56" name="组合 55"/>
          <p:cNvGrpSpPr/>
          <p:nvPr/>
        </p:nvGrpSpPr>
        <p:grpSpPr>
          <a:xfrm>
            <a:off x="5129198" y="1595089"/>
            <a:ext cx="1929671" cy="1929923"/>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58" name="椭圆 5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59" name="组合 58"/>
          <p:cNvGrpSpPr/>
          <p:nvPr/>
        </p:nvGrpSpPr>
        <p:grpSpPr>
          <a:xfrm>
            <a:off x="8774242" y="1536544"/>
            <a:ext cx="1929671" cy="1929923"/>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61" name="椭圆 6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62" name="椭圆 61"/>
          <p:cNvSpPr/>
          <p:nvPr/>
        </p:nvSpPr>
        <p:spPr>
          <a:xfrm>
            <a:off x="6671989" y="2796846"/>
            <a:ext cx="497682" cy="49774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solidFill>
                  <a:prstClr val="white"/>
                </a:solidFill>
                <a:latin typeface="+mj-ea"/>
                <a:ea typeface="+mj-ea"/>
              </a:rPr>
              <a:t>2</a:t>
            </a:r>
            <a:endParaRPr lang="zh-CN" altLang="en-US" dirty="0">
              <a:solidFill>
                <a:prstClr val="white"/>
              </a:solidFill>
              <a:latin typeface="+mj-ea"/>
              <a:ea typeface="+mj-ea"/>
            </a:endParaRPr>
          </a:p>
        </p:txBody>
      </p:sp>
      <p:sp>
        <p:nvSpPr>
          <p:cNvPr id="63" name="椭圆 62"/>
          <p:cNvSpPr/>
          <p:nvPr/>
        </p:nvSpPr>
        <p:spPr>
          <a:xfrm>
            <a:off x="10319920" y="2796846"/>
            <a:ext cx="497682" cy="497747"/>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solidFill>
                  <a:prstClr val="white"/>
                </a:solidFill>
                <a:latin typeface="+mj-ea"/>
                <a:ea typeface="+mj-ea"/>
              </a:rPr>
              <a:t>3</a:t>
            </a:r>
            <a:endParaRPr lang="zh-CN" altLang="en-US" dirty="0">
              <a:solidFill>
                <a:prstClr val="white"/>
              </a:solidFill>
              <a:latin typeface="+mj-ea"/>
              <a:ea typeface="+mj-ea"/>
            </a:endParaRPr>
          </a:p>
        </p:txBody>
      </p:sp>
      <p:sp>
        <p:nvSpPr>
          <p:cNvPr id="64" name="矩形 63"/>
          <p:cNvSpPr/>
          <p:nvPr/>
        </p:nvSpPr>
        <p:spPr>
          <a:xfrm>
            <a:off x="5355466" y="2297096"/>
            <a:ext cx="1169527" cy="400097"/>
          </a:xfrm>
          <a:prstGeom prst="rect">
            <a:avLst/>
          </a:prstGeom>
        </p:spPr>
        <p:txBody>
          <a:bodyPr wrap="none" lIns="121908" tIns="60954" rIns="121908" bIns="60954">
            <a:spAutoFit/>
          </a:bodyPr>
          <a:lstStyle/>
          <a:p>
            <a:r>
              <a:rPr lang="zh-CN" altLang="en-US" dirty="0">
                <a:solidFill>
                  <a:prstClr val="black"/>
                </a:solidFill>
                <a:latin typeface="+mj-ea"/>
                <a:ea typeface="+mj-ea"/>
              </a:rPr>
              <a:t>标题内容</a:t>
            </a:r>
            <a:endParaRPr lang="zh-CN" altLang="en-US" dirty="0">
              <a:solidFill>
                <a:prstClr val="black"/>
              </a:solidFill>
              <a:latin typeface="+mj-ea"/>
              <a:ea typeface="+mj-ea"/>
            </a:endParaRPr>
          </a:p>
        </p:txBody>
      </p:sp>
      <p:sp>
        <p:nvSpPr>
          <p:cNvPr id="65" name="矩形 64"/>
          <p:cNvSpPr/>
          <p:nvPr/>
        </p:nvSpPr>
        <p:spPr>
          <a:xfrm>
            <a:off x="9000510" y="2297096"/>
            <a:ext cx="1169527" cy="400097"/>
          </a:xfrm>
          <a:prstGeom prst="rect">
            <a:avLst/>
          </a:prstGeom>
        </p:spPr>
        <p:txBody>
          <a:bodyPr wrap="none" lIns="121908" tIns="60954" rIns="121908" bIns="60954">
            <a:spAutoFit/>
          </a:bodyPr>
          <a:lstStyle/>
          <a:p>
            <a:r>
              <a:rPr lang="zh-CN" altLang="en-US" dirty="0">
                <a:solidFill>
                  <a:prstClr val="black"/>
                </a:solidFill>
                <a:latin typeface="+mj-ea"/>
                <a:ea typeface="+mj-ea"/>
              </a:rPr>
              <a:t>标题内容</a:t>
            </a:r>
            <a:endParaRPr lang="zh-CN" altLang="en-US" dirty="0">
              <a:solidFill>
                <a:prstClr val="black"/>
              </a:solidFill>
              <a:latin typeface="+mj-ea"/>
              <a:ea typeface="+mj-ea"/>
            </a:endParaRPr>
          </a:p>
        </p:txBody>
      </p:sp>
      <p:sp>
        <p:nvSpPr>
          <p:cNvPr id="66" name="TextBox 20"/>
          <p:cNvSpPr txBox="1"/>
          <p:nvPr/>
        </p:nvSpPr>
        <p:spPr>
          <a:xfrm>
            <a:off x="1190929" y="3773028"/>
            <a:ext cx="2591951" cy="2133917"/>
          </a:xfrm>
          <a:prstGeom prst="rect">
            <a:avLst/>
          </a:prstGeom>
          <a:noFill/>
        </p:spPr>
        <p:txBody>
          <a:bodyPr wrap="square" lIns="0" tIns="0" rIns="0" bIns="0" rtlCol="0">
            <a:spAutoFit/>
          </a:bodyPr>
          <a:lstStyle/>
          <a:p>
            <a:pPr>
              <a:lnSpc>
                <a:spcPct val="130000"/>
              </a:lnSpc>
            </a:pPr>
            <a:r>
              <a:rPr lang="zh-CN" altLang="en-US" sz="1300" dirty="0">
                <a:solidFill>
                  <a:schemeClr val="tx1">
                    <a:lumMod val="50000"/>
                    <a:lumOff val="50000"/>
                  </a:schemeClr>
                </a:solidFill>
                <a:latin typeface="+mj-ea"/>
                <a:ea typeface="+mj-ea"/>
              </a:rPr>
              <a:t>       点击输入简要文字内容，文字内容需概括精炼，不用多余的文字修饰。点击输入简要文字内容，文字内容需概括精炼，不用多余的文字修饰。</a:t>
            </a:r>
            <a:endParaRPr lang="en-US" altLang="zh-CN" sz="1300" dirty="0">
              <a:solidFill>
                <a:schemeClr val="tx1">
                  <a:lumMod val="50000"/>
                  <a:lumOff val="50000"/>
                </a:schemeClr>
              </a:solidFill>
              <a:latin typeface="+mj-ea"/>
              <a:ea typeface="+mj-ea"/>
            </a:endParaRPr>
          </a:p>
          <a:p>
            <a:pPr>
              <a:lnSpc>
                <a:spcPct val="130000"/>
              </a:lnSpc>
            </a:pPr>
            <a:r>
              <a:rPr lang="zh-CN" altLang="en-US" sz="1300" dirty="0">
                <a:solidFill>
                  <a:schemeClr val="tx1">
                    <a:lumMod val="50000"/>
                    <a:lumOff val="50000"/>
                  </a:schemeClr>
                </a:solidFill>
                <a:latin typeface="+mj-ea"/>
                <a:ea typeface="+mj-ea"/>
              </a:rPr>
              <a:t>       点击输入简要文字内容，文字内容需概括精炼，不用多余的文字修饰。</a:t>
            </a:r>
            <a:endParaRPr lang="zh-CN" altLang="en-US" sz="2100" b="1" dirty="0">
              <a:solidFill>
                <a:schemeClr val="tx1">
                  <a:lumMod val="50000"/>
                  <a:lumOff val="50000"/>
                </a:schemeClr>
              </a:solidFill>
              <a:latin typeface="+mj-ea"/>
              <a:ea typeface="+mj-ea"/>
            </a:endParaRPr>
          </a:p>
        </p:txBody>
      </p:sp>
      <p:sp>
        <p:nvSpPr>
          <p:cNvPr id="67" name="TextBox 21"/>
          <p:cNvSpPr txBox="1"/>
          <p:nvPr/>
        </p:nvSpPr>
        <p:spPr>
          <a:xfrm>
            <a:off x="4798058" y="3765503"/>
            <a:ext cx="2591951" cy="2133917"/>
          </a:xfrm>
          <a:prstGeom prst="rect">
            <a:avLst/>
          </a:prstGeom>
          <a:noFill/>
        </p:spPr>
        <p:txBody>
          <a:bodyPr wrap="square" lIns="0" tIns="0" rIns="0" bIns="0" rtlCol="0">
            <a:spAutoFit/>
          </a:bodyPr>
          <a:lstStyle/>
          <a:p>
            <a:pPr>
              <a:lnSpc>
                <a:spcPct val="130000"/>
              </a:lnSpc>
            </a:pPr>
            <a:r>
              <a:rPr lang="zh-CN" altLang="en-US" sz="1300" dirty="0">
                <a:solidFill>
                  <a:schemeClr val="tx1">
                    <a:lumMod val="50000"/>
                    <a:lumOff val="50000"/>
                  </a:schemeClr>
                </a:solidFill>
                <a:latin typeface="+mj-ea"/>
                <a:ea typeface="+mj-ea"/>
              </a:rPr>
              <a:t>       点击输入简要文字内容，文字内容需概括精炼，不用多余的文字修饰。点击输入简要文字内容，文字内容需概括精炼，不用多余的文字修饰。</a:t>
            </a:r>
            <a:endParaRPr lang="en-US" altLang="zh-CN" sz="1300" dirty="0">
              <a:solidFill>
                <a:schemeClr val="tx1">
                  <a:lumMod val="50000"/>
                  <a:lumOff val="50000"/>
                </a:schemeClr>
              </a:solidFill>
              <a:latin typeface="+mj-ea"/>
              <a:ea typeface="+mj-ea"/>
            </a:endParaRPr>
          </a:p>
          <a:p>
            <a:pPr>
              <a:lnSpc>
                <a:spcPct val="130000"/>
              </a:lnSpc>
            </a:pPr>
            <a:r>
              <a:rPr lang="zh-CN" altLang="en-US" sz="1300" dirty="0">
                <a:solidFill>
                  <a:schemeClr val="tx1">
                    <a:lumMod val="50000"/>
                    <a:lumOff val="50000"/>
                  </a:schemeClr>
                </a:solidFill>
                <a:latin typeface="+mj-ea"/>
                <a:ea typeface="+mj-ea"/>
              </a:rPr>
              <a:t>       点击输入简要文字内容，文字内容需概括精炼，不用多余的文字修饰。</a:t>
            </a:r>
            <a:endParaRPr lang="zh-CN" altLang="en-US" sz="2100" b="1" dirty="0">
              <a:solidFill>
                <a:schemeClr val="tx1">
                  <a:lumMod val="50000"/>
                  <a:lumOff val="50000"/>
                </a:schemeClr>
              </a:solidFill>
              <a:latin typeface="+mj-ea"/>
              <a:ea typeface="+mj-ea"/>
            </a:endParaRPr>
          </a:p>
        </p:txBody>
      </p:sp>
      <p:sp>
        <p:nvSpPr>
          <p:cNvPr id="68" name="TextBox 22"/>
          <p:cNvSpPr txBox="1"/>
          <p:nvPr/>
        </p:nvSpPr>
        <p:spPr>
          <a:xfrm>
            <a:off x="8443102" y="3774671"/>
            <a:ext cx="2591951" cy="2133917"/>
          </a:xfrm>
          <a:prstGeom prst="rect">
            <a:avLst/>
          </a:prstGeom>
          <a:noFill/>
        </p:spPr>
        <p:txBody>
          <a:bodyPr wrap="square" lIns="0" tIns="0" rIns="0" bIns="0" rtlCol="0">
            <a:spAutoFit/>
          </a:bodyPr>
          <a:lstStyle/>
          <a:p>
            <a:pPr>
              <a:lnSpc>
                <a:spcPct val="130000"/>
              </a:lnSpc>
            </a:pPr>
            <a:r>
              <a:rPr lang="zh-CN" altLang="en-US" sz="1300" dirty="0">
                <a:solidFill>
                  <a:schemeClr val="tx1">
                    <a:lumMod val="50000"/>
                    <a:lumOff val="50000"/>
                  </a:schemeClr>
                </a:solidFill>
                <a:latin typeface="+mj-ea"/>
                <a:ea typeface="+mj-ea"/>
              </a:rPr>
              <a:t>       点击输入简要文字内容，文字内容需概括精炼，不用多余的文字修饰。点击输入简要文字内容，文字内容需概括精炼，不用多余的文字修饰。</a:t>
            </a:r>
            <a:endParaRPr lang="en-US" altLang="zh-CN" sz="1300" dirty="0">
              <a:solidFill>
                <a:schemeClr val="tx1">
                  <a:lumMod val="50000"/>
                  <a:lumOff val="50000"/>
                </a:schemeClr>
              </a:solidFill>
              <a:latin typeface="+mj-ea"/>
              <a:ea typeface="+mj-ea"/>
            </a:endParaRPr>
          </a:p>
          <a:p>
            <a:pPr>
              <a:lnSpc>
                <a:spcPct val="130000"/>
              </a:lnSpc>
            </a:pPr>
            <a:r>
              <a:rPr lang="zh-CN" altLang="en-US" sz="1300" dirty="0">
                <a:solidFill>
                  <a:schemeClr val="tx1">
                    <a:lumMod val="50000"/>
                    <a:lumOff val="50000"/>
                  </a:schemeClr>
                </a:solidFill>
                <a:latin typeface="+mj-ea"/>
                <a:ea typeface="+mj-ea"/>
              </a:rPr>
              <a:t>       点击输入简要文字内容，文字内容需概括精炼，不用多余的文字修饰。</a:t>
            </a:r>
            <a:endParaRPr lang="zh-CN" altLang="en-US" sz="2100" b="1" dirty="0">
              <a:solidFill>
                <a:schemeClr val="tx1">
                  <a:lumMod val="50000"/>
                  <a:lumOff val="50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14:bounceEnd="40000">
                                          <p:cBhvr additive="base">
                                            <p:cTn id="7" dur="500" fill="hold"/>
                                            <p:tgtEl>
                                              <p:spTgt spid="49"/>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14:bounceEnd="40000">
                                          <p:cBhvr additive="base">
                                            <p:cTn id="12" dur="500" fill="hold"/>
                                            <p:tgtEl>
                                              <p:spTgt spid="56"/>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5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14:bounceEnd="40000">
                                          <p:cBhvr additive="base">
                                            <p:cTn id="17" dur="500" fill="hold"/>
                                            <p:tgtEl>
                                              <p:spTgt spid="59"/>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59"/>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52"/>
                                            </p:tgtEl>
                                            <p:attrNameLst>
                                              <p:attrName>style.visibility</p:attrName>
                                            </p:attrNameLst>
                                          </p:cBhvr>
                                          <p:to>
                                            <p:strVal val="visible"/>
                                          </p:to>
                                        </p:set>
                                        <p:anim calcmode="lin" valueType="num">
                                          <p:cBhvr>
                                            <p:cTn id="21" dur="500" fill="hold"/>
                                            <p:tgtEl>
                                              <p:spTgt spid="52"/>
                                            </p:tgtEl>
                                            <p:attrNameLst>
                                              <p:attrName>ppt_w</p:attrName>
                                            </p:attrNameLst>
                                          </p:cBhvr>
                                          <p:tavLst>
                                            <p:tav tm="0">
                                              <p:val>
                                                <p:fltVal val="0"/>
                                              </p:val>
                                            </p:tav>
                                            <p:tav tm="100000">
                                              <p:val>
                                                <p:strVal val="#ppt_w"/>
                                              </p:val>
                                            </p:tav>
                                          </p:tavLst>
                                        </p:anim>
                                        <p:anim calcmode="lin" valueType="num">
                                          <p:cBhvr>
                                            <p:cTn id="22" dur="500" fill="hold"/>
                                            <p:tgtEl>
                                              <p:spTgt spid="52"/>
                                            </p:tgtEl>
                                            <p:attrNameLst>
                                              <p:attrName>ppt_h</p:attrName>
                                            </p:attrNameLst>
                                          </p:cBhvr>
                                          <p:tavLst>
                                            <p:tav tm="0">
                                              <p:val>
                                                <p:fltVal val="0"/>
                                              </p:val>
                                            </p:tav>
                                            <p:tav tm="100000">
                                              <p:val>
                                                <p:strVal val="#ppt_h"/>
                                              </p:val>
                                            </p:tav>
                                          </p:tavLst>
                                        </p:anim>
                                        <p:animEffect transition="in" filter="fade">
                                          <p:cBhvr>
                                            <p:cTn id="23" dur="500"/>
                                            <p:tgtEl>
                                              <p:spTgt spid="52"/>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62"/>
                                            </p:tgtEl>
                                            <p:attrNameLst>
                                              <p:attrName>style.visibility</p:attrName>
                                            </p:attrNameLst>
                                          </p:cBhvr>
                                          <p:to>
                                            <p:strVal val="visible"/>
                                          </p:to>
                                        </p:set>
                                        <p:anim calcmode="lin" valueType="num">
                                          <p:cBhvr>
                                            <p:cTn id="26" dur="500" fill="hold"/>
                                            <p:tgtEl>
                                              <p:spTgt spid="62"/>
                                            </p:tgtEl>
                                            <p:attrNameLst>
                                              <p:attrName>ppt_w</p:attrName>
                                            </p:attrNameLst>
                                          </p:cBhvr>
                                          <p:tavLst>
                                            <p:tav tm="0">
                                              <p:val>
                                                <p:fltVal val="0"/>
                                              </p:val>
                                            </p:tav>
                                            <p:tav tm="100000">
                                              <p:val>
                                                <p:strVal val="#ppt_w"/>
                                              </p:val>
                                            </p:tav>
                                          </p:tavLst>
                                        </p:anim>
                                        <p:anim calcmode="lin" valueType="num">
                                          <p:cBhvr>
                                            <p:cTn id="27" dur="500" fill="hold"/>
                                            <p:tgtEl>
                                              <p:spTgt spid="62"/>
                                            </p:tgtEl>
                                            <p:attrNameLst>
                                              <p:attrName>ppt_h</p:attrName>
                                            </p:attrNameLst>
                                          </p:cBhvr>
                                          <p:tavLst>
                                            <p:tav tm="0">
                                              <p:val>
                                                <p:fltVal val="0"/>
                                              </p:val>
                                            </p:tav>
                                            <p:tav tm="100000">
                                              <p:val>
                                                <p:strVal val="#ppt_h"/>
                                              </p:val>
                                            </p:tav>
                                          </p:tavLst>
                                        </p:anim>
                                        <p:animEffect transition="in" filter="fade">
                                          <p:cBhvr>
                                            <p:cTn id="28" dur="500"/>
                                            <p:tgtEl>
                                              <p:spTgt spid="62"/>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63"/>
                                            </p:tgtEl>
                                            <p:attrNameLst>
                                              <p:attrName>style.visibility</p:attrName>
                                            </p:attrNameLst>
                                          </p:cBhvr>
                                          <p:to>
                                            <p:strVal val="visible"/>
                                          </p:to>
                                        </p:set>
                                        <p:anim calcmode="lin" valueType="num">
                                          <p:cBhvr>
                                            <p:cTn id="31" dur="500" fill="hold"/>
                                            <p:tgtEl>
                                              <p:spTgt spid="63"/>
                                            </p:tgtEl>
                                            <p:attrNameLst>
                                              <p:attrName>ppt_w</p:attrName>
                                            </p:attrNameLst>
                                          </p:cBhvr>
                                          <p:tavLst>
                                            <p:tav tm="0">
                                              <p:val>
                                                <p:fltVal val="0"/>
                                              </p:val>
                                            </p:tav>
                                            <p:tav tm="100000">
                                              <p:val>
                                                <p:strVal val="#ppt_w"/>
                                              </p:val>
                                            </p:tav>
                                          </p:tavLst>
                                        </p:anim>
                                        <p:anim calcmode="lin" valueType="num">
                                          <p:cBhvr>
                                            <p:cTn id="32" dur="500" fill="hold"/>
                                            <p:tgtEl>
                                              <p:spTgt spid="63"/>
                                            </p:tgtEl>
                                            <p:attrNameLst>
                                              <p:attrName>ppt_h</p:attrName>
                                            </p:attrNameLst>
                                          </p:cBhvr>
                                          <p:tavLst>
                                            <p:tav tm="0">
                                              <p:val>
                                                <p:fltVal val="0"/>
                                              </p:val>
                                            </p:tav>
                                            <p:tav tm="100000">
                                              <p:val>
                                                <p:strVal val="#ppt_h"/>
                                              </p:val>
                                            </p:tav>
                                          </p:tavLst>
                                        </p:anim>
                                        <p:animEffect transition="in" filter="fade">
                                          <p:cBhvr>
                                            <p:cTn id="33" dur="500"/>
                                            <p:tgtEl>
                                              <p:spTgt spid="63"/>
                                            </p:tgtEl>
                                          </p:cBhvr>
                                        </p:animEffect>
                                      </p:childTnLst>
                                    </p:cTn>
                                  </p:par>
                                </p:childTnLst>
                              </p:cTn>
                            </p:par>
                            <p:par>
                              <p:cTn id="34" fill="hold">
                                <p:stCondLst>
                                  <p:cond delay="1500"/>
                                </p:stCondLst>
                                <p:childTnLst>
                                  <p:par>
                                    <p:cTn id="35" presetID="16" presetClass="entr" presetSubtype="37"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barn(outVertical)">
                                          <p:cBhvr>
                                            <p:cTn id="37" dur="500"/>
                                            <p:tgtEl>
                                              <p:spTgt spid="64"/>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barn(outVertical)">
                                          <p:cBhvr>
                                            <p:cTn id="40" dur="500"/>
                                            <p:tgtEl>
                                              <p:spTgt spid="53"/>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barn(outVertical)">
                                          <p:cBhvr>
                                            <p:cTn id="43" dur="500"/>
                                            <p:tgtEl>
                                              <p:spTgt spid="65"/>
                                            </p:tgtEl>
                                          </p:cBhvr>
                                        </p:animEffect>
                                      </p:childTnLst>
                                    </p:cTn>
                                  </p:par>
                                </p:childTnLst>
                              </p:cTn>
                            </p:par>
                            <p:par>
                              <p:cTn id="44" fill="hold">
                                <p:stCondLst>
                                  <p:cond delay="2000"/>
                                </p:stCondLst>
                                <p:childTnLst>
                                  <p:par>
                                    <p:cTn id="45" presetID="21" presetClass="entr" presetSubtype="1"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heel(1)">
                                          <p:cBhvr>
                                            <p:cTn id="47" dur="800"/>
                                            <p:tgtEl>
                                              <p:spTgt spid="48"/>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54"/>
                                            </p:tgtEl>
                                            <p:attrNameLst>
                                              <p:attrName>style.visibility</p:attrName>
                                            </p:attrNameLst>
                                          </p:cBhvr>
                                          <p:to>
                                            <p:strVal val="visible"/>
                                          </p:to>
                                        </p:set>
                                        <p:animEffect transition="in" filter="wheel(1)">
                                          <p:cBhvr>
                                            <p:cTn id="50" dur="800"/>
                                            <p:tgtEl>
                                              <p:spTgt spid="54"/>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55"/>
                                            </p:tgtEl>
                                            <p:attrNameLst>
                                              <p:attrName>style.visibility</p:attrName>
                                            </p:attrNameLst>
                                          </p:cBhvr>
                                          <p:to>
                                            <p:strVal val="visible"/>
                                          </p:to>
                                        </p:set>
                                        <p:animEffect transition="in" filter="wheel(1)">
                                          <p:cBhvr>
                                            <p:cTn id="53" dur="800"/>
                                            <p:tgtEl>
                                              <p:spTgt spid="55"/>
                                            </p:tgtEl>
                                          </p:cBhvr>
                                        </p:animEffect>
                                      </p:childTnLst>
                                    </p:cTn>
                                  </p:par>
                                </p:childTnLst>
                              </p:cTn>
                            </p:par>
                            <p:par>
                              <p:cTn id="54" fill="hold">
                                <p:stCondLst>
                                  <p:cond delay="30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66"/>
                                            </p:tgtEl>
                                            <p:attrNameLst>
                                              <p:attrName>style.visibility</p:attrName>
                                            </p:attrNameLst>
                                          </p:cBhvr>
                                          <p:to>
                                            <p:strVal val="visible"/>
                                          </p:to>
                                        </p:set>
                                        <p:animEffect transition="in" filter="wipe(left)">
                                          <p:cBhvr>
                                            <p:cTn id="57" dur="50"/>
                                            <p:tgtEl>
                                              <p:spTgt spid="66"/>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66"/>
                                            </p:tgtEl>
                                          </p:cBhvr>
                                          <p:to x="80000" y="100000"/>
                                        </p:animScale>
                                        <p:anim by="(#ppt_w*0.10)" calcmode="lin" valueType="num">
                                          <p:cBhvr>
                                            <p:cTn id="60" dur="25" autoRev="1" fill="hold">
                                              <p:stCondLst>
                                                <p:cond delay="0"/>
                                              </p:stCondLst>
                                            </p:cTn>
                                            <p:tgtEl>
                                              <p:spTgt spid="66"/>
                                            </p:tgtEl>
                                            <p:attrNameLst>
                                              <p:attrName>ppt_x</p:attrName>
                                            </p:attrNameLst>
                                          </p:cBhvr>
                                        </p:anim>
                                        <p:anim by="(-#ppt_w*0.10)" calcmode="lin" valueType="num">
                                          <p:cBhvr>
                                            <p:cTn id="61" dur="25" autoRev="1" fill="hold">
                                              <p:stCondLst>
                                                <p:cond delay="0"/>
                                              </p:stCondLst>
                                            </p:cTn>
                                            <p:tgtEl>
                                              <p:spTgt spid="66"/>
                                            </p:tgtEl>
                                            <p:attrNameLst>
                                              <p:attrName>ppt_y</p:attrName>
                                            </p:attrNameLst>
                                          </p:cBhvr>
                                        </p:anim>
                                        <p:animRot by="-480000">
                                          <p:cBhvr>
                                            <p:cTn id="62" dur="25" autoRev="1" fill="hold">
                                              <p:stCondLst>
                                                <p:cond delay="0"/>
                                              </p:stCondLst>
                                            </p:cTn>
                                            <p:tgtEl>
                                              <p:spTgt spid="66"/>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67"/>
                                            </p:tgtEl>
                                            <p:attrNameLst>
                                              <p:attrName>style.visibility</p:attrName>
                                            </p:attrNameLst>
                                          </p:cBhvr>
                                          <p:to>
                                            <p:strVal val="visible"/>
                                          </p:to>
                                        </p:set>
                                        <p:animEffect transition="in" filter="wipe(left)">
                                          <p:cBhvr>
                                            <p:cTn id="65" dur="50"/>
                                            <p:tgtEl>
                                              <p:spTgt spid="67"/>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67"/>
                                            </p:tgtEl>
                                          </p:cBhvr>
                                          <p:to x="80000" y="100000"/>
                                        </p:animScale>
                                        <p:anim by="(#ppt_w*0.10)" calcmode="lin" valueType="num">
                                          <p:cBhvr>
                                            <p:cTn id="68" dur="25" autoRev="1" fill="hold">
                                              <p:stCondLst>
                                                <p:cond delay="0"/>
                                              </p:stCondLst>
                                            </p:cTn>
                                            <p:tgtEl>
                                              <p:spTgt spid="67"/>
                                            </p:tgtEl>
                                            <p:attrNameLst>
                                              <p:attrName>ppt_x</p:attrName>
                                            </p:attrNameLst>
                                          </p:cBhvr>
                                        </p:anim>
                                        <p:anim by="(-#ppt_w*0.10)" calcmode="lin" valueType="num">
                                          <p:cBhvr>
                                            <p:cTn id="69" dur="25" autoRev="1" fill="hold">
                                              <p:stCondLst>
                                                <p:cond delay="0"/>
                                              </p:stCondLst>
                                            </p:cTn>
                                            <p:tgtEl>
                                              <p:spTgt spid="67"/>
                                            </p:tgtEl>
                                            <p:attrNameLst>
                                              <p:attrName>ppt_y</p:attrName>
                                            </p:attrNameLst>
                                          </p:cBhvr>
                                        </p:anim>
                                        <p:animRot by="-480000">
                                          <p:cBhvr>
                                            <p:cTn id="70" dur="25" autoRev="1" fill="hold">
                                              <p:stCondLst>
                                                <p:cond delay="0"/>
                                              </p:stCondLst>
                                            </p:cTn>
                                            <p:tgtEl>
                                              <p:spTgt spid="67"/>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68"/>
                                            </p:tgtEl>
                                            <p:attrNameLst>
                                              <p:attrName>style.visibility</p:attrName>
                                            </p:attrNameLst>
                                          </p:cBhvr>
                                          <p:to>
                                            <p:strVal val="visible"/>
                                          </p:to>
                                        </p:set>
                                        <p:animEffect transition="in" filter="wipe(left)">
                                          <p:cBhvr>
                                            <p:cTn id="73" dur="50"/>
                                            <p:tgtEl>
                                              <p:spTgt spid="68"/>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68"/>
                                            </p:tgtEl>
                                          </p:cBhvr>
                                          <p:to x="80000" y="100000"/>
                                        </p:animScale>
                                        <p:anim by="(#ppt_w*0.10)" calcmode="lin" valueType="num">
                                          <p:cBhvr>
                                            <p:cTn id="76" dur="25" autoRev="1" fill="hold">
                                              <p:stCondLst>
                                                <p:cond delay="0"/>
                                              </p:stCondLst>
                                            </p:cTn>
                                            <p:tgtEl>
                                              <p:spTgt spid="68"/>
                                            </p:tgtEl>
                                            <p:attrNameLst>
                                              <p:attrName>ppt_x</p:attrName>
                                            </p:attrNameLst>
                                          </p:cBhvr>
                                        </p:anim>
                                        <p:anim by="(-#ppt_w*0.10)" calcmode="lin" valueType="num">
                                          <p:cBhvr>
                                            <p:cTn id="77" dur="25" autoRev="1" fill="hold">
                                              <p:stCondLst>
                                                <p:cond delay="0"/>
                                              </p:stCondLst>
                                            </p:cTn>
                                            <p:tgtEl>
                                              <p:spTgt spid="68"/>
                                            </p:tgtEl>
                                            <p:attrNameLst>
                                              <p:attrName>ppt_y</p:attrName>
                                            </p:attrNameLst>
                                          </p:cBhvr>
                                        </p:anim>
                                        <p:animRot by="-480000">
                                          <p:cBhvr>
                                            <p:cTn id="78" dur="25" autoRev="1" fill="hold">
                                              <p:stCondLst>
                                                <p:cond delay="0"/>
                                              </p:stCondLst>
                                            </p:cTn>
                                            <p:tgtEl>
                                              <p:spTgt spid="6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2" grpId="0" animBg="1"/>
          <p:bldP spid="53" grpId="0"/>
          <p:bldP spid="54" grpId="0" animBg="1"/>
          <p:bldP spid="55" grpId="0" animBg="1"/>
          <p:bldP spid="62" grpId="0" animBg="1"/>
          <p:bldP spid="63" grpId="0" animBg="1"/>
          <p:bldP spid="64" grpId="0"/>
          <p:bldP spid="65" grpId="0"/>
          <p:bldP spid="66" grpId="0"/>
          <p:bldP spid="66" grpId="1"/>
          <p:bldP spid="67" grpId="0"/>
          <p:bldP spid="67" grpId="1"/>
          <p:bldP spid="68" grpId="0"/>
          <p:bldP spid="68"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1+#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additive="base">
                                            <p:cTn id="12" dur="500" fill="hold"/>
                                            <p:tgtEl>
                                              <p:spTgt spid="56"/>
                                            </p:tgtEl>
                                            <p:attrNameLst>
                                              <p:attrName>ppt_x</p:attrName>
                                            </p:attrNameLst>
                                          </p:cBhvr>
                                          <p:tavLst>
                                            <p:tav tm="0">
                                              <p:val>
                                                <p:strVal val="1+#ppt_w/2"/>
                                              </p:val>
                                            </p:tav>
                                            <p:tav tm="100000">
                                              <p:val>
                                                <p:strVal val="#ppt_x"/>
                                              </p:val>
                                            </p:tav>
                                          </p:tavLst>
                                        </p:anim>
                                        <p:anim calcmode="lin" valueType="num">
                                          <p:cBhvr additive="base">
                                            <p:cTn id="13" dur="500" fill="hold"/>
                                            <p:tgtEl>
                                              <p:spTgt spid="5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additive="base">
                                            <p:cTn id="17" dur="500" fill="hold"/>
                                            <p:tgtEl>
                                              <p:spTgt spid="59"/>
                                            </p:tgtEl>
                                            <p:attrNameLst>
                                              <p:attrName>ppt_x</p:attrName>
                                            </p:attrNameLst>
                                          </p:cBhvr>
                                          <p:tavLst>
                                            <p:tav tm="0">
                                              <p:val>
                                                <p:strVal val="1+#ppt_w/2"/>
                                              </p:val>
                                            </p:tav>
                                            <p:tav tm="100000">
                                              <p:val>
                                                <p:strVal val="#ppt_x"/>
                                              </p:val>
                                            </p:tav>
                                          </p:tavLst>
                                        </p:anim>
                                        <p:anim calcmode="lin" valueType="num">
                                          <p:cBhvr additive="base">
                                            <p:cTn id="18" dur="500" fill="hold"/>
                                            <p:tgtEl>
                                              <p:spTgt spid="59"/>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52"/>
                                            </p:tgtEl>
                                            <p:attrNameLst>
                                              <p:attrName>style.visibility</p:attrName>
                                            </p:attrNameLst>
                                          </p:cBhvr>
                                          <p:to>
                                            <p:strVal val="visible"/>
                                          </p:to>
                                        </p:set>
                                        <p:anim calcmode="lin" valueType="num">
                                          <p:cBhvr>
                                            <p:cTn id="21" dur="500" fill="hold"/>
                                            <p:tgtEl>
                                              <p:spTgt spid="52"/>
                                            </p:tgtEl>
                                            <p:attrNameLst>
                                              <p:attrName>ppt_w</p:attrName>
                                            </p:attrNameLst>
                                          </p:cBhvr>
                                          <p:tavLst>
                                            <p:tav tm="0">
                                              <p:val>
                                                <p:fltVal val="0"/>
                                              </p:val>
                                            </p:tav>
                                            <p:tav tm="100000">
                                              <p:val>
                                                <p:strVal val="#ppt_w"/>
                                              </p:val>
                                            </p:tav>
                                          </p:tavLst>
                                        </p:anim>
                                        <p:anim calcmode="lin" valueType="num">
                                          <p:cBhvr>
                                            <p:cTn id="22" dur="500" fill="hold"/>
                                            <p:tgtEl>
                                              <p:spTgt spid="52"/>
                                            </p:tgtEl>
                                            <p:attrNameLst>
                                              <p:attrName>ppt_h</p:attrName>
                                            </p:attrNameLst>
                                          </p:cBhvr>
                                          <p:tavLst>
                                            <p:tav tm="0">
                                              <p:val>
                                                <p:fltVal val="0"/>
                                              </p:val>
                                            </p:tav>
                                            <p:tav tm="100000">
                                              <p:val>
                                                <p:strVal val="#ppt_h"/>
                                              </p:val>
                                            </p:tav>
                                          </p:tavLst>
                                        </p:anim>
                                        <p:animEffect transition="in" filter="fade">
                                          <p:cBhvr>
                                            <p:cTn id="23" dur="500"/>
                                            <p:tgtEl>
                                              <p:spTgt spid="52"/>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62"/>
                                            </p:tgtEl>
                                            <p:attrNameLst>
                                              <p:attrName>style.visibility</p:attrName>
                                            </p:attrNameLst>
                                          </p:cBhvr>
                                          <p:to>
                                            <p:strVal val="visible"/>
                                          </p:to>
                                        </p:set>
                                        <p:anim calcmode="lin" valueType="num">
                                          <p:cBhvr>
                                            <p:cTn id="26" dur="500" fill="hold"/>
                                            <p:tgtEl>
                                              <p:spTgt spid="62"/>
                                            </p:tgtEl>
                                            <p:attrNameLst>
                                              <p:attrName>ppt_w</p:attrName>
                                            </p:attrNameLst>
                                          </p:cBhvr>
                                          <p:tavLst>
                                            <p:tav tm="0">
                                              <p:val>
                                                <p:fltVal val="0"/>
                                              </p:val>
                                            </p:tav>
                                            <p:tav tm="100000">
                                              <p:val>
                                                <p:strVal val="#ppt_w"/>
                                              </p:val>
                                            </p:tav>
                                          </p:tavLst>
                                        </p:anim>
                                        <p:anim calcmode="lin" valueType="num">
                                          <p:cBhvr>
                                            <p:cTn id="27" dur="500" fill="hold"/>
                                            <p:tgtEl>
                                              <p:spTgt spid="62"/>
                                            </p:tgtEl>
                                            <p:attrNameLst>
                                              <p:attrName>ppt_h</p:attrName>
                                            </p:attrNameLst>
                                          </p:cBhvr>
                                          <p:tavLst>
                                            <p:tav tm="0">
                                              <p:val>
                                                <p:fltVal val="0"/>
                                              </p:val>
                                            </p:tav>
                                            <p:tav tm="100000">
                                              <p:val>
                                                <p:strVal val="#ppt_h"/>
                                              </p:val>
                                            </p:tav>
                                          </p:tavLst>
                                        </p:anim>
                                        <p:animEffect transition="in" filter="fade">
                                          <p:cBhvr>
                                            <p:cTn id="28" dur="500"/>
                                            <p:tgtEl>
                                              <p:spTgt spid="62"/>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63"/>
                                            </p:tgtEl>
                                            <p:attrNameLst>
                                              <p:attrName>style.visibility</p:attrName>
                                            </p:attrNameLst>
                                          </p:cBhvr>
                                          <p:to>
                                            <p:strVal val="visible"/>
                                          </p:to>
                                        </p:set>
                                        <p:anim calcmode="lin" valueType="num">
                                          <p:cBhvr>
                                            <p:cTn id="31" dur="500" fill="hold"/>
                                            <p:tgtEl>
                                              <p:spTgt spid="63"/>
                                            </p:tgtEl>
                                            <p:attrNameLst>
                                              <p:attrName>ppt_w</p:attrName>
                                            </p:attrNameLst>
                                          </p:cBhvr>
                                          <p:tavLst>
                                            <p:tav tm="0">
                                              <p:val>
                                                <p:fltVal val="0"/>
                                              </p:val>
                                            </p:tav>
                                            <p:tav tm="100000">
                                              <p:val>
                                                <p:strVal val="#ppt_w"/>
                                              </p:val>
                                            </p:tav>
                                          </p:tavLst>
                                        </p:anim>
                                        <p:anim calcmode="lin" valueType="num">
                                          <p:cBhvr>
                                            <p:cTn id="32" dur="500" fill="hold"/>
                                            <p:tgtEl>
                                              <p:spTgt spid="63"/>
                                            </p:tgtEl>
                                            <p:attrNameLst>
                                              <p:attrName>ppt_h</p:attrName>
                                            </p:attrNameLst>
                                          </p:cBhvr>
                                          <p:tavLst>
                                            <p:tav tm="0">
                                              <p:val>
                                                <p:fltVal val="0"/>
                                              </p:val>
                                            </p:tav>
                                            <p:tav tm="100000">
                                              <p:val>
                                                <p:strVal val="#ppt_h"/>
                                              </p:val>
                                            </p:tav>
                                          </p:tavLst>
                                        </p:anim>
                                        <p:animEffect transition="in" filter="fade">
                                          <p:cBhvr>
                                            <p:cTn id="33" dur="500"/>
                                            <p:tgtEl>
                                              <p:spTgt spid="63"/>
                                            </p:tgtEl>
                                          </p:cBhvr>
                                        </p:animEffect>
                                      </p:childTnLst>
                                    </p:cTn>
                                  </p:par>
                                </p:childTnLst>
                              </p:cTn>
                            </p:par>
                            <p:par>
                              <p:cTn id="34" fill="hold">
                                <p:stCondLst>
                                  <p:cond delay="1500"/>
                                </p:stCondLst>
                                <p:childTnLst>
                                  <p:par>
                                    <p:cTn id="35" presetID="16" presetClass="entr" presetSubtype="37"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barn(outVertical)">
                                          <p:cBhvr>
                                            <p:cTn id="37" dur="500"/>
                                            <p:tgtEl>
                                              <p:spTgt spid="64"/>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barn(outVertical)">
                                          <p:cBhvr>
                                            <p:cTn id="40" dur="500"/>
                                            <p:tgtEl>
                                              <p:spTgt spid="53"/>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barn(outVertical)">
                                          <p:cBhvr>
                                            <p:cTn id="43" dur="500"/>
                                            <p:tgtEl>
                                              <p:spTgt spid="65"/>
                                            </p:tgtEl>
                                          </p:cBhvr>
                                        </p:animEffect>
                                      </p:childTnLst>
                                    </p:cTn>
                                  </p:par>
                                </p:childTnLst>
                              </p:cTn>
                            </p:par>
                            <p:par>
                              <p:cTn id="44" fill="hold">
                                <p:stCondLst>
                                  <p:cond delay="2000"/>
                                </p:stCondLst>
                                <p:childTnLst>
                                  <p:par>
                                    <p:cTn id="45" presetID="21" presetClass="entr" presetSubtype="1"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heel(1)">
                                          <p:cBhvr>
                                            <p:cTn id="47" dur="800"/>
                                            <p:tgtEl>
                                              <p:spTgt spid="48"/>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54"/>
                                            </p:tgtEl>
                                            <p:attrNameLst>
                                              <p:attrName>style.visibility</p:attrName>
                                            </p:attrNameLst>
                                          </p:cBhvr>
                                          <p:to>
                                            <p:strVal val="visible"/>
                                          </p:to>
                                        </p:set>
                                        <p:animEffect transition="in" filter="wheel(1)">
                                          <p:cBhvr>
                                            <p:cTn id="50" dur="800"/>
                                            <p:tgtEl>
                                              <p:spTgt spid="54"/>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55"/>
                                            </p:tgtEl>
                                            <p:attrNameLst>
                                              <p:attrName>style.visibility</p:attrName>
                                            </p:attrNameLst>
                                          </p:cBhvr>
                                          <p:to>
                                            <p:strVal val="visible"/>
                                          </p:to>
                                        </p:set>
                                        <p:animEffect transition="in" filter="wheel(1)">
                                          <p:cBhvr>
                                            <p:cTn id="53" dur="800"/>
                                            <p:tgtEl>
                                              <p:spTgt spid="55"/>
                                            </p:tgtEl>
                                          </p:cBhvr>
                                        </p:animEffect>
                                      </p:childTnLst>
                                    </p:cTn>
                                  </p:par>
                                </p:childTnLst>
                              </p:cTn>
                            </p:par>
                            <p:par>
                              <p:cTn id="54" fill="hold">
                                <p:stCondLst>
                                  <p:cond delay="30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66"/>
                                            </p:tgtEl>
                                            <p:attrNameLst>
                                              <p:attrName>style.visibility</p:attrName>
                                            </p:attrNameLst>
                                          </p:cBhvr>
                                          <p:to>
                                            <p:strVal val="visible"/>
                                          </p:to>
                                        </p:set>
                                        <p:animEffect transition="in" filter="wipe(left)">
                                          <p:cBhvr>
                                            <p:cTn id="57" dur="50"/>
                                            <p:tgtEl>
                                              <p:spTgt spid="66"/>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66"/>
                                            </p:tgtEl>
                                          </p:cBhvr>
                                          <p:to x="80000" y="100000"/>
                                        </p:animScale>
                                        <p:anim by="(#ppt_w*0.10)" calcmode="lin" valueType="num">
                                          <p:cBhvr>
                                            <p:cTn id="60" dur="25" autoRev="1" fill="hold">
                                              <p:stCondLst>
                                                <p:cond delay="0"/>
                                              </p:stCondLst>
                                            </p:cTn>
                                            <p:tgtEl>
                                              <p:spTgt spid="66"/>
                                            </p:tgtEl>
                                            <p:attrNameLst>
                                              <p:attrName>ppt_x</p:attrName>
                                            </p:attrNameLst>
                                          </p:cBhvr>
                                        </p:anim>
                                        <p:anim by="(-#ppt_w*0.10)" calcmode="lin" valueType="num">
                                          <p:cBhvr>
                                            <p:cTn id="61" dur="25" autoRev="1" fill="hold">
                                              <p:stCondLst>
                                                <p:cond delay="0"/>
                                              </p:stCondLst>
                                            </p:cTn>
                                            <p:tgtEl>
                                              <p:spTgt spid="66"/>
                                            </p:tgtEl>
                                            <p:attrNameLst>
                                              <p:attrName>ppt_y</p:attrName>
                                            </p:attrNameLst>
                                          </p:cBhvr>
                                        </p:anim>
                                        <p:animRot by="-480000">
                                          <p:cBhvr>
                                            <p:cTn id="62" dur="25" autoRev="1" fill="hold">
                                              <p:stCondLst>
                                                <p:cond delay="0"/>
                                              </p:stCondLst>
                                            </p:cTn>
                                            <p:tgtEl>
                                              <p:spTgt spid="66"/>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67"/>
                                            </p:tgtEl>
                                            <p:attrNameLst>
                                              <p:attrName>style.visibility</p:attrName>
                                            </p:attrNameLst>
                                          </p:cBhvr>
                                          <p:to>
                                            <p:strVal val="visible"/>
                                          </p:to>
                                        </p:set>
                                        <p:animEffect transition="in" filter="wipe(left)">
                                          <p:cBhvr>
                                            <p:cTn id="65" dur="50"/>
                                            <p:tgtEl>
                                              <p:spTgt spid="67"/>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67"/>
                                            </p:tgtEl>
                                          </p:cBhvr>
                                          <p:to x="80000" y="100000"/>
                                        </p:animScale>
                                        <p:anim by="(#ppt_w*0.10)" calcmode="lin" valueType="num">
                                          <p:cBhvr>
                                            <p:cTn id="68" dur="25" autoRev="1" fill="hold">
                                              <p:stCondLst>
                                                <p:cond delay="0"/>
                                              </p:stCondLst>
                                            </p:cTn>
                                            <p:tgtEl>
                                              <p:spTgt spid="67"/>
                                            </p:tgtEl>
                                            <p:attrNameLst>
                                              <p:attrName>ppt_x</p:attrName>
                                            </p:attrNameLst>
                                          </p:cBhvr>
                                        </p:anim>
                                        <p:anim by="(-#ppt_w*0.10)" calcmode="lin" valueType="num">
                                          <p:cBhvr>
                                            <p:cTn id="69" dur="25" autoRev="1" fill="hold">
                                              <p:stCondLst>
                                                <p:cond delay="0"/>
                                              </p:stCondLst>
                                            </p:cTn>
                                            <p:tgtEl>
                                              <p:spTgt spid="67"/>
                                            </p:tgtEl>
                                            <p:attrNameLst>
                                              <p:attrName>ppt_y</p:attrName>
                                            </p:attrNameLst>
                                          </p:cBhvr>
                                        </p:anim>
                                        <p:animRot by="-480000">
                                          <p:cBhvr>
                                            <p:cTn id="70" dur="25" autoRev="1" fill="hold">
                                              <p:stCondLst>
                                                <p:cond delay="0"/>
                                              </p:stCondLst>
                                            </p:cTn>
                                            <p:tgtEl>
                                              <p:spTgt spid="67"/>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68"/>
                                            </p:tgtEl>
                                            <p:attrNameLst>
                                              <p:attrName>style.visibility</p:attrName>
                                            </p:attrNameLst>
                                          </p:cBhvr>
                                          <p:to>
                                            <p:strVal val="visible"/>
                                          </p:to>
                                        </p:set>
                                        <p:animEffect transition="in" filter="wipe(left)">
                                          <p:cBhvr>
                                            <p:cTn id="73" dur="50"/>
                                            <p:tgtEl>
                                              <p:spTgt spid="68"/>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68"/>
                                            </p:tgtEl>
                                          </p:cBhvr>
                                          <p:to x="80000" y="100000"/>
                                        </p:animScale>
                                        <p:anim by="(#ppt_w*0.10)" calcmode="lin" valueType="num">
                                          <p:cBhvr>
                                            <p:cTn id="76" dur="25" autoRev="1" fill="hold">
                                              <p:stCondLst>
                                                <p:cond delay="0"/>
                                              </p:stCondLst>
                                            </p:cTn>
                                            <p:tgtEl>
                                              <p:spTgt spid="68"/>
                                            </p:tgtEl>
                                            <p:attrNameLst>
                                              <p:attrName>ppt_x</p:attrName>
                                            </p:attrNameLst>
                                          </p:cBhvr>
                                        </p:anim>
                                        <p:anim by="(-#ppt_w*0.10)" calcmode="lin" valueType="num">
                                          <p:cBhvr>
                                            <p:cTn id="77" dur="25" autoRev="1" fill="hold">
                                              <p:stCondLst>
                                                <p:cond delay="0"/>
                                              </p:stCondLst>
                                            </p:cTn>
                                            <p:tgtEl>
                                              <p:spTgt spid="68"/>
                                            </p:tgtEl>
                                            <p:attrNameLst>
                                              <p:attrName>ppt_y</p:attrName>
                                            </p:attrNameLst>
                                          </p:cBhvr>
                                        </p:anim>
                                        <p:animRot by="-480000">
                                          <p:cBhvr>
                                            <p:cTn id="78" dur="25" autoRev="1" fill="hold">
                                              <p:stCondLst>
                                                <p:cond delay="0"/>
                                              </p:stCondLst>
                                            </p:cTn>
                                            <p:tgtEl>
                                              <p:spTgt spid="6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2" grpId="0" animBg="1"/>
          <p:bldP spid="53" grpId="0"/>
          <p:bldP spid="54" grpId="0" animBg="1"/>
          <p:bldP spid="55" grpId="0" animBg="1"/>
          <p:bldP spid="62" grpId="0" animBg="1"/>
          <p:bldP spid="63" grpId="0" animBg="1"/>
          <p:bldP spid="64" grpId="0"/>
          <p:bldP spid="65" grpId="0"/>
          <p:bldP spid="66" grpId="0"/>
          <p:bldP spid="66" grpId="1"/>
          <p:bldP spid="67" grpId="0"/>
          <p:bldP spid="67" grpId="1"/>
          <p:bldP spid="68" grpId="0"/>
          <p:bldP spid="68" grpId="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1" name="组合 150"/>
          <p:cNvGrpSpPr/>
          <p:nvPr/>
        </p:nvGrpSpPr>
        <p:grpSpPr>
          <a:xfrm>
            <a:off x="6156297" y="1476393"/>
            <a:ext cx="1484372" cy="2848113"/>
            <a:chOff x="6156302" y="1476392"/>
            <a:chExt cx="1484565" cy="2848113"/>
          </a:xfrm>
        </p:grpSpPr>
        <p:grpSp>
          <p:nvGrpSpPr>
            <p:cNvPr id="152" name="组合 151"/>
            <p:cNvGrpSpPr/>
            <p:nvPr/>
          </p:nvGrpSpPr>
          <p:grpSpPr>
            <a:xfrm>
              <a:off x="6156302" y="1476392"/>
              <a:ext cx="1484565" cy="2848113"/>
              <a:chOff x="6156302" y="1476392"/>
              <a:chExt cx="1484565" cy="2848113"/>
            </a:xfrm>
          </p:grpSpPr>
          <p:sp>
            <p:nvSpPr>
              <p:cNvPr id="156" name="MH_Other_3"/>
              <p:cNvSpPr/>
              <p:nvPr>
                <p:custDataLst>
                  <p:tags r:id="rId1"/>
                </p:custDataLst>
              </p:nvPr>
            </p:nvSpPr>
            <p:spPr>
              <a:xfrm rot="5400000" flipV="1">
                <a:off x="5311844" y="2591146"/>
                <a:ext cx="2577817" cy="888902"/>
              </a:xfrm>
              <a:prstGeom prst="bentArrow">
                <a:avLst>
                  <a:gd name="adj1" fmla="val 7438"/>
                  <a:gd name="adj2" fmla="val 3464"/>
                  <a:gd name="adj3" fmla="val 0"/>
                  <a:gd name="adj4" fmla="val 30020"/>
                </a:avLst>
              </a:prstGeom>
              <a:solidFill>
                <a:srgbClr val="E3413E"/>
              </a:solidFill>
              <a:ln w="76200" cap="flat" cmpd="sng" algn="ctr">
                <a:solidFill>
                  <a:schemeClr val="accent2"/>
                </a:solidFill>
                <a:prstDash val="solid"/>
              </a:ln>
              <a:effectLst/>
            </p:spPr>
            <p:txBody>
              <a:bodyPr anchor="ctr"/>
              <a:lstStyle/>
              <a:p>
                <a:pPr algn="ctr" defTabSz="1029335">
                  <a:defRPr/>
                </a:pPr>
                <a:endParaRPr lang="en-US" sz="2700" kern="0">
                  <a:solidFill>
                    <a:srgbClr val="262626"/>
                  </a:solidFill>
                  <a:sym typeface="Arial" panose="020B0604020202020204" pitchFamily="34" charset="0"/>
                </a:endParaRPr>
              </a:p>
            </p:txBody>
          </p:sp>
          <p:sp>
            <p:nvSpPr>
              <p:cNvPr id="157" name="椭圆 156"/>
              <p:cNvSpPr/>
              <p:nvPr/>
            </p:nvSpPr>
            <p:spPr>
              <a:xfrm>
                <a:off x="7018705" y="1476392"/>
                <a:ext cx="622162" cy="622163"/>
              </a:xfrm>
              <a:prstGeom prst="ellipse">
                <a:avLst/>
              </a:prstGeom>
              <a:solidFill>
                <a:schemeClr val="accent2"/>
              </a:solidFill>
              <a:ln w="12700" cap="flat" cmpd="sng" algn="ctr">
                <a:solidFill>
                  <a:schemeClr val="accent1"/>
                </a:solid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153" name="组合 152"/>
            <p:cNvGrpSpPr/>
            <p:nvPr/>
          </p:nvGrpSpPr>
          <p:grpSpPr>
            <a:xfrm>
              <a:off x="7091081" y="1545274"/>
              <a:ext cx="527777" cy="465759"/>
              <a:chOff x="4406238" y="1572161"/>
              <a:chExt cx="527777" cy="465759"/>
            </a:xfrm>
          </p:grpSpPr>
          <p:sp>
            <p:nvSpPr>
              <p:cNvPr id="154" name="椭圆 153"/>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sp>
            <p:nvSpPr>
              <p:cNvPr id="155" name="文本框 114"/>
              <p:cNvSpPr txBox="1"/>
              <p:nvPr/>
            </p:nvSpPr>
            <p:spPr>
              <a:xfrm>
                <a:off x="4406238" y="1572161"/>
                <a:ext cx="527777" cy="461665"/>
              </a:xfrm>
              <a:prstGeom prst="rect">
                <a:avLst/>
              </a:prstGeom>
              <a:noFill/>
            </p:spPr>
            <p:txBody>
              <a:bodyPr wrap="none" rtlCol="0">
                <a:spAutoFit/>
              </a:bodyPr>
              <a:lstStyle/>
              <a:p>
                <a:pPr defTabSz="1218565">
                  <a:defRPr/>
                </a:pPr>
                <a:r>
                  <a:rPr lang="en-US" altLang="zh-CN" sz="2400" kern="0" dirty="0">
                    <a:solidFill>
                      <a:sysClr val="window" lastClr="FFFFFF">
                        <a:lumMod val="50000"/>
                      </a:sysClr>
                    </a:solidFill>
                  </a:rPr>
                  <a:t>02</a:t>
                </a:r>
                <a:endParaRPr lang="zh-CN" altLang="en-US" sz="2400" kern="0" dirty="0">
                  <a:solidFill>
                    <a:sysClr val="window" lastClr="FFFFFF">
                      <a:lumMod val="50000"/>
                    </a:sysClr>
                  </a:solidFill>
                </a:endParaRPr>
              </a:p>
            </p:txBody>
          </p:sp>
        </p:grpSp>
      </p:grpSp>
      <p:grpSp>
        <p:nvGrpSpPr>
          <p:cNvPr id="158" name="组合 157"/>
          <p:cNvGrpSpPr/>
          <p:nvPr/>
        </p:nvGrpSpPr>
        <p:grpSpPr>
          <a:xfrm>
            <a:off x="5117950" y="4679330"/>
            <a:ext cx="1709479" cy="1709701"/>
            <a:chOff x="4700937" y="4015204"/>
            <a:chExt cx="455921" cy="455921"/>
          </a:xfrm>
          <a:effectLst/>
        </p:grpSpPr>
        <p:sp>
          <p:nvSpPr>
            <p:cNvPr id="159" name="椭圆 158"/>
            <p:cNvSpPr/>
            <p:nvPr/>
          </p:nvSpPr>
          <p:spPr>
            <a:xfrm flipH="1">
              <a:off x="4700937" y="4015204"/>
              <a:ext cx="455921" cy="455921"/>
            </a:xfrm>
            <a:prstGeom prst="ellipse">
              <a:avLst/>
            </a:pr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sp>
          <p:nvSpPr>
            <p:cNvPr id="160" name="椭圆 159"/>
            <p:cNvSpPr/>
            <p:nvPr/>
          </p:nvSpPr>
          <p:spPr>
            <a:xfrm flipH="1">
              <a:off x="4711557" y="4025824"/>
              <a:ext cx="434681" cy="434681"/>
            </a:xfrm>
            <a:prstGeom prst="ellipse">
              <a:avLst/>
            </a:prstGeom>
            <a:gradFill flip="none" rotWithShape="1">
              <a:gsLst>
                <a:gs pos="0">
                  <a:sysClr val="window" lastClr="FFFFFF"/>
                </a:gs>
                <a:gs pos="100000">
                  <a:srgbClr val="DDDEDD"/>
                </a:gs>
              </a:gsLst>
              <a:lin ang="18900000" scaled="1"/>
              <a:tileRect/>
            </a:gradFill>
            <a:ln w="12700" cap="flat" cmpd="sng" algn="ctr">
              <a:no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161" name="组合 160"/>
          <p:cNvGrpSpPr/>
          <p:nvPr/>
        </p:nvGrpSpPr>
        <p:grpSpPr>
          <a:xfrm>
            <a:off x="4343023" y="1500034"/>
            <a:ext cx="1425707" cy="3802263"/>
            <a:chOff x="4342792" y="1500033"/>
            <a:chExt cx="1425893" cy="3802264"/>
          </a:xfrm>
        </p:grpSpPr>
        <p:grpSp>
          <p:nvGrpSpPr>
            <p:cNvPr id="162" name="组合 161"/>
            <p:cNvGrpSpPr/>
            <p:nvPr/>
          </p:nvGrpSpPr>
          <p:grpSpPr>
            <a:xfrm>
              <a:off x="4342792" y="1500033"/>
              <a:ext cx="1425893" cy="3802264"/>
              <a:chOff x="4342792" y="1500033"/>
              <a:chExt cx="1425893" cy="3802264"/>
            </a:xfrm>
          </p:grpSpPr>
          <p:sp>
            <p:nvSpPr>
              <p:cNvPr id="166" name="MH_Other_3"/>
              <p:cNvSpPr/>
              <p:nvPr>
                <p:custDataLst>
                  <p:tags r:id="rId2"/>
                </p:custDataLst>
              </p:nvPr>
            </p:nvSpPr>
            <p:spPr>
              <a:xfrm rot="16200000" flipH="1" flipV="1">
                <a:off x="3546429" y="3080042"/>
                <a:ext cx="3555609" cy="888902"/>
              </a:xfrm>
              <a:prstGeom prst="bentArrow">
                <a:avLst>
                  <a:gd name="adj1" fmla="val 7438"/>
                  <a:gd name="adj2" fmla="val 3464"/>
                  <a:gd name="adj3" fmla="val 0"/>
                  <a:gd name="adj4" fmla="val 30020"/>
                </a:avLst>
              </a:prstGeom>
              <a:solidFill>
                <a:srgbClr val="5FBD98"/>
              </a:solidFill>
              <a:ln w="76200" cap="flat" cmpd="sng" algn="ctr">
                <a:solidFill>
                  <a:schemeClr val="accent2"/>
                </a:solidFill>
                <a:prstDash val="solid"/>
              </a:ln>
              <a:effectLst/>
            </p:spPr>
            <p:txBody>
              <a:bodyPr anchor="ctr"/>
              <a:lstStyle/>
              <a:p>
                <a:pPr algn="ctr" defTabSz="1029335">
                  <a:defRPr/>
                </a:pPr>
                <a:endParaRPr lang="en-US" sz="2700" kern="0">
                  <a:solidFill>
                    <a:srgbClr val="262626"/>
                  </a:solidFill>
                  <a:sym typeface="Arial" panose="020B0604020202020204" pitchFamily="34" charset="0"/>
                </a:endParaRPr>
              </a:p>
            </p:txBody>
          </p:sp>
          <p:sp>
            <p:nvSpPr>
              <p:cNvPr id="167" name="椭圆 166"/>
              <p:cNvSpPr/>
              <p:nvPr/>
            </p:nvSpPr>
            <p:spPr>
              <a:xfrm>
                <a:off x="4342792" y="1500033"/>
                <a:ext cx="622162" cy="622163"/>
              </a:xfrm>
              <a:prstGeom prst="ellipse">
                <a:avLst/>
              </a:prstGeom>
              <a:solidFill>
                <a:schemeClr val="accent2"/>
              </a:solidFill>
              <a:ln w="12700" cap="flat" cmpd="sng" algn="ctr">
                <a:solidFill>
                  <a:schemeClr val="accent1"/>
                </a:solid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163" name="组合 162"/>
            <p:cNvGrpSpPr/>
            <p:nvPr/>
          </p:nvGrpSpPr>
          <p:grpSpPr>
            <a:xfrm>
              <a:off x="4417179" y="1572161"/>
              <a:ext cx="527778" cy="465759"/>
              <a:chOff x="4417179" y="1572161"/>
              <a:chExt cx="527778" cy="465759"/>
            </a:xfrm>
          </p:grpSpPr>
          <p:sp>
            <p:nvSpPr>
              <p:cNvPr id="164" name="椭圆 163"/>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sp>
            <p:nvSpPr>
              <p:cNvPr id="165" name="文本框 101"/>
              <p:cNvSpPr txBox="1"/>
              <p:nvPr/>
            </p:nvSpPr>
            <p:spPr>
              <a:xfrm>
                <a:off x="4417179" y="1572161"/>
                <a:ext cx="527778" cy="461665"/>
              </a:xfrm>
              <a:prstGeom prst="rect">
                <a:avLst/>
              </a:prstGeom>
              <a:noFill/>
            </p:spPr>
            <p:txBody>
              <a:bodyPr wrap="none" rtlCol="0">
                <a:spAutoFit/>
              </a:bodyPr>
              <a:lstStyle/>
              <a:p>
                <a:pPr defTabSz="1218565">
                  <a:defRPr/>
                </a:pPr>
                <a:r>
                  <a:rPr lang="en-US" altLang="zh-CN" sz="2400" kern="0" dirty="0">
                    <a:solidFill>
                      <a:sysClr val="window" lastClr="FFFFFF">
                        <a:lumMod val="50000"/>
                      </a:sysClr>
                    </a:solidFill>
                  </a:rPr>
                  <a:t>01</a:t>
                </a:r>
                <a:endParaRPr lang="zh-CN" altLang="en-US" sz="2400" kern="0" dirty="0">
                  <a:solidFill>
                    <a:sysClr val="window" lastClr="FFFFFF">
                      <a:lumMod val="50000"/>
                    </a:sysClr>
                  </a:solidFill>
                </a:endParaRPr>
              </a:p>
            </p:txBody>
          </p:sp>
        </p:grpSp>
      </p:grpSp>
      <p:grpSp>
        <p:nvGrpSpPr>
          <p:cNvPr id="168" name="组合 167"/>
          <p:cNvGrpSpPr/>
          <p:nvPr/>
        </p:nvGrpSpPr>
        <p:grpSpPr>
          <a:xfrm>
            <a:off x="4343022" y="3076452"/>
            <a:ext cx="1203012" cy="2670300"/>
            <a:chOff x="4342792" y="3076450"/>
            <a:chExt cx="1203168" cy="2670299"/>
          </a:xfrm>
        </p:grpSpPr>
        <p:grpSp>
          <p:nvGrpSpPr>
            <p:cNvPr id="169" name="组合 168"/>
            <p:cNvGrpSpPr/>
            <p:nvPr/>
          </p:nvGrpSpPr>
          <p:grpSpPr>
            <a:xfrm>
              <a:off x="4342792" y="3076450"/>
              <a:ext cx="1203168" cy="2670299"/>
              <a:chOff x="4342792" y="3076450"/>
              <a:chExt cx="1203168" cy="2670299"/>
            </a:xfrm>
          </p:grpSpPr>
          <p:sp>
            <p:nvSpPr>
              <p:cNvPr id="173" name="MH_Other_3"/>
              <p:cNvSpPr/>
              <p:nvPr>
                <p:custDataLst>
                  <p:tags r:id="rId3"/>
                </p:custDataLst>
              </p:nvPr>
            </p:nvSpPr>
            <p:spPr>
              <a:xfrm rot="16200000" flipH="1" flipV="1">
                <a:off x="3897358" y="4098147"/>
                <a:ext cx="2408302"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1029335">
                  <a:defRPr/>
                </a:pPr>
                <a:endParaRPr lang="en-US" sz="2700" kern="0">
                  <a:solidFill>
                    <a:srgbClr val="262626"/>
                  </a:solidFill>
                  <a:sym typeface="Arial" panose="020B0604020202020204" pitchFamily="34" charset="0"/>
                </a:endParaRPr>
              </a:p>
            </p:txBody>
          </p:sp>
          <p:sp>
            <p:nvSpPr>
              <p:cNvPr id="174" name="椭圆 173"/>
              <p:cNvSpPr/>
              <p:nvPr/>
            </p:nvSpPr>
            <p:spPr>
              <a:xfrm>
                <a:off x="4342792" y="3076450"/>
                <a:ext cx="622162" cy="622163"/>
              </a:xfrm>
              <a:prstGeom prst="ellipse">
                <a:avLst/>
              </a:prstGeom>
              <a:solidFill>
                <a:schemeClr val="accent1"/>
              </a:solidFill>
              <a:ln w="12700" cap="flat" cmpd="sng" algn="ctr">
                <a:solidFill>
                  <a:schemeClr val="accent1"/>
                </a:solid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170" name="组合 169"/>
            <p:cNvGrpSpPr/>
            <p:nvPr/>
          </p:nvGrpSpPr>
          <p:grpSpPr>
            <a:xfrm>
              <a:off x="4428480" y="3154651"/>
              <a:ext cx="546165" cy="465759"/>
              <a:chOff x="4418676" y="1572161"/>
              <a:chExt cx="546165" cy="465759"/>
            </a:xfrm>
          </p:grpSpPr>
          <p:sp>
            <p:nvSpPr>
              <p:cNvPr id="171" name="椭圆 170"/>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sp>
            <p:nvSpPr>
              <p:cNvPr id="172" name="文本框 105"/>
              <p:cNvSpPr txBox="1"/>
              <p:nvPr/>
            </p:nvSpPr>
            <p:spPr>
              <a:xfrm>
                <a:off x="4437063" y="1572161"/>
                <a:ext cx="527778" cy="461665"/>
              </a:xfrm>
              <a:prstGeom prst="rect">
                <a:avLst/>
              </a:prstGeom>
              <a:noFill/>
            </p:spPr>
            <p:txBody>
              <a:bodyPr wrap="none" rtlCol="0">
                <a:spAutoFit/>
              </a:bodyPr>
              <a:lstStyle/>
              <a:p>
                <a:pPr defTabSz="1218565">
                  <a:defRPr/>
                </a:pPr>
                <a:r>
                  <a:rPr lang="en-US" altLang="zh-CN" sz="2400" kern="0" dirty="0">
                    <a:solidFill>
                      <a:sysClr val="window" lastClr="FFFFFF">
                        <a:lumMod val="50000"/>
                      </a:sysClr>
                    </a:solidFill>
                  </a:rPr>
                  <a:t>03</a:t>
                </a:r>
                <a:endParaRPr lang="zh-CN" altLang="en-US" sz="2400" kern="0" dirty="0">
                  <a:solidFill>
                    <a:sysClr val="window" lastClr="FFFFFF">
                      <a:lumMod val="50000"/>
                    </a:sysClr>
                  </a:solidFill>
                </a:endParaRPr>
              </a:p>
            </p:txBody>
          </p:sp>
        </p:grpSp>
      </p:grpSp>
      <p:grpSp>
        <p:nvGrpSpPr>
          <p:cNvPr id="175" name="组合 174"/>
          <p:cNvGrpSpPr/>
          <p:nvPr/>
        </p:nvGrpSpPr>
        <p:grpSpPr>
          <a:xfrm>
            <a:off x="6156298" y="2614253"/>
            <a:ext cx="1493188" cy="2865829"/>
            <a:chOff x="6156302" y="2614250"/>
            <a:chExt cx="1493382" cy="2865828"/>
          </a:xfrm>
        </p:grpSpPr>
        <p:grpSp>
          <p:nvGrpSpPr>
            <p:cNvPr id="176" name="组合 175"/>
            <p:cNvGrpSpPr/>
            <p:nvPr/>
          </p:nvGrpSpPr>
          <p:grpSpPr>
            <a:xfrm>
              <a:off x="6156302" y="2614250"/>
              <a:ext cx="1484565" cy="2865828"/>
              <a:chOff x="6156302" y="2614250"/>
              <a:chExt cx="1484565" cy="2865828"/>
            </a:xfrm>
          </p:grpSpPr>
          <p:sp>
            <p:nvSpPr>
              <p:cNvPr id="180" name="MH_Other_3"/>
              <p:cNvSpPr/>
              <p:nvPr>
                <p:custDataLst>
                  <p:tags r:id="rId4"/>
                </p:custDataLst>
              </p:nvPr>
            </p:nvSpPr>
            <p:spPr>
              <a:xfrm rot="5400000" flipV="1">
                <a:off x="5311844" y="3746719"/>
                <a:ext cx="2577817" cy="888902"/>
              </a:xfrm>
              <a:prstGeom prst="bentArrow">
                <a:avLst>
                  <a:gd name="adj1" fmla="val 7438"/>
                  <a:gd name="adj2" fmla="val 3464"/>
                  <a:gd name="adj3" fmla="val 0"/>
                  <a:gd name="adj4" fmla="val 30020"/>
                </a:avLst>
              </a:prstGeom>
              <a:solidFill>
                <a:schemeClr val="accent1"/>
              </a:solidFill>
              <a:ln w="76200" cap="flat" cmpd="sng" algn="ctr">
                <a:solidFill>
                  <a:schemeClr val="accent1"/>
                </a:solidFill>
                <a:prstDash val="solid"/>
              </a:ln>
              <a:effectLst/>
            </p:spPr>
            <p:txBody>
              <a:bodyPr anchor="ctr"/>
              <a:lstStyle/>
              <a:p>
                <a:pPr algn="ctr" defTabSz="1029335">
                  <a:defRPr/>
                </a:pPr>
                <a:endParaRPr lang="en-US" sz="2700" kern="0">
                  <a:solidFill>
                    <a:srgbClr val="262626"/>
                  </a:solidFill>
                  <a:sym typeface="Arial" panose="020B0604020202020204" pitchFamily="34" charset="0"/>
                </a:endParaRPr>
              </a:p>
            </p:txBody>
          </p:sp>
          <p:sp>
            <p:nvSpPr>
              <p:cNvPr id="181" name="椭圆 180"/>
              <p:cNvSpPr/>
              <p:nvPr/>
            </p:nvSpPr>
            <p:spPr>
              <a:xfrm>
                <a:off x="7018705" y="2614250"/>
                <a:ext cx="622162" cy="622163"/>
              </a:xfrm>
              <a:prstGeom prst="ellipse">
                <a:avLst/>
              </a:prstGeom>
              <a:solidFill>
                <a:schemeClr val="accent1"/>
              </a:solidFill>
              <a:ln w="12700" cap="flat" cmpd="sng" algn="ctr">
                <a:solidFill>
                  <a:schemeClr val="accent1"/>
                </a:solid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177" name="组合 176"/>
            <p:cNvGrpSpPr/>
            <p:nvPr/>
          </p:nvGrpSpPr>
          <p:grpSpPr>
            <a:xfrm>
              <a:off x="7103519" y="2689103"/>
              <a:ext cx="546165" cy="465759"/>
              <a:chOff x="4418676" y="1572161"/>
              <a:chExt cx="546165" cy="465759"/>
            </a:xfrm>
          </p:grpSpPr>
          <p:sp>
            <p:nvSpPr>
              <p:cNvPr id="178" name="椭圆 177"/>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sp>
            <p:nvSpPr>
              <p:cNvPr id="179" name="文本框 108"/>
              <p:cNvSpPr txBox="1"/>
              <p:nvPr/>
            </p:nvSpPr>
            <p:spPr>
              <a:xfrm>
                <a:off x="4437063" y="1572161"/>
                <a:ext cx="527778" cy="461665"/>
              </a:xfrm>
              <a:prstGeom prst="rect">
                <a:avLst/>
              </a:prstGeom>
              <a:noFill/>
            </p:spPr>
            <p:txBody>
              <a:bodyPr wrap="none" rtlCol="0">
                <a:spAutoFit/>
              </a:bodyPr>
              <a:lstStyle/>
              <a:p>
                <a:pPr defTabSz="1218565">
                  <a:defRPr/>
                </a:pPr>
                <a:r>
                  <a:rPr lang="en-US" altLang="zh-CN" sz="2400" kern="0" dirty="0">
                    <a:solidFill>
                      <a:sysClr val="window" lastClr="FFFFFF">
                        <a:lumMod val="50000"/>
                      </a:sysClr>
                    </a:solidFill>
                  </a:rPr>
                  <a:t>04</a:t>
                </a:r>
                <a:endParaRPr lang="zh-CN" altLang="en-US" sz="2400" kern="0" dirty="0">
                  <a:solidFill>
                    <a:sysClr val="window" lastClr="FFFFFF">
                      <a:lumMod val="50000"/>
                    </a:sysClr>
                  </a:solidFill>
                </a:endParaRPr>
              </a:p>
            </p:txBody>
          </p:sp>
        </p:grpSp>
      </p:grpSp>
      <p:grpSp>
        <p:nvGrpSpPr>
          <p:cNvPr id="182" name="组合 181"/>
          <p:cNvGrpSpPr/>
          <p:nvPr/>
        </p:nvGrpSpPr>
        <p:grpSpPr>
          <a:xfrm>
            <a:off x="4343021" y="4217346"/>
            <a:ext cx="1196868" cy="1440517"/>
            <a:chOff x="4342792" y="4217343"/>
            <a:chExt cx="1197024" cy="1440517"/>
          </a:xfrm>
        </p:grpSpPr>
        <p:grpSp>
          <p:nvGrpSpPr>
            <p:cNvPr id="183" name="组合 182"/>
            <p:cNvGrpSpPr/>
            <p:nvPr/>
          </p:nvGrpSpPr>
          <p:grpSpPr>
            <a:xfrm>
              <a:off x="4342792" y="4217343"/>
              <a:ext cx="1197024" cy="1440517"/>
              <a:chOff x="4342792" y="4217343"/>
              <a:chExt cx="1197024" cy="1440517"/>
            </a:xfrm>
          </p:grpSpPr>
          <p:sp>
            <p:nvSpPr>
              <p:cNvPr id="187" name="MH_Other_3"/>
              <p:cNvSpPr/>
              <p:nvPr>
                <p:custDataLst>
                  <p:tags r:id="rId5"/>
                </p:custDataLst>
              </p:nvPr>
            </p:nvSpPr>
            <p:spPr>
              <a:xfrm rot="16200000" flipH="1" flipV="1">
                <a:off x="4508276" y="4626321"/>
                <a:ext cx="1174177"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1029335">
                  <a:defRPr/>
                </a:pPr>
                <a:endParaRPr lang="en-US" sz="2700" kern="0">
                  <a:solidFill>
                    <a:srgbClr val="262626"/>
                  </a:solidFill>
                  <a:sym typeface="Arial" panose="020B0604020202020204" pitchFamily="34" charset="0"/>
                </a:endParaRPr>
              </a:p>
            </p:txBody>
          </p:sp>
          <p:sp>
            <p:nvSpPr>
              <p:cNvPr id="188" name="椭圆 187"/>
              <p:cNvSpPr/>
              <p:nvPr/>
            </p:nvSpPr>
            <p:spPr>
              <a:xfrm>
                <a:off x="4342792" y="4217343"/>
                <a:ext cx="622162" cy="622163"/>
              </a:xfrm>
              <a:prstGeom prst="ellipse">
                <a:avLst/>
              </a:prstGeom>
              <a:solidFill>
                <a:schemeClr val="accent1"/>
              </a:solidFill>
              <a:ln w="12700" cap="flat" cmpd="sng" algn="ctr">
                <a:solidFill>
                  <a:schemeClr val="accent1"/>
                </a:solid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184" name="组合 183"/>
            <p:cNvGrpSpPr/>
            <p:nvPr/>
          </p:nvGrpSpPr>
          <p:grpSpPr>
            <a:xfrm>
              <a:off x="4427008" y="4295544"/>
              <a:ext cx="546165" cy="465759"/>
              <a:chOff x="4418676" y="1572161"/>
              <a:chExt cx="546165" cy="465759"/>
            </a:xfrm>
          </p:grpSpPr>
          <p:sp>
            <p:nvSpPr>
              <p:cNvPr id="185" name="椭圆 184"/>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sp>
            <p:nvSpPr>
              <p:cNvPr id="186" name="文本框 111"/>
              <p:cNvSpPr txBox="1"/>
              <p:nvPr/>
            </p:nvSpPr>
            <p:spPr>
              <a:xfrm>
                <a:off x="4437063" y="1572161"/>
                <a:ext cx="527778" cy="461665"/>
              </a:xfrm>
              <a:prstGeom prst="rect">
                <a:avLst/>
              </a:prstGeom>
              <a:noFill/>
            </p:spPr>
            <p:txBody>
              <a:bodyPr wrap="none" rtlCol="0">
                <a:spAutoFit/>
              </a:bodyPr>
              <a:lstStyle/>
              <a:p>
                <a:pPr defTabSz="1218565">
                  <a:defRPr/>
                </a:pPr>
                <a:r>
                  <a:rPr lang="en-US" altLang="zh-CN" sz="2400" kern="0" dirty="0">
                    <a:solidFill>
                      <a:sysClr val="window" lastClr="FFFFFF">
                        <a:lumMod val="50000"/>
                      </a:sysClr>
                    </a:solidFill>
                  </a:rPr>
                  <a:t>05</a:t>
                </a:r>
                <a:endParaRPr lang="zh-CN" altLang="en-US" sz="2400" kern="0" dirty="0">
                  <a:solidFill>
                    <a:sysClr val="window" lastClr="FFFFFF">
                      <a:lumMod val="50000"/>
                    </a:sysClr>
                  </a:solidFill>
                </a:endParaRPr>
              </a:p>
            </p:txBody>
          </p:sp>
        </p:grpSp>
      </p:grpSp>
      <p:grpSp>
        <p:nvGrpSpPr>
          <p:cNvPr id="189" name="组合 188"/>
          <p:cNvGrpSpPr/>
          <p:nvPr/>
        </p:nvGrpSpPr>
        <p:grpSpPr>
          <a:xfrm>
            <a:off x="6413623" y="3762734"/>
            <a:ext cx="1227047" cy="1895127"/>
            <a:chOff x="6413660" y="3762732"/>
            <a:chExt cx="1227207" cy="1895127"/>
          </a:xfrm>
        </p:grpSpPr>
        <p:grpSp>
          <p:nvGrpSpPr>
            <p:cNvPr id="190" name="组合 189"/>
            <p:cNvGrpSpPr/>
            <p:nvPr/>
          </p:nvGrpSpPr>
          <p:grpSpPr>
            <a:xfrm>
              <a:off x="6413660" y="3762732"/>
              <a:ext cx="1227207" cy="1895127"/>
              <a:chOff x="6413660" y="3762732"/>
              <a:chExt cx="1227207" cy="1895127"/>
            </a:xfrm>
          </p:grpSpPr>
          <p:sp>
            <p:nvSpPr>
              <p:cNvPr id="194" name="MH_Other_3"/>
              <p:cNvSpPr/>
              <p:nvPr>
                <p:custDataLst>
                  <p:tags r:id="rId6"/>
                </p:custDataLst>
              </p:nvPr>
            </p:nvSpPr>
            <p:spPr>
              <a:xfrm rot="5400000" flipV="1">
                <a:off x="6041185" y="4396482"/>
                <a:ext cx="1633852" cy="888902"/>
              </a:xfrm>
              <a:prstGeom prst="bentArrow">
                <a:avLst>
                  <a:gd name="adj1" fmla="val 7438"/>
                  <a:gd name="adj2" fmla="val 3464"/>
                  <a:gd name="adj3" fmla="val 0"/>
                  <a:gd name="adj4" fmla="val 30020"/>
                </a:avLst>
              </a:prstGeom>
              <a:solidFill>
                <a:srgbClr val="E3413E"/>
              </a:solidFill>
              <a:ln w="76200" cap="flat" cmpd="sng" algn="ctr">
                <a:solidFill>
                  <a:schemeClr val="accent2"/>
                </a:solidFill>
                <a:prstDash val="solid"/>
              </a:ln>
              <a:effectLst/>
            </p:spPr>
            <p:txBody>
              <a:bodyPr anchor="ctr"/>
              <a:lstStyle/>
              <a:p>
                <a:pPr algn="ctr" defTabSz="1029335">
                  <a:defRPr/>
                </a:pPr>
                <a:endParaRPr lang="en-US" sz="2700" kern="0">
                  <a:solidFill>
                    <a:srgbClr val="262626"/>
                  </a:solidFill>
                  <a:sym typeface="Arial" panose="020B0604020202020204" pitchFamily="34" charset="0"/>
                </a:endParaRPr>
              </a:p>
            </p:txBody>
          </p:sp>
          <p:sp>
            <p:nvSpPr>
              <p:cNvPr id="195" name="椭圆 194"/>
              <p:cNvSpPr/>
              <p:nvPr/>
            </p:nvSpPr>
            <p:spPr>
              <a:xfrm>
                <a:off x="7018705" y="3762732"/>
                <a:ext cx="622162" cy="622163"/>
              </a:xfrm>
              <a:prstGeom prst="ellipse">
                <a:avLst/>
              </a:prstGeom>
              <a:solidFill>
                <a:schemeClr val="accent2"/>
              </a:solidFill>
              <a:ln w="12700" cap="flat" cmpd="sng" algn="ctr">
                <a:no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191" name="组合 190"/>
            <p:cNvGrpSpPr/>
            <p:nvPr/>
          </p:nvGrpSpPr>
          <p:grpSpPr>
            <a:xfrm>
              <a:off x="7080175" y="3840933"/>
              <a:ext cx="527778" cy="465759"/>
              <a:chOff x="4388053" y="1572161"/>
              <a:chExt cx="527778" cy="465759"/>
            </a:xfrm>
          </p:grpSpPr>
          <p:sp>
            <p:nvSpPr>
              <p:cNvPr id="192" name="椭圆 191"/>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sp>
            <p:nvSpPr>
              <p:cNvPr id="193" name="文本框 117"/>
              <p:cNvSpPr txBox="1"/>
              <p:nvPr/>
            </p:nvSpPr>
            <p:spPr>
              <a:xfrm>
                <a:off x="4388053" y="1572161"/>
                <a:ext cx="527778" cy="461665"/>
              </a:xfrm>
              <a:prstGeom prst="rect">
                <a:avLst/>
              </a:prstGeom>
              <a:noFill/>
            </p:spPr>
            <p:txBody>
              <a:bodyPr wrap="none" rtlCol="0">
                <a:spAutoFit/>
              </a:bodyPr>
              <a:lstStyle/>
              <a:p>
                <a:pPr defTabSz="1218565">
                  <a:defRPr/>
                </a:pPr>
                <a:r>
                  <a:rPr lang="en-US" altLang="zh-CN" sz="2400" kern="0" dirty="0">
                    <a:solidFill>
                      <a:sysClr val="window" lastClr="FFFFFF">
                        <a:lumMod val="50000"/>
                      </a:sysClr>
                    </a:solidFill>
                  </a:rPr>
                  <a:t>06</a:t>
                </a:r>
                <a:endParaRPr lang="zh-CN" altLang="en-US" sz="2400" kern="0" dirty="0">
                  <a:solidFill>
                    <a:sysClr val="window" lastClr="FFFFFF">
                      <a:lumMod val="50000"/>
                    </a:sysClr>
                  </a:solidFill>
                </a:endParaRPr>
              </a:p>
            </p:txBody>
          </p:sp>
        </p:grpSp>
      </p:grpSp>
      <p:grpSp>
        <p:nvGrpSpPr>
          <p:cNvPr id="196" name="组合 195"/>
          <p:cNvGrpSpPr/>
          <p:nvPr/>
        </p:nvGrpSpPr>
        <p:grpSpPr>
          <a:xfrm>
            <a:off x="7652609" y="1416170"/>
            <a:ext cx="3290991" cy="1311033"/>
            <a:chOff x="7652807" y="1416170"/>
            <a:chExt cx="3291419" cy="1311032"/>
          </a:xfrm>
        </p:grpSpPr>
        <p:cxnSp>
          <p:nvCxnSpPr>
            <p:cNvPr id="197" name="直接连接符 196"/>
            <p:cNvCxnSpPr/>
            <p:nvPr/>
          </p:nvCxnSpPr>
          <p:spPr>
            <a:xfrm>
              <a:off x="7652807" y="1796348"/>
              <a:ext cx="2786593" cy="0"/>
            </a:xfrm>
            <a:prstGeom prst="line">
              <a:avLst/>
            </a:prstGeom>
            <a:noFill/>
            <a:ln w="19050" cap="flat" cmpd="sng" algn="ctr">
              <a:solidFill>
                <a:srgbClr val="E7E6E6">
                  <a:lumMod val="50000"/>
                </a:srgbClr>
              </a:solidFill>
              <a:prstDash val="sysDot"/>
              <a:miter lim="800000"/>
              <a:tailEnd type="oval"/>
            </a:ln>
            <a:effectLst/>
          </p:spPr>
        </p:cxnSp>
        <p:grpSp>
          <p:nvGrpSpPr>
            <p:cNvPr id="198" name="组合 197"/>
            <p:cNvGrpSpPr/>
            <p:nvPr/>
          </p:nvGrpSpPr>
          <p:grpSpPr>
            <a:xfrm>
              <a:off x="7727895" y="1416170"/>
              <a:ext cx="3216331" cy="1311032"/>
              <a:chOff x="5832782" y="1447486"/>
              <a:chExt cx="3216331" cy="1311032"/>
            </a:xfrm>
          </p:grpSpPr>
          <p:sp>
            <p:nvSpPr>
              <p:cNvPr id="199" name="MH_SubTitle_1"/>
              <p:cNvSpPr>
                <a:spLocks noChangeArrowheads="1"/>
              </p:cNvSpPr>
              <p:nvPr/>
            </p:nvSpPr>
            <p:spPr bwMode="auto">
              <a:xfrm flipH="1">
                <a:off x="5832782" y="1447486"/>
                <a:ext cx="2236801" cy="400110"/>
              </a:xfrm>
              <a:prstGeom prst="rect">
                <a:avLst/>
              </a:prstGeom>
              <a:noFill/>
            </p:spPr>
            <p:txBody>
              <a:bodyPr wrap="none" rtlCol="0">
                <a:spAutoFit/>
              </a:bodyPr>
              <a:lstStyle/>
              <a:p>
                <a:pPr defTabSz="1218565">
                  <a:defRPr/>
                </a:pPr>
                <a:r>
                  <a:rPr lang="zh-CN" altLang="en-US" sz="2000" b="1" kern="0" dirty="0">
                    <a:solidFill>
                      <a:schemeClr val="accent1"/>
                    </a:solidFill>
                    <a:latin typeface="微软雅黑" panose="020B0503020204020204" pitchFamily="34" charset="-122"/>
                    <a:ea typeface="微软雅黑" panose="020B0503020204020204" pitchFamily="34" charset="-122"/>
                  </a:rPr>
                  <a:t>添加文字标题内容</a:t>
                </a:r>
                <a:endParaRPr lang="zh-CN" altLang="en-US" sz="2000" b="1" kern="0" dirty="0">
                  <a:solidFill>
                    <a:schemeClr val="accent1"/>
                  </a:solidFill>
                  <a:latin typeface="微软雅黑" panose="020B0503020204020204" pitchFamily="34" charset="-122"/>
                  <a:ea typeface="微软雅黑" panose="020B0503020204020204" pitchFamily="34" charset="-122"/>
                </a:endParaRPr>
              </a:p>
            </p:txBody>
          </p:sp>
          <p:sp>
            <p:nvSpPr>
              <p:cNvPr id="200"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1218565" fontAlgn="base">
                  <a:spcBef>
                    <a:spcPct val="0"/>
                  </a:spcBef>
                  <a:spcAft>
                    <a:spcPct val="0"/>
                  </a:spcAft>
                  <a:defRPr/>
                </a:pPr>
                <a:r>
                  <a:rPr lang="zh-CN" altLang="en-US" sz="1200" kern="0" dirty="0">
                    <a:solidFill>
                      <a:sysClr val="windowText" lastClr="000000">
                        <a:lumMod val="50000"/>
                        <a:lumOff val="50000"/>
                      </a:sysClr>
                    </a:solidFill>
                    <a:latin typeface="造字工房悦黑（非商用）常规体"/>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a:sym typeface="Gill Sans" charset="0"/>
                  </a:rPr>
                  <a:t>200</a:t>
                </a:r>
                <a:r>
                  <a:rPr lang="zh-CN" altLang="en-US" sz="1200" kern="0" dirty="0">
                    <a:solidFill>
                      <a:sysClr val="windowText" lastClr="000000">
                        <a:lumMod val="50000"/>
                        <a:lumOff val="50000"/>
                      </a:sysClr>
                    </a:solidFill>
                    <a:latin typeface="造字工房悦黑（非商用）常规体"/>
                    <a:sym typeface="Gill Sans" charset="0"/>
                  </a:rPr>
                  <a:t>字以内。</a:t>
                </a:r>
                <a:endParaRPr lang="en-US" altLang="zh-CN" sz="1200" kern="0" dirty="0">
                  <a:solidFill>
                    <a:sysClr val="windowText" lastClr="000000">
                      <a:lumMod val="50000"/>
                      <a:lumOff val="50000"/>
                    </a:sysClr>
                  </a:solidFill>
                  <a:latin typeface="造字工房悦黑（非商用）常规体"/>
                  <a:cs typeface="Lato Light" charset="0"/>
                  <a:sym typeface="Lato Light" charset="0"/>
                </a:endParaRPr>
              </a:p>
            </p:txBody>
          </p:sp>
        </p:grpSp>
      </p:grpSp>
      <p:grpSp>
        <p:nvGrpSpPr>
          <p:cNvPr id="201" name="组合 200"/>
          <p:cNvGrpSpPr/>
          <p:nvPr/>
        </p:nvGrpSpPr>
        <p:grpSpPr>
          <a:xfrm>
            <a:off x="7600757" y="2856235"/>
            <a:ext cx="3523792" cy="1311033"/>
            <a:chOff x="7600950" y="2856235"/>
            <a:chExt cx="3524251" cy="1311032"/>
          </a:xfrm>
        </p:grpSpPr>
        <p:grpSp>
          <p:nvGrpSpPr>
            <p:cNvPr id="202" name="组合 201"/>
            <p:cNvGrpSpPr/>
            <p:nvPr/>
          </p:nvGrpSpPr>
          <p:grpSpPr>
            <a:xfrm>
              <a:off x="7926073" y="2856235"/>
              <a:ext cx="3199128" cy="1311032"/>
              <a:chOff x="5849985" y="1447486"/>
              <a:chExt cx="3199128" cy="1311032"/>
            </a:xfrm>
          </p:grpSpPr>
          <p:sp>
            <p:nvSpPr>
              <p:cNvPr id="204" name="MH_SubTitle_1"/>
              <p:cNvSpPr>
                <a:spLocks noChangeArrowheads="1"/>
              </p:cNvSpPr>
              <p:nvPr/>
            </p:nvSpPr>
            <p:spPr bwMode="auto">
              <a:xfrm flipH="1">
                <a:off x="5849985" y="1447486"/>
                <a:ext cx="2236802" cy="400110"/>
              </a:xfrm>
              <a:prstGeom prst="rect">
                <a:avLst/>
              </a:prstGeom>
              <a:noFill/>
            </p:spPr>
            <p:txBody>
              <a:bodyPr wrap="none" rtlCol="0">
                <a:spAutoFit/>
              </a:bodyPr>
              <a:lstStyle/>
              <a:p>
                <a:pPr defTabSz="1218565">
                  <a:defRPr/>
                </a:pPr>
                <a:r>
                  <a:rPr lang="zh-CN" altLang="en-US" sz="2000" b="1" kern="0" dirty="0">
                    <a:solidFill>
                      <a:schemeClr val="accent1"/>
                    </a:solidFill>
                    <a:latin typeface="微软雅黑" panose="020B0503020204020204" pitchFamily="34" charset="-122"/>
                    <a:ea typeface="微软雅黑" panose="020B0503020204020204" pitchFamily="34" charset="-122"/>
                  </a:rPr>
                  <a:t>添加文字标题内容</a:t>
                </a:r>
                <a:endParaRPr lang="zh-CN" altLang="en-US" sz="2000" b="1" kern="0" dirty="0">
                  <a:solidFill>
                    <a:schemeClr val="accent1"/>
                  </a:solidFill>
                  <a:latin typeface="微软雅黑" panose="020B0503020204020204" pitchFamily="34" charset="-122"/>
                  <a:ea typeface="微软雅黑" panose="020B0503020204020204" pitchFamily="34" charset="-122"/>
                </a:endParaRPr>
              </a:p>
            </p:txBody>
          </p:sp>
          <p:sp>
            <p:nvSpPr>
              <p:cNvPr id="205"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1218565" fontAlgn="base">
                  <a:spcBef>
                    <a:spcPct val="0"/>
                  </a:spcBef>
                  <a:spcAft>
                    <a:spcPct val="0"/>
                  </a:spcAft>
                  <a:defRPr/>
                </a:pPr>
                <a:r>
                  <a:rPr lang="zh-CN" altLang="en-US" sz="1200" kern="0" dirty="0">
                    <a:solidFill>
                      <a:sysClr val="windowText" lastClr="000000">
                        <a:lumMod val="50000"/>
                        <a:lumOff val="50000"/>
                      </a:sysClr>
                    </a:solidFill>
                    <a:latin typeface="造字工房悦黑（非商用）常规体"/>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a:sym typeface="Gill Sans" charset="0"/>
                  </a:rPr>
                  <a:t>200</a:t>
                </a:r>
                <a:r>
                  <a:rPr lang="zh-CN" altLang="en-US" sz="1200" kern="0" dirty="0">
                    <a:solidFill>
                      <a:sysClr val="windowText" lastClr="000000">
                        <a:lumMod val="50000"/>
                        <a:lumOff val="50000"/>
                      </a:sysClr>
                    </a:solidFill>
                    <a:latin typeface="造字工房悦黑（非商用）常规体"/>
                    <a:sym typeface="Gill Sans" charset="0"/>
                  </a:rPr>
                  <a:t>字以内。</a:t>
                </a:r>
                <a:endParaRPr lang="en-US" altLang="zh-CN" sz="1200" kern="0" dirty="0">
                  <a:solidFill>
                    <a:sysClr val="windowText" lastClr="000000">
                      <a:lumMod val="50000"/>
                      <a:lumOff val="50000"/>
                    </a:sysClr>
                  </a:solidFill>
                  <a:latin typeface="造字工房悦黑（非商用）常规体"/>
                  <a:cs typeface="Lato Light" charset="0"/>
                  <a:sym typeface="Lato Light" charset="0"/>
                </a:endParaRPr>
              </a:p>
            </p:txBody>
          </p:sp>
        </p:grpSp>
        <p:sp>
          <p:nvSpPr>
            <p:cNvPr id="203" name="任意多边形 202"/>
            <p:cNvSpPr/>
            <p:nvPr/>
          </p:nvSpPr>
          <p:spPr>
            <a:xfrm>
              <a:off x="7600950" y="3001877"/>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noFill/>
            <a:ln w="19050" cap="flat" cmpd="sng" algn="ctr">
              <a:solidFill>
                <a:srgbClr val="E7E6E6">
                  <a:lumMod val="50000"/>
                </a:srgbClr>
              </a:solidFill>
              <a:prstDash val="sysDot"/>
              <a:miter lim="800000"/>
              <a:tailEnd type="oval"/>
            </a:ln>
            <a:effectLst/>
          </p:spPr>
          <p:txBody>
            <a:bodyPr rtlCol="0" anchor="ctr"/>
            <a:lstStyle/>
            <a:p>
              <a:pPr defTabSz="1218565">
                <a:defRPr/>
              </a:pPr>
              <a:endParaRPr lang="zh-CN" altLang="en-US" sz="2400" kern="0">
                <a:solidFill>
                  <a:sysClr val="windowText" lastClr="000000"/>
                </a:solidFill>
                <a:latin typeface="Agency FB" panose="020B0503020202020204"/>
              </a:endParaRPr>
            </a:p>
          </p:txBody>
        </p:sp>
      </p:grpSp>
      <p:grpSp>
        <p:nvGrpSpPr>
          <p:cNvPr id="206" name="组合 205"/>
          <p:cNvGrpSpPr/>
          <p:nvPr/>
        </p:nvGrpSpPr>
        <p:grpSpPr>
          <a:xfrm>
            <a:off x="7575083" y="4272595"/>
            <a:ext cx="3539984" cy="1337542"/>
            <a:chOff x="7575272" y="4272596"/>
            <a:chExt cx="3540445" cy="1337542"/>
          </a:xfrm>
        </p:grpSpPr>
        <p:sp>
          <p:nvSpPr>
            <p:cNvPr id="207" name="任意多边形 206"/>
            <p:cNvSpPr/>
            <p:nvPr/>
          </p:nvSpPr>
          <p:spPr>
            <a:xfrm>
              <a:off x="7575272" y="4272596"/>
              <a:ext cx="2864128" cy="39032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noFill/>
            <a:ln w="19050" cap="flat" cmpd="sng" algn="ctr">
              <a:solidFill>
                <a:srgbClr val="E7E6E6">
                  <a:lumMod val="50000"/>
                </a:srgbClr>
              </a:solidFill>
              <a:prstDash val="sysDot"/>
              <a:miter lim="800000"/>
              <a:tailEnd type="oval"/>
            </a:ln>
            <a:effectLst/>
          </p:spPr>
          <p:txBody>
            <a:bodyPr rtlCol="0" anchor="ctr"/>
            <a:lstStyle/>
            <a:p>
              <a:pPr defTabSz="1218565">
                <a:defRPr/>
              </a:pPr>
              <a:endParaRPr lang="zh-CN" altLang="en-US" sz="2400" kern="0">
                <a:solidFill>
                  <a:sysClr val="windowText" lastClr="000000"/>
                </a:solidFill>
                <a:latin typeface="Agency FB" panose="020B0503020202020204"/>
              </a:endParaRPr>
            </a:p>
          </p:txBody>
        </p:sp>
        <p:grpSp>
          <p:nvGrpSpPr>
            <p:cNvPr id="208" name="组合 207"/>
            <p:cNvGrpSpPr/>
            <p:nvPr/>
          </p:nvGrpSpPr>
          <p:grpSpPr>
            <a:xfrm>
              <a:off x="7926074" y="4299106"/>
              <a:ext cx="3189643" cy="1311032"/>
              <a:chOff x="5859470" y="1447486"/>
              <a:chExt cx="3189643" cy="1311032"/>
            </a:xfrm>
          </p:grpSpPr>
          <p:sp>
            <p:nvSpPr>
              <p:cNvPr id="209" name="MH_SubTitle_1"/>
              <p:cNvSpPr>
                <a:spLocks noChangeArrowheads="1"/>
              </p:cNvSpPr>
              <p:nvPr/>
            </p:nvSpPr>
            <p:spPr bwMode="auto">
              <a:xfrm flipH="1">
                <a:off x="5859470" y="1447486"/>
                <a:ext cx="2236801" cy="400110"/>
              </a:xfrm>
              <a:prstGeom prst="rect">
                <a:avLst/>
              </a:prstGeom>
              <a:noFill/>
            </p:spPr>
            <p:txBody>
              <a:bodyPr wrap="none" rtlCol="0">
                <a:spAutoFit/>
              </a:bodyPr>
              <a:lstStyle/>
              <a:p>
                <a:pPr defTabSz="1218565">
                  <a:defRPr/>
                </a:pPr>
                <a:r>
                  <a:rPr lang="zh-CN" altLang="en-US" sz="2000" b="1" kern="0" dirty="0">
                    <a:solidFill>
                      <a:schemeClr val="accent1"/>
                    </a:solidFill>
                    <a:latin typeface="微软雅黑" panose="020B0503020204020204" pitchFamily="34" charset="-122"/>
                    <a:ea typeface="微软雅黑" panose="020B0503020204020204" pitchFamily="34" charset="-122"/>
                  </a:rPr>
                  <a:t>添加文字标题内容</a:t>
                </a:r>
                <a:endParaRPr lang="zh-CN" altLang="en-US" sz="2000" b="1" kern="0" dirty="0">
                  <a:solidFill>
                    <a:schemeClr val="accent1"/>
                  </a:solidFill>
                  <a:latin typeface="微软雅黑" panose="020B0503020204020204" pitchFamily="34" charset="-122"/>
                  <a:ea typeface="微软雅黑" panose="020B0503020204020204" pitchFamily="34" charset="-122"/>
                </a:endParaRPr>
              </a:p>
            </p:txBody>
          </p:sp>
          <p:sp>
            <p:nvSpPr>
              <p:cNvPr id="210"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1218565" fontAlgn="base">
                  <a:spcBef>
                    <a:spcPct val="0"/>
                  </a:spcBef>
                  <a:spcAft>
                    <a:spcPct val="0"/>
                  </a:spcAft>
                  <a:defRPr/>
                </a:pPr>
                <a:r>
                  <a:rPr lang="zh-CN" altLang="en-US" sz="1200" kern="0" dirty="0">
                    <a:solidFill>
                      <a:sysClr val="windowText" lastClr="000000">
                        <a:lumMod val="50000"/>
                        <a:lumOff val="50000"/>
                      </a:sysClr>
                    </a:solidFill>
                    <a:latin typeface="造字工房悦黑（非商用）常规体"/>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a:sym typeface="Gill Sans" charset="0"/>
                  </a:rPr>
                  <a:t>200</a:t>
                </a:r>
                <a:r>
                  <a:rPr lang="zh-CN" altLang="en-US" sz="1200" kern="0" dirty="0">
                    <a:solidFill>
                      <a:sysClr val="windowText" lastClr="000000">
                        <a:lumMod val="50000"/>
                        <a:lumOff val="50000"/>
                      </a:sysClr>
                    </a:solidFill>
                    <a:latin typeface="造字工房悦黑（非商用）常规体"/>
                    <a:sym typeface="Gill Sans" charset="0"/>
                  </a:rPr>
                  <a:t>字以内。</a:t>
                </a:r>
                <a:endParaRPr lang="en-US" altLang="zh-CN" sz="1200" kern="0" dirty="0">
                  <a:solidFill>
                    <a:sysClr val="windowText" lastClr="000000">
                      <a:lumMod val="50000"/>
                      <a:lumOff val="50000"/>
                    </a:sysClr>
                  </a:solidFill>
                  <a:latin typeface="造字工房悦黑（非商用）常规体"/>
                  <a:cs typeface="Lato Light" charset="0"/>
                  <a:sym typeface="Lato Light" charset="0"/>
                </a:endParaRPr>
              </a:p>
            </p:txBody>
          </p:sp>
        </p:grpSp>
      </p:grpSp>
      <p:grpSp>
        <p:nvGrpSpPr>
          <p:cNvPr id="211" name="组合 210"/>
          <p:cNvGrpSpPr/>
          <p:nvPr/>
        </p:nvGrpSpPr>
        <p:grpSpPr>
          <a:xfrm>
            <a:off x="1041735" y="1416173"/>
            <a:ext cx="3301289" cy="1311033"/>
            <a:chOff x="1041073" y="1416171"/>
            <a:chExt cx="3301719" cy="1311032"/>
          </a:xfrm>
        </p:grpSpPr>
        <p:cxnSp>
          <p:nvCxnSpPr>
            <p:cNvPr id="212" name="直接连接符 211"/>
            <p:cNvCxnSpPr/>
            <p:nvPr/>
          </p:nvCxnSpPr>
          <p:spPr>
            <a:xfrm flipH="1">
              <a:off x="1556199" y="1803136"/>
              <a:ext cx="2786593" cy="0"/>
            </a:xfrm>
            <a:prstGeom prst="line">
              <a:avLst/>
            </a:prstGeom>
            <a:noFill/>
            <a:ln w="19050" cap="flat" cmpd="sng" algn="ctr">
              <a:solidFill>
                <a:srgbClr val="E7E6E6">
                  <a:lumMod val="50000"/>
                </a:srgbClr>
              </a:solidFill>
              <a:prstDash val="sysDot"/>
              <a:miter lim="800000"/>
              <a:tailEnd type="oval"/>
            </a:ln>
            <a:effectLst/>
          </p:spPr>
        </p:cxnSp>
        <p:grpSp>
          <p:nvGrpSpPr>
            <p:cNvPr id="213" name="组合 212"/>
            <p:cNvGrpSpPr/>
            <p:nvPr/>
          </p:nvGrpSpPr>
          <p:grpSpPr>
            <a:xfrm flipH="1">
              <a:off x="1041073" y="1416171"/>
              <a:ext cx="3208109" cy="1311032"/>
              <a:chOff x="5841004" y="1447486"/>
              <a:chExt cx="3208109" cy="1311032"/>
            </a:xfrm>
          </p:grpSpPr>
          <p:sp>
            <p:nvSpPr>
              <p:cNvPr id="214" name="MH_SubTitle_1"/>
              <p:cNvSpPr>
                <a:spLocks noChangeArrowheads="1"/>
              </p:cNvSpPr>
              <p:nvPr/>
            </p:nvSpPr>
            <p:spPr bwMode="auto">
              <a:xfrm flipH="1">
                <a:off x="5841004" y="1447486"/>
                <a:ext cx="2236801" cy="400110"/>
              </a:xfrm>
              <a:prstGeom prst="rect">
                <a:avLst/>
              </a:prstGeom>
              <a:noFill/>
            </p:spPr>
            <p:txBody>
              <a:bodyPr wrap="none" rtlCol="0">
                <a:spAutoFit/>
              </a:bodyPr>
              <a:lstStyle/>
              <a:p>
                <a:pPr algn="r" defTabSz="1218565">
                  <a:defRPr/>
                </a:pPr>
                <a:r>
                  <a:rPr lang="zh-CN" altLang="en-US" sz="2000" b="1" kern="0" dirty="0">
                    <a:solidFill>
                      <a:schemeClr val="accent1"/>
                    </a:solidFill>
                    <a:latin typeface="微软雅黑" panose="020B0503020204020204" pitchFamily="34" charset="-122"/>
                    <a:ea typeface="微软雅黑" panose="020B0503020204020204" pitchFamily="34" charset="-122"/>
                  </a:rPr>
                  <a:t>添加文字标题内容</a:t>
                </a:r>
                <a:endParaRPr lang="zh-CN" altLang="en-US" sz="2000" b="1" kern="0" dirty="0">
                  <a:solidFill>
                    <a:schemeClr val="accent1"/>
                  </a:solidFill>
                  <a:latin typeface="微软雅黑" panose="020B0503020204020204" pitchFamily="34" charset="-122"/>
                  <a:ea typeface="微软雅黑" panose="020B0503020204020204" pitchFamily="34" charset="-122"/>
                </a:endParaRPr>
              </a:p>
            </p:txBody>
          </p:sp>
          <p:sp>
            <p:nvSpPr>
              <p:cNvPr id="215"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defTabSz="1218565" fontAlgn="base">
                  <a:spcBef>
                    <a:spcPct val="0"/>
                  </a:spcBef>
                  <a:spcAft>
                    <a:spcPct val="0"/>
                  </a:spcAft>
                  <a:defRPr/>
                </a:pPr>
                <a:r>
                  <a:rPr lang="zh-CN" altLang="en-US" sz="1200" kern="0" dirty="0">
                    <a:solidFill>
                      <a:sysClr val="windowText" lastClr="000000">
                        <a:lumMod val="50000"/>
                        <a:lumOff val="50000"/>
                      </a:sysClr>
                    </a:solidFill>
                    <a:latin typeface="造字工房悦黑（非商用）常规体"/>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a:sym typeface="Gill Sans" charset="0"/>
                  </a:rPr>
                  <a:t>200</a:t>
                </a:r>
                <a:r>
                  <a:rPr lang="zh-CN" altLang="en-US" sz="1200" kern="0" dirty="0">
                    <a:solidFill>
                      <a:sysClr val="windowText" lastClr="000000">
                        <a:lumMod val="50000"/>
                        <a:lumOff val="50000"/>
                      </a:sysClr>
                    </a:solidFill>
                    <a:latin typeface="造字工房悦黑（非商用）常规体"/>
                    <a:sym typeface="Gill Sans" charset="0"/>
                  </a:rPr>
                  <a:t>字以内。</a:t>
                </a:r>
                <a:endParaRPr lang="en-US" altLang="zh-CN" sz="1200" kern="0" dirty="0">
                  <a:solidFill>
                    <a:sysClr val="windowText" lastClr="000000">
                      <a:lumMod val="50000"/>
                      <a:lumOff val="50000"/>
                    </a:sysClr>
                  </a:solidFill>
                  <a:latin typeface="造字工房悦黑（非商用）常规体"/>
                  <a:cs typeface="Lato Light" charset="0"/>
                  <a:sym typeface="Lato Light" charset="0"/>
                </a:endParaRPr>
              </a:p>
            </p:txBody>
          </p:sp>
        </p:grpSp>
      </p:grpSp>
      <p:grpSp>
        <p:nvGrpSpPr>
          <p:cNvPr id="216" name="组合 215"/>
          <p:cNvGrpSpPr/>
          <p:nvPr/>
        </p:nvGrpSpPr>
        <p:grpSpPr>
          <a:xfrm>
            <a:off x="1029059" y="2960800"/>
            <a:ext cx="3301289" cy="1311033"/>
            <a:chOff x="1028396" y="2960800"/>
            <a:chExt cx="3301719" cy="1311032"/>
          </a:xfrm>
        </p:grpSpPr>
        <p:cxnSp>
          <p:nvCxnSpPr>
            <p:cNvPr id="217" name="直接连接符 216"/>
            <p:cNvCxnSpPr/>
            <p:nvPr/>
          </p:nvCxnSpPr>
          <p:spPr>
            <a:xfrm flipH="1">
              <a:off x="1543522" y="3347765"/>
              <a:ext cx="2786593" cy="0"/>
            </a:xfrm>
            <a:prstGeom prst="line">
              <a:avLst/>
            </a:prstGeom>
            <a:noFill/>
            <a:ln w="19050" cap="flat" cmpd="sng" algn="ctr">
              <a:solidFill>
                <a:srgbClr val="E7E6E6">
                  <a:lumMod val="50000"/>
                </a:srgbClr>
              </a:solidFill>
              <a:prstDash val="sysDot"/>
              <a:miter lim="800000"/>
              <a:tailEnd type="oval"/>
            </a:ln>
            <a:effectLst/>
          </p:spPr>
        </p:cxnSp>
        <p:grpSp>
          <p:nvGrpSpPr>
            <p:cNvPr id="218" name="组合 217"/>
            <p:cNvGrpSpPr/>
            <p:nvPr/>
          </p:nvGrpSpPr>
          <p:grpSpPr>
            <a:xfrm flipH="1">
              <a:off x="1028396" y="2960800"/>
              <a:ext cx="3208109" cy="1311032"/>
              <a:chOff x="5841004" y="1447486"/>
              <a:chExt cx="3208109" cy="1311032"/>
            </a:xfrm>
          </p:grpSpPr>
          <p:sp>
            <p:nvSpPr>
              <p:cNvPr id="219" name="MH_SubTitle_1"/>
              <p:cNvSpPr>
                <a:spLocks noChangeArrowheads="1"/>
              </p:cNvSpPr>
              <p:nvPr/>
            </p:nvSpPr>
            <p:spPr bwMode="auto">
              <a:xfrm flipH="1">
                <a:off x="5841004" y="1447486"/>
                <a:ext cx="2236801" cy="400110"/>
              </a:xfrm>
              <a:prstGeom prst="rect">
                <a:avLst/>
              </a:prstGeom>
              <a:noFill/>
            </p:spPr>
            <p:txBody>
              <a:bodyPr wrap="none" rtlCol="0">
                <a:spAutoFit/>
              </a:bodyPr>
              <a:lstStyle/>
              <a:p>
                <a:pPr algn="r" defTabSz="1218565">
                  <a:defRPr/>
                </a:pPr>
                <a:r>
                  <a:rPr lang="zh-CN" altLang="en-US" sz="2000" b="1" kern="0" dirty="0">
                    <a:solidFill>
                      <a:schemeClr val="accent1"/>
                    </a:solidFill>
                    <a:latin typeface="微软雅黑" panose="020B0503020204020204" pitchFamily="34" charset="-122"/>
                    <a:ea typeface="微软雅黑" panose="020B0503020204020204" pitchFamily="34" charset="-122"/>
                  </a:rPr>
                  <a:t>添加文字标题内容</a:t>
                </a:r>
                <a:endParaRPr lang="zh-CN" altLang="en-US" sz="2000" b="1" kern="0" dirty="0">
                  <a:solidFill>
                    <a:schemeClr val="accent1"/>
                  </a:solidFill>
                  <a:latin typeface="微软雅黑" panose="020B0503020204020204" pitchFamily="34" charset="-122"/>
                  <a:ea typeface="微软雅黑" panose="020B0503020204020204" pitchFamily="34" charset="-122"/>
                </a:endParaRPr>
              </a:p>
            </p:txBody>
          </p:sp>
          <p:sp>
            <p:nvSpPr>
              <p:cNvPr id="220"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defTabSz="1218565" fontAlgn="base">
                  <a:spcBef>
                    <a:spcPct val="0"/>
                  </a:spcBef>
                  <a:spcAft>
                    <a:spcPct val="0"/>
                  </a:spcAft>
                  <a:defRPr/>
                </a:pPr>
                <a:r>
                  <a:rPr lang="zh-CN" altLang="en-US" sz="1200" kern="0" dirty="0">
                    <a:solidFill>
                      <a:sysClr val="windowText" lastClr="000000">
                        <a:lumMod val="50000"/>
                        <a:lumOff val="50000"/>
                      </a:sysClr>
                    </a:solidFill>
                    <a:latin typeface="造字工房悦黑（非商用）常规体"/>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a:sym typeface="Gill Sans" charset="0"/>
                  </a:rPr>
                  <a:t>200</a:t>
                </a:r>
                <a:r>
                  <a:rPr lang="zh-CN" altLang="en-US" sz="1200" kern="0" dirty="0">
                    <a:solidFill>
                      <a:sysClr val="windowText" lastClr="000000">
                        <a:lumMod val="50000"/>
                        <a:lumOff val="50000"/>
                      </a:sysClr>
                    </a:solidFill>
                    <a:latin typeface="造字工房悦黑（非商用）常规体"/>
                    <a:sym typeface="Gill Sans" charset="0"/>
                  </a:rPr>
                  <a:t>字以内。</a:t>
                </a:r>
                <a:endParaRPr lang="en-US" altLang="zh-CN" sz="1200" kern="0" dirty="0">
                  <a:solidFill>
                    <a:sysClr val="windowText" lastClr="000000">
                      <a:lumMod val="50000"/>
                      <a:lumOff val="50000"/>
                    </a:sysClr>
                  </a:solidFill>
                  <a:latin typeface="造字工房悦黑（非商用）常规体"/>
                  <a:cs typeface="Lato Light" charset="0"/>
                  <a:sym typeface="Lato Light" charset="0"/>
                </a:endParaRPr>
              </a:p>
            </p:txBody>
          </p:sp>
        </p:grpSp>
      </p:grpSp>
      <p:grpSp>
        <p:nvGrpSpPr>
          <p:cNvPr id="221" name="组合 220"/>
          <p:cNvGrpSpPr/>
          <p:nvPr/>
        </p:nvGrpSpPr>
        <p:grpSpPr>
          <a:xfrm>
            <a:off x="989120" y="4483683"/>
            <a:ext cx="3367150" cy="1311033"/>
            <a:chOff x="988454" y="4483683"/>
            <a:chExt cx="3367589" cy="1311032"/>
          </a:xfrm>
        </p:grpSpPr>
        <p:grpSp>
          <p:nvGrpSpPr>
            <p:cNvPr id="222" name="组合 221"/>
            <p:cNvGrpSpPr/>
            <p:nvPr/>
          </p:nvGrpSpPr>
          <p:grpSpPr>
            <a:xfrm flipH="1">
              <a:off x="988454" y="4483683"/>
              <a:ext cx="3208109" cy="1311032"/>
              <a:chOff x="5841004" y="1447486"/>
              <a:chExt cx="3208109" cy="1311032"/>
            </a:xfrm>
          </p:grpSpPr>
          <p:sp>
            <p:nvSpPr>
              <p:cNvPr id="224" name="MH_SubTitle_1"/>
              <p:cNvSpPr>
                <a:spLocks noChangeArrowheads="1"/>
              </p:cNvSpPr>
              <p:nvPr/>
            </p:nvSpPr>
            <p:spPr bwMode="auto">
              <a:xfrm flipH="1">
                <a:off x="5841004" y="1447486"/>
                <a:ext cx="2236801" cy="400110"/>
              </a:xfrm>
              <a:prstGeom prst="rect">
                <a:avLst/>
              </a:prstGeom>
              <a:noFill/>
            </p:spPr>
            <p:txBody>
              <a:bodyPr wrap="none" rtlCol="0">
                <a:spAutoFit/>
              </a:bodyPr>
              <a:lstStyle/>
              <a:p>
                <a:pPr algn="r" defTabSz="1218565">
                  <a:defRPr/>
                </a:pPr>
                <a:r>
                  <a:rPr lang="zh-CN" altLang="en-US" sz="2000" b="1" kern="0" dirty="0">
                    <a:solidFill>
                      <a:schemeClr val="accent1"/>
                    </a:solidFill>
                    <a:latin typeface="微软雅黑" panose="020B0503020204020204" pitchFamily="34" charset="-122"/>
                    <a:ea typeface="微软雅黑" panose="020B0503020204020204" pitchFamily="34" charset="-122"/>
                  </a:rPr>
                  <a:t>添加文字标题内容</a:t>
                </a:r>
                <a:endParaRPr lang="zh-CN" altLang="en-US" sz="2000" b="1" kern="0" dirty="0">
                  <a:solidFill>
                    <a:schemeClr val="accent1"/>
                  </a:solidFill>
                  <a:latin typeface="微软雅黑" panose="020B0503020204020204" pitchFamily="34" charset="-122"/>
                  <a:ea typeface="微软雅黑" panose="020B0503020204020204" pitchFamily="34" charset="-122"/>
                </a:endParaRPr>
              </a:p>
            </p:txBody>
          </p:sp>
          <p:sp>
            <p:nvSpPr>
              <p:cNvPr id="225"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defTabSz="1218565" fontAlgn="base">
                  <a:spcBef>
                    <a:spcPct val="0"/>
                  </a:spcBef>
                  <a:spcAft>
                    <a:spcPct val="0"/>
                  </a:spcAft>
                  <a:defRPr/>
                </a:pPr>
                <a:r>
                  <a:rPr lang="zh-CN" altLang="en-US" sz="1200" kern="0" dirty="0">
                    <a:solidFill>
                      <a:sysClr val="windowText" lastClr="000000">
                        <a:lumMod val="50000"/>
                        <a:lumOff val="50000"/>
                      </a:sysClr>
                    </a:solidFill>
                    <a:latin typeface="造字工房悦黑（非商用）常规体"/>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a:sym typeface="Gill Sans" charset="0"/>
                  </a:rPr>
                  <a:t>200</a:t>
                </a:r>
                <a:r>
                  <a:rPr lang="zh-CN" altLang="en-US" sz="1200" kern="0" dirty="0">
                    <a:solidFill>
                      <a:sysClr val="windowText" lastClr="000000">
                        <a:lumMod val="50000"/>
                        <a:lumOff val="50000"/>
                      </a:sysClr>
                    </a:solidFill>
                    <a:latin typeface="造字工房悦黑（非商用）常规体"/>
                    <a:sym typeface="Gill Sans" charset="0"/>
                  </a:rPr>
                  <a:t>字以内。</a:t>
                </a:r>
                <a:endParaRPr lang="en-US" altLang="zh-CN" sz="1200" kern="0" dirty="0">
                  <a:solidFill>
                    <a:sysClr val="windowText" lastClr="000000">
                      <a:lumMod val="50000"/>
                      <a:lumOff val="50000"/>
                    </a:sysClr>
                  </a:solidFill>
                  <a:latin typeface="造字工房悦黑（非商用）常规体"/>
                  <a:cs typeface="Lato Light" charset="0"/>
                  <a:sym typeface="Lato Light" charset="0"/>
                </a:endParaRPr>
              </a:p>
            </p:txBody>
          </p:sp>
        </p:grpSp>
        <p:sp>
          <p:nvSpPr>
            <p:cNvPr id="223" name="任意多边形 222"/>
            <p:cNvSpPr/>
            <p:nvPr/>
          </p:nvSpPr>
          <p:spPr>
            <a:xfrm flipH="1">
              <a:off x="1517593" y="4614052"/>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noFill/>
            <a:ln w="19050" cap="flat" cmpd="sng" algn="ctr">
              <a:solidFill>
                <a:srgbClr val="E7E6E6">
                  <a:lumMod val="50000"/>
                </a:srgbClr>
              </a:solidFill>
              <a:prstDash val="sysDot"/>
              <a:miter lim="800000"/>
              <a:tailEnd type="oval"/>
            </a:ln>
            <a:effectLst/>
          </p:spPr>
          <p:txBody>
            <a:bodyPr rtlCol="0" anchor="ctr"/>
            <a:lstStyle/>
            <a:p>
              <a:pPr algn="ctr" defTabSz="1218565">
                <a:defRPr/>
              </a:pPr>
              <a:endParaRPr lang="zh-CN" altLang="en-US" sz="2400" kern="0">
                <a:solidFill>
                  <a:sysClr val="windowText" lastClr="000000"/>
                </a:solidFill>
                <a:latin typeface="Agency FB" panose="020B0503020202020204"/>
              </a:endParaRPr>
            </a:p>
          </p:txBody>
        </p:sp>
      </p:grpSp>
      <p:grpSp>
        <p:nvGrpSpPr>
          <p:cNvPr id="226" name="组合 225"/>
          <p:cNvGrpSpPr/>
          <p:nvPr/>
        </p:nvGrpSpPr>
        <p:grpSpPr>
          <a:xfrm>
            <a:off x="5365082" y="4921731"/>
            <a:ext cx="1210755" cy="1210911"/>
            <a:chOff x="5364986" y="4921729"/>
            <a:chExt cx="1210912" cy="1210912"/>
          </a:xfrm>
        </p:grpSpPr>
        <p:sp>
          <p:nvSpPr>
            <p:cNvPr id="227" name="椭圆 226"/>
            <p:cNvSpPr/>
            <p:nvPr/>
          </p:nvSpPr>
          <p:spPr>
            <a:xfrm flipH="1">
              <a:off x="5364986" y="4921729"/>
              <a:ext cx="1210912" cy="1210912"/>
            </a:xfrm>
            <a:prstGeom prst="ellipse">
              <a:avLst/>
            </a:pr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sp>
          <p:nvSpPr>
            <p:cNvPr id="228" name="椭圆 227"/>
            <p:cNvSpPr/>
            <p:nvPr/>
          </p:nvSpPr>
          <p:spPr>
            <a:xfrm flipH="1">
              <a:off x="5393195" y="4949933"/>
              <a:ext cx="1154499" cy="1154499"/>
            </a:xfrm>
            <a:prstGeom prst="ellipse">
              <a:avLst/>
            </a:prstGeom>
            <a:gradFill flip="none" rotWithShape="1">
              <a:gsLst>
                <a:gs pos="0">
                  <a:sysClr val="window" lastClr="FFFFFF"/>
                </a:gs>
                <a:gs pos="100000">
                  <a:srgbClr val="DDDEDD"/>
                </a:gs>
              </a:gsLst>
              <a:lin ang="18900000" scaled="1"/>
              <a:tileRect/>
            </a:gradFill>
            <a:ln w="12700" cap="flat" cmpd="sng" algn="ctr">
              <a:no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sp>
        <p:nvSpPr>
          <p:cNvPr id="229" name="KSO_Shape"/>
          <p:cNvSpPr/>
          <p:nvPr/>
        </p:nvSpPr>
        <p:spPr bwMode="auto">
          <a:xfrm>
            <a:off x="5676971" y="5277372"/>
            <a:ext cx="582820" cy="499624"/>
          </a:xfrm>
          <a:custGeom>
            <a:avLst/>
            <a:gdLst>
              <a:gd name="T0" fmla="*/ 354482 w 1812925"/>
              <a:gd name="T1" fmla="*/ 872801 h 1511300"/>
              <a:gd name="T2" fmla="*/ 380318 w 1812925"/>
              <a:gd name="T3" fmla="*/ 984699 h 1511300"/>
              <a:gd name="T4" fmla="*/ 425879 w 1812925"/>
              <a:gd name="T5" fmla="*/ 1087433 h 1511300"/>
              <a:gd name="T6" fmla="*/ 488386 w 1812925"/>
              <a:gd name="T7" fmla="*/ 1179061 h 1511300"/>
              <a:gd name="T8" fmla="*/ 591174 w 1812925"/>
              <a:gd name="T9" fmla="*/ 1276520 h 1511300"/>
              <a:gd name="T10" fmla="*/ 711743 w 1812925"/>
              <a:gd name="T11" fmla="*/ 1346213 h 1511300"/>
              <a:gd name="T12" fmla="*/ 796474 w 1812925"/>
              <a:gd name="T13" fmla="*/ 1375922 h 1511300"/>
              <a:gd name="T14" fmla="*/ 907876 w 1812925"/>
              <a:gd name="T15" fmla="*/ 1394804 h 1511300"/>
              <a:gd name="T16" fmla="*/ 1015110 w 1812925"/>
              <a:gd name="T17" fmla="*/ 1393415 h 1511300"/>
              <a:gd name="T18" fmla="*/ 1118176 w 1812925"/>
              <a:gd name="T19" fmla="*/ 1373702 h 1511300"/>
              <a:gd name="T20" fmla="*/ 1216519 w 1812925"/>
              <a:gd name="T21" fmla="*/ 1335939 h 1511300"/>
              <a:gd name="T22" fmla="*/ 1302085 w 1812925"/>
              <a:gd name="T23" fmla="*/ 1285127 h 1511300"/>
              <a:gd name="T24" fmla="*/ 1341811 w 1812925"/>
              <a:gd name="T25" fmla="*/ 1271245 h 1511300"/>
              <a:gd name="T26" fmla="*/ 1382649 w 1812925"/>
              <a:gd name="T27" fmla="*/ 1275131 h 1511300"/>
              <a:gd name="T28" fmla="*/ 1417930 w 1812925"/>
              <a:gd name="T29" fmla="*/ 1296789 h 1511300"/>
              <a:gd name="T30" fmla="*/ 1441822 w 1812925"/>
              <a:gd name="T31" fmla="*/ 1332607 h 1511300"/>
              <a:gd name="T32" fmla="*/ 1447378 w 1812925"/>
              <a:gd name="T33" fmla="*/ 1373146 h 1511300"/>
              <a:gd name="T34" fmla="*/ 1435710 w 1812925"/>
              <a:gd name="T35" fmla="*/ 1412574 h 1511300"/>
              <a:gd name="T36" fmla="*/ 1407374 w 1812925"/>
              <a:gd name="T37" fmla="*/ 1443950 h 1511300"/>
              <a:gd name="T38" fmla="*/ 1288472 w 1812925"/>
              <a:gd name="T39" fmla="*/ 1512532 h 1511300"/>
              <a:gd name="T40" fmla="*/ 1161792 w 1812925"/>
              <a:gd name="T41" fmla="*/ 1559734 h 1511300"/>
              <a:gd name="T42" fmla="*/ 1028722 w 1812925"/>
              <a:gd name="T43" fmla="*/ 1583891 h 1511300"/>
              <a:gd name="T44" fmla="*/ 874538 w 1812925"/>
              <a:gd name="T45" fmla="*/ 1583335 h 1511300"/>
              <a:gd name="T46" fmla="*/ 770639 w 1812925"/>
              <a:gd name="T47" fmla="*/ 1565565 h 1511300"/>
              <a:gd name="T48" fmla="*/ 648125 w 1812925"/>
              <a:gd name="T49" fmla="*/ 1526415 h 1511300"/>
              <a:gd name="T50" fmla="*/ 534502 w 1812925"/>
              <a:gd name="T51" fmla="*/ 1468106 h 1511300"/>
              <a:gd name="T52" fmla="*/ 433380 w 1812925"/>
              <a:gd name="T53" fmla="*/ 1393693 h 1511300"/>
              <a:gd name="T54" fmla="*/ 342258 w 1812925"/>
              <a:gd name="T55" fmla="*/ 1300954 h 1511300"/>
              <a:gd name="T56" fmla="*/ 283085 w 1812925"/>
              <a:gd name="T57" fmla="*/ 1219322 h 1511300"/>
              <a:gd name="T58" fmla="*/ 221690 w 1812925"/>
              <a:gd name="T59" fmla="*/ 1102705 h 1511300"/>
              <a:gd name="T60" fmla="*/ 180019 w 1812925"/>
              <a:gd name="T61" fmla="*/ 976091 h 1511300"/>
              <a:gd name="T62" fmla="*/ 160017 w 1812925"/>
              <a:gd name="T63" fmla="*/ 840871 h 1511300"/>
              <a:gd name="T64" fmla="*/ 979901 w 1812925"/>
              <a:gd name="T65" fmla="*/ 833 h 1511300"/>
              <a:gd name="T66" fmla="*/ 1097691 w 1812925"/>
              <a:gd name="T67" fmla="*/ 13331 h 1511300"/>
              <a:gd name="T68" fmla="*/ 1216593 w 1812925"/>
              <a:gd name="T69" fmla="*/ 45825 h 1511300"/>
              <a:gd name="T70" fmla="*/ 1371054 w 1812925"/>
              <a:gd name="T71" fmla="*/ 119422 h 1511300"/>
              <a:gd name="T72" fmla="*/ 1533016 w 1812925"/>
              <a:gd name="T73" fmla="*/ 252454 h 1511300"/>
              <a:gd name="T74" fmla="*/ 1614691 w 1812925"/>
              <a:gd name="T75" fmla="*/ 356878 h 1511300"/>
              <a:gd name="T76" fmla="*/ 1678032 w 1812925"/>
              <a:gd name="T77" fmla="*/ 471857 h 1511300"/>
              <a:gd name="T78" fmla="*/ 1721370 w 1812925"/>
              <a:gd name="T79" fmla="*/ 597112 h 1511300"/>
              <a:gd name="T80" fmla="*/ 1743872 w 1812925"/>
              <a:gd name="T81" fmla="*/ 731254 h 1511300"/>
              <a:gd name="T82" fmla="*/ 1555796 w 1812925"/>
              <a:gd name="T83" fmla="*/ 779578 h 1511300"/>
              <a:gd name="T84" fmla="*/ 1541350 w 1812925"/>
              <a:gd name="T85" fmla="*/ 661544 h 1511300"/>
              <a:gd name="T86" fmla="*/ 1505235 w 1812925"/>
              <a:gd name="T87" fmla="*/ 551287 h 1511300"/>
              <a:gd name="T88" fmla="*/ 1449396 w 1812925"/>
              <a:gd name="T89" fmla="*/ 451583 h 1511300"/>
              <a:gd name="T90" fmla="*/ 1369110 w 1812925"/>
              <a:gd name="T91" fmla="*/ 357434 h 1511300"/>
              <a:gd name="T92" fmla="*/ 1239096 w 1812925"/>
              <a:gd name="T93" fmla="*/ 263007 h 1511300"/>
              <a:gd name="T94" fmla="*/ 1127973 w 1812925"/>
              <a:gd name="T95" fmla="*/ 216627 h 1511300"/>
              <a:gd name="T96" fmla="*/ 1010181 w 1812925"/>
              <a:gd name="T97" fmla="*/ 193297 h 1511300"/>
              <a:gd name="T98" fmla="*/ 899058 w 1812925"/>
              <a:gd name="T99" fmla="*/ 193020 h 1511300"/>
              <a:gd name="T100" fmla="*/ 796825 w 1812925"/>
              <a:gd name="T101" fmla="*/ 210794 h 1511300"/>
              <a:gd name="T102" fmla="*/ 698759 w 1812925"/>
              <a:gd name="T103" fmla="*/ 246343 h 1511300"/>
              <a:gd name="T104" fmla="*/ 606805 w 1812925"/>
              <a:gd name="T105" fmla="*/ 299667 h 1511300"/>
              <a:gd name="T106" fmla="*/ 567912 w 1812925"/>
              <a:gd name="T107" fmla="*/ 315497 h 1511300"/>
              <a:gd name="T108" fmla="*/ 526797 w 1812925"/>
              <a:gd name="T109" fmla="*/ 313275 h 1511300"/>
              <a:gd name="T110" fmla="*/ 490404 w 1812925"/>
              <a:gd name="T111" fmla="*/ 293835 h 1511300"/>
              <a:gd name="T112" fmla="*/ 465123 w 1812925"/>
              <a:gd name="T113" fmla="*/ 259119 h 1511300"/>
              <a:gd name="T114" fmla="*/ 457067 w 1812925"/>
              <a:gd name="T115" fmla="*/ 218570 h 1511300"/>
              <a:gd name="T116" fmla="*/ 467345 w 1812925"/>
              <a:gd name="T117" fmla="*/ 178856 h 1511300"/>
              <a:gd name="T118" fmla="*/ 494015 w 1812925"/>
              <a:gd name="T119" fmla="*/ 146640 h 1511300"/>
              <a:gd name="T120" fmla="*/ 602639 w 1812925"/>
              <a:gd name="T121" fmla="*/ 81374 h 1511300"/>
              <a:gd name="T122" fmla="*/ 728763 w 1812925"/>
              <a:gd name="T123" fmla="*/ 32216 h 1511300"/>
              <a:gd name="T124" fmla="*/ 860722 w 1812925"/>
              <a:gd name="T125" fmla="*/ 5555 h 1511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12925" h="1511300">
                <a:moveTo>
                  <a:pt x="241643" y="393700"/>
                </a:moveTo>
                <a:lnTo>
                  <a:pt x="483287" y="755836"/>
                </a:lnTo>
                <a:lnTo>
                  <a:pt x="332326" y="755836"/>
                </a:lnTo>
                <a:lnTo>
                  <a:pt x="332326" y="768789"/>
                </a:lnTo>
                <a:lnTo>
                  <a:pt x="332590" y="781212"/>
                </a:lnTo>
                <a:lnTo>
                  <a:pt x="333648" y="793636"/>
                </a:lnTo>
                <a:lnTo>
                  <a:pt x="334441" y="806324"/>
                </a:lnTo>
                <a:lnTo>
                  <a:pt x="335763" y="818748"/>
                </a:lnTo>
                <a:lnTo>
                  <a:pt x="337349" y="830907"/>
                </a:lnTo>
                <a:lnTo>
                  <a:pt x="338671" y="843066"/>
                </a:lnTo>
                <a:lnTo>
                  <a:pt x="340786" y="855225"/>
                </a:lnTo>
                <a:lnTo>
                  <a:pt x="343165" y="867120"/>
                </a:lnTo>
                <a:lnTo>
                  <a:pt x="345809" y="879015"/>
                </a:lnTo>
                <a:lnTo>
                  <a:pt x="348453" y="890910"/>
                </a:lnTo>
                <a:lnTo>
                  <a:pt x="351361" y="902805"/>
                </a:lnTo>
                <a:lnTo>
                  <a:pt x="354534" y="914436"/>
                </a:lnTo>
                <a:lnTo>
                  <a:pt x="357971" y="925802"/>
                </a:lnTo>
                <a:lnTo>
                  <a:pt x="361936" y="937433"/>
                </a:lnTo>
                <a:lnTo>
                  <a:pt x="365902" y="948799"/>
                </a:lnTo>
                <a:lnTo>
                  <a:pt x="369868" y="959901"/>
                </a:lnTo>
                <a:lnTo>
                  <a:pt x="374362" y="971003"/>
                </a:lnTo>
                <a:lnTo>
                  <a:pt x="379121" y="981841"/>
                </a:lnTo>
                <a:lnTo>
                  <a:pt x="383880" y="992943"/>
                </a:lnTo>
                <a:lnTo>
                  <a:pt x="388639" y="1003781"/>
                </a:lnTo>
                <a:lnTo>
                  <a:pt x="394191" y="1014354"/>
                </a:lnTo>
                <a:lnTo>
                  <a:pt x="399743" y="1024927"/>
                </a:lnTo>
                <a:lnTo>
                  <a:pt x="405295" y="1035236"/>
                </a:lnTo>
                <a:lnTo>
                  <a:pt x="411375" y="1045545"/>
                </a:lnTo>
                <a:lnTo>
                  <a:pt x="417456" y="1055590"/>
                </a:lnTo>
                <a:lnTo>
                  <a:pt x="423537" y="1065635"/>
                </a:lnTo>
                <a:lnTo>
                  <a:pt x="430146" y="1075415"/>
                </a:lnTo>
                <a:lnTo>
                  <a:pt x="436756" y="1085195"/>
                </a:lnTo>
                <a:lnTo>
                  <a:pt x="443630" y="1094976"/>
                </a:lnTo>
                <a:lnTo>
                  <a:pt x="450769" y="1104492"/>
                </a:lnTo>
                <a:lnTo>
                  <a:pt x="458171" y="1113479"/>
                </a:lnTo>
                <a:lnTo>
                  <a:pt x="464781" y="1122466"/>
                </a:lnTo>
                <a:lnTo>
                  <a:pt x="473241" y="1132247"/>
                </a:lnTo>
                <a:lnTo>
                  <a:pt x="481701" y="1141498"/>
                </a:lnTo>
                <a:lnTo>
                  <a:pt x="490161" y="1150750"/>
                </a:lnTo>
                <a:lnTo>
                  <a:pt x="498886" y="1159737"/>
                </a:lnTo>
                <a:lnTo>
                  <a:pt x="500736" y="1161852"/>
                </a:lnTo>
                <a:lnTo>
                  <a:pt x="515806" y="1175861"/>
                </a:lnTo>
                <a:lnTo>
                  <a:pt x="530876" y="1189607"/>
                </a:lnTo>
                <a:lnTo>
                  <a:pt x="546474" y="1202823"/>
                </a:lnTo>
                <a:lnTo>
                  <a:pt x="562601" y="1215247"/>
                </a:lnTo>
                <a:lnTo>
                  <a:pt x="579257" y="1227406"/>
                </a:lnTo>
                <a:lnTo>
                  <a:pt x="596178" y="1238773"/>
                </a:lnTo>
                <a:lnTo>
                  <a:pt x="613627" y="1249346"/>
                </a:lnTo>
                <a:lnTo>
                  <a:pt x="631605" y="1259655"/>
                </a:lnTo>
                <a:lnTo>
                  <a:pt x="633455" y="1260712"/>
                </a:lnTo>
                <a:lnTo>
                  <a:pt x="644031" y="1266528"/>
                </a:lnTo>
                <a:lnTo>
                  <a:pt x="654870" y="1271550"/>
                </a:lnTo>
                <a:lnTo>
                  <a:pt x="665974" y="1276837"/>
                </a:lnTo>
                <a:lnTo>
                  <a:pt x="677342" y="1281595"/>
                </a:lnTo>
                <a:lnTo>
                  <a:pt x="681573" y="1283709"/>
                </a:lnTo>
                <a:lnTo>
                  <a:pt x="685803" y="1285560"/>
                </a:lnTo>
                <a:lnTo>
                  <a:pt x="695320" y="1289525"/>
                </a:lnTo>
                <a:lnTo>
                  <a:pt x="704838" y="1292961"/>
                </a:lnTo>
                <a:lnTo>
                  <a:pt x="724402" y="1299834"/>
                </a:lnTo>
                <a:lnTo>
                  <a:pt x="732598" y="1302741"/>
                </a:lnTo>
                <a:lnTo>
                  <a:pt x="740794" y="1305385"/>
                </a:lnTo>
                <a:lnTo>
                  <a:pt x="749518" y="1307764"/>
                </a:lnTo>
                <a:lnTo>
                  <a:pt x="757978" y="1309878"/>
                </a:lnTo>
                <a:lnTo>
                  <a:pt x="775428" y="1314372"/>
                </a:lnTo>
                <a:lnTo>
                  <a:pt x="786267" y="1316751"/>
                </a:lnTo>
                <a:lnTo>
                  <a:pt x="796842" y="1319130"/>
                </a:lnTo>
                <a:lnTo>
                  <a:pt x="806096" y="1320716"/>
                </a:lnTo>
                <a:lnTo>
                  <a:pt x="815085" y="1322302"/>
                </a:lnTo>
                <a:lnTo>
                  <a:pt x="833591" y="1324681"/>
                </a:lnTo>
                <a:lnTo>
                  <a:pt x="842845" y="1325738"/>
                </a:lnTo>
                <a:lnTo>
                  <a:pt x="852362" y="1327060"/>
                </a:lnTo>
                <a:lnTo>
                  <a:pt x="863995" y="1327853"/>
                </a:lnTo>
                <a:lnTo>
                  <a:pt x="875892" y="1328646"/>
                </a:lnTo>
                <a:lnTo>
                  <a:pt x="887525" y="1329175"/>
                </a:lnTo>
                <a:lnTo>
                  <a:pt x="899158" y="1329439"/>
                </a:lnTo>
                <a:lnTo>
                  <a:pt x="910526" y="1329439"/>
                </a:lnTo>
                <a:lnTo>
                  <a:pt x="921894" y="1329175"/>
                </a:lnTo>
                <a:lnTo>
                  <a:pt x="932734" y="1328910"/>
                </a:lnTo>
                <a:lnTo>
                  <a:pt x="944102" y="1328382"/>
                </a:lnTo>
                <a:lnTo>
                  <a:pt x="954942" y="1327589"/>
                </a:lnTo>
                <a:lnTo>
                  <a:pt x="966046" y="1326531"/>
                </a:lnTo>
                <a:lnTo>
                  <a:pt x="977150" y="1325210"/>
                </a:lnTo>
                <a:lnTo>
                  <a:pt x="988254" y="1323624"/>
                </a:lnTo>
                <a:lnTo>
                  <a:pt x="999093" y="1322302"/>
                </a:lnTo>
                <a:lnTo>
                  <a:pt x="1010197" y="1320452"/>
                </a:lnTo>
                <a:lnTo>
                  <a:pt x="1020772" y="1318337"/>
                </a:lnTo>
                <a:lnTo>
                  <a:pt x="1031876" y="1315694"/>
                </a:lnTo>
                <a:lnTo>
                  <a:pt x="1042452" y="1313315"/>
                </a:lnTo>
                <a:lnTo>
                  <a:pt x="1053556" y="1310671"/>
                </a:lnTo>
                <a:lnTo>
                  <a:pt x="1064131" y="1307764"/>
                </a:lnTo>
                <a:lnTo>
                  <a:pt x="1074706" y="1304592"/>
                </a:lnTo>
                <a:lnTo>
                  <a:pt x="1085281" y="1301155"/>
                </a:lnTo>
                <a:lnTo>
                  <a:pt x="1095856" y="1297719"/>
                </a:lnTo>
                <a:lnTo>
                  <a:pt x="1106167" y="1293754"/>
                </a:lnTo>
                <a:lnTo>
                  <a:pt x="1116742" y="1289789"/>
                </a:lnTo>
                <a:lnTo>
                  <a:pt x="1126789" y="1285560"/>
                </a:lnTo>
                <a:lnTo>
                  <a:pt x="1137100" y="1281330"/>
                </a:lnTo>
                <a:lnTo>
                  <a:pt x="1147675" y="1276837"/>
                </a:lnTo>
                <a:lnTo>
                  <a:pt x="1157721" y="1271814"/>
                </a:lnTo>
                <a:lnTo>
                  <a:pt x="1167768" y="1267056"/>
                </a:lnTo>
                <a:lnTo>
                  <a:pt x="1177286" y="1261770"/>
                </a:lnTo>
                <a:lnTo>
                  <a:pt x="1187332" y="1256483"/>
                </a:lnTo>
                <a:lnTo>
                  <a:pt x="1197114" y="1250668"/>
                </a:lnTo>
                <a:lnTo>
                  <a:pt x="1206896" y="1244852"/>
                </a:lnTo>
                <a:lnTo>
                  <a:pt x="1216414" y="1238773"/>
                </a:lnTo>
                <a:lnTo>
                  <a:pt x="1225932" y="1232693"/>
                </a:lnTo>
                <a:lnTo>
                  <a:pt x="1235185" y="1225820"/>
                </a:lnTo>
                <a:lnTo>
                  <a:pt x="1239151" y="1223441"/>
                </a:lnTo>
                <a:lnTo>
                  <a:pt x="1243116" y="1221062"/>
                </a:lnTo>
                <a:lnTo>
                  <a:pt x="1247082" y="1218948"/>
                </a:lnTo>
                <a:lnTo>
                  <a:pt x="1251312" y="1217097"/>
                </a:lnTo>
                <a:lnTo>
                  <a:pt x="1255278" y="1215247"/>
                </a:lnTo>
                <a:lnTo>
                  <a:pt x="1259772" y="1213925"/>
                </a:lnTo>
                <a:lnTo>
                  <a:pt x="1264002" y="1212604"/>
                </a:lnTo>
                <a:lnTo>
                  <a:pt x="1268232" y="1211546"/>
                </a:lnTo>
                <a:lnTo>
                  <a:pt x="1272727" y="1210753"/>
                </a:lnTo>
                <a:lnTo>
                  <a:pt x="1276957" y="1210225"/>
                </a:lnTo>
                <a:lnTo>
                  <a:pt x="1281187" y="1209696"/>
                </a:lnTo>
                <a:lnTo>
                  <a:pt x="1285417" y="1209696"/>
                </a:lnTo>
                <a:lnTo>
                  <a:pt x="1290176" y="1209696"/>
                </a:lnTo>
                <a:lnTo>
                  <a:pt x="1294406" y="1209696"/>
                </a:lnTo>
                <a:lnTo>
                  <a:pt x="1298636" y="1210489"/>
                </a:lnTo>
                <a:lnTo>
                  <a:pt x="1302866" y="1211018"/>
                </a:lnTo>
                <a:lnTo>
                  <a:pt x="1307096" y="1211811"/>
                </a:lnTo>
                <a:lnTo>
                  <a:pt x="1311326" y="1212868"/>
                </a:lnTo>
                <a:lnTo>
                  <a:pt x="1315821" y="1213925"/>
                </a:lnTo>
                <a:lnTo>
                  <a:pt x="1319787" y="1215511"/>
                </a:lnTo>
                <a:lnTo>
                  <a:pt x="1324017" y="1217362"/>
                </a:lnTo>
                <a:lnTo>
                  <a:pt x="1327982" y="1219212"/>
                </a:lnTo>
                <a:lnTo>
                  <a:pt x="1331419" y="1221062"/>
                </a:lnTo>
                <a:lnTo>
                  <a:pt x="1335385" y="1223441"/>
                </a:lnTo>
                <a:lnTo>
                  <a:pt x="1339086" y="1225820"/>
                </a:lnTo>
                <a:lnTo>
                  <a:pt x="1342788" y="1228728"/>
                </a:lnTo>
                <a:lnTo>
                  <a:pt x="1346225" y="1231371"/>
                </a:lnTo>
                <a:lnTo>
                  <a:pt x="1349397" y="1234543"/>
                </a:lnTo>
                <a:lnTo>
                  <a:pt x="1352834" y="1237451"/>
                </a:lnTo>
                <a:lnTo>
                  <a:pt x="1356007" y="1240887"/>
                </a:lnTo>
                <a:lnTo>
                  <a:pt x="1358650" y="1244588"/>
                </a:lnTo>
                <a:lnTo>
                  <a:pt x="1361294" y="1248289"/>
                </a:lnTo>
                <a:lnTo>
                  <a:pt x="1364202" y="1252254"/>
                </a:lnTo>
                <a:lnTo>
                  <a:pt x="1366582" y="1256219"/>
                </a:lnTo>
                <a:lnTo>
                  <a:pt x="1368697" y="1260448"/>
                </a:lnTo>
                <a:lnTo>
                  <a:pt x="1370548" y="1264413"/>
                </a:lnTo>
                <a:lnTo>
                  <a:pt x="1372134" y="1268642"/>
                </a:lnTo>
                <a:lnTo>
                  <a:pt x="1373456" y="1272872"/>
                </a:lnTo>
                <a:lnTo>
                  <a:pt x="1374778" y="1277101"/>
                </a:lnTo>
                <a:lnTo>
                  <a:pt x="1376100" y="1281330"/>
                </a:lnTo>
                <a:lnTo>
                  <a:pt x="1376628" y="1285560"/>
                </a:lnTo>
                <a:lnTo>
                  <a:pt x="1377157" y="1289789"/>
                </a:lnTo>
                <a:lnTo>
                  <a:pt x="1377950" y="1294283"/>
                </a:lnTo>
                <a:lnTo>
                  <a:pt x="1377950" y="1298776"/>
                </a:lnTo>
                <a:lnTo>
                  <a:pt x="1377950" y="1303006"/>
                </a:lnTo>
                <a:lnTo>
                  <a:pt x="1377421" y="1307235"/>
                </a:lnTo>
                <a:lnTo>
                  <a:pt x="1377157" y="1311729"/>
                </a:lnTo>
                <a:lnTo>
                  <a:pt x="1376628" y="1316222"/>
                </a:lnTo>
                <a:lnTo>
                  <a:pt x="1375835" y="1320452"/>
                </a:lnTo>
                <a:lnTo>
                  <a:pt x="1374513" y="1324417"/>
                </a:lnTo>
                <a:lnTo>
                  <a:pt x="1373191" y="1328646"/>
                </a:lnTo>
                <a:lnTo>
                  <a:pt x="1372134" y="1332875"/>
                </a:lnTo>
                <a:lnTo>
                  <a:pt x="1370283" y="1336840"/>
                </a:lnTo>
                <a:lnTo>
                  <a:pt x="1368432" y="1340805"/>
                </a:lnTo>
                <a:lnTo>
                  <a:pt x="1366317" y="1344770"/>
                </a:lnTo>
                <a:lnTo>
                  <a:pt x="1364202" y="1348471"/>
                </a:lnTo>
                <a:lnTo>
                  <a:pt x="1361823" y="1351907"/>
                </a:lnTo>
                <a:lnTo>
                  <a:pt x="1358915" y="1355608"/>
                </a:lnTo>
                <a:lnTo>
                  <a:pt x="1356271" y="1359044"/>
                </a:lnTo>
                <a:lnTo>
                  <a:pt x="1353098" y="1362481"/>
                </a:lnTo>
                <a:lnTo>
                  <a:pt x="1350190" y="1365653"/>
                </a:lnTo>
                <a:lnTo>
                  <a:pt x="1346753" y="1368825"/>
                </a:lnTo>
                <a:lnTo>
                  <a:pt x="1343052" y="1371732"/>
                </a:lnTo>
                <a:lnTo>
                  <a:pt x="1339351" y="1374640"/>
                </a:lnTo>
                <a:lnTo>
                  <a:pt x="1327189" y="1382834"/>
                </a:lnTo>
                <a:lnTo>
                  <a:pt x="1315028" y="1390764"/>
                </a:lnTo>
                <a:lnTo>
                  <a:pt x="1302602" y="1398694"/>
                </a:lnTo>
                <a:lnTo>
                  <a:pt x="1290176" y="1406360"/>
                </a:lnTo>
                <a:lnTo>
                  <a:pt x="1277750" y="1413497"/>
                </a:lnTo>
                <a:lnTo>
                  <a:pt x="1264795" y="1420634"/>
                </a:lnTo>
                <a:lnTo>
                  <a:pt x="1252105" y="1427242"/>
                </a:lnTo>
                <a:lnTo>
                  <a:pt x="1239151" y="1433851"/>
                </a:lnTo>
                <a:lnTo>
                  <a:pt x="1226196" y="1439930"/>
                </a:lnTo>
                <a:lnTo>
                  <a:pt x="1212977" y="1446274"/>
                </a:lnTo>
                <a:lnTo>
                  <a:pt x="1200022" y="1451825"/>
                </a:lnTo>
                <a:lnTo>
                  <a:pt x="1186803" y="1457376"/>
                </a:lnTo>
                <a:lnTo>
                  <a:pt x="1173320" y="1462663"/>
                </a:lnTo>
                <a:lnTo>
                  <a:pt x="1160101" y="1467421"/>
                </a:lnTo>
                <a:lnTo>
                  <a:pt x="1146353" y="1472443"/>
                </a:lnTo>
                <a:lnTo>
                  <a:pt x="1132870" y="1476672"/>
                </a:lnTo>
                <a:lnTo>
                  <a:pt x="1119122" y="1480902"/>
                </a:lnTo>
                <a:lnTo>
                  <a:pt x="1105639" y="1484867"/>
                </a:lnTo>
                <a:lnTo>
                  <a:pt x="1091626" y="1488567"/>
                </a:lnTo>
                <a:lnTo>
                  <a:pt x="1077879" y="1491739"/>
                </a:lnTo>
                <a:lnTo>
                  <a:pt x="1063866" y="1494911"/>
                </a:lnTo>
                <a:lnTo>
                  <a:pt x="1049854" y="1497555"/>
                </a:lnTo>
                <a:lnTo>
                  <a:pt x="1035842" y="1500462"/>
                </a:lnTo>
                <a:lnTo>
                  <a:pt x="1021830" y="1502841"/>
                </a:lnTo>
                <a:lnTo>
                  <a:pt x="1007818" y="1504692"/>
                </a:lnTo>
                <a:lnTo>
                  <a:pt x="993541" y="1506542"/>
                </a:lnTo>
                <a:lnTo>
                  <a:pt x="979000" y="1507864"/>
                </a:lnTo>
                <a:lnTo>
                  <a:pt x="964988" y="1509185"/>
                </a:lnTo>
                <a:lnTo>
                  <a:pt x="950712" y="1510243"/>
                </a:lnTo>
                <a:lnTo>
                  <a:pt x="936435" y="1510771"/>
                </a:lnTo>
                <a:lnTo>
                  <a:pt x="922159" y="1511300"/>
                </a:lnTo>
                <a:lnTo>
                  <a:pt x="907618" y="1511300"/>
                </a:lnTo>
                <a:lnTo>
                  <a:pt x="888847" y="1511036"/>
                </a:lnTo>
                <a:lnTo>
                  <a:pt x="870076" y="1510507"/>
                </a:lnTo>
                <a:lnTo>
                  <a:pt x="851040" y="1508921"/>
                </a:lnTo>
                <a:lnTo>
                  <a:pt x="832269" y="1507335"/>
                </a:lnTo>
                <a:lnTo>
                  <a:pt x="816935" y="1505220"/>
                </a:lnTo>
                <a:lnTo>
                  <a:pt x="796049" y="1502841"/>
                </a:lnTo>
                <a:lnTo>
                  <a:pt x="785738" y="1501255"/>
                </a:lnTo>
                <a:lnTo>
                  <a:pt x="774899" y="1499669"/>
                </a:lnTo>
                <a:lnTo>
                  <a:pt x="768818" y="1498612"/>
                </a:lnTo>
                <a:lnTo>
                  <a:pt x="762737" y="1497026"/>
                </a:lnTo>
                <a:lnTo>
                  <a:pt x="755335" y="1495440"/>
                </a:lnTo>
                <a:lnTo>
                  <a:pt x="747932" y="1493590"/>
                </a:lnTo>
                <a:lnTo>
                  <a:pt x="733391" y="1490418"/>
                </a:lnTo>
                <a:lnTo>
                  <a:pt x="710919" y="1484867"/>
                </a:lnTo>
                <a:lnTo>
                  <a:pt x="700079" y="1482223"/>
                </a:lnTo>
                <a:lnTo>
                  <a:pt x="688975" y="1478787"/>
                </a:lnTo>
                <a:lnTo>
                  <a:pt x="677342" y="1475086"/>
                </a:lnTo>
                <a:lnTo>
                  <a:pt x="665710" y="1471121"/>
                </a:lnTo>
                <a:lnTo>
                  <a:pt x="653548" y="1466892"/>
                </a:lnTo>
                <a:lnTo>
                  <a:pt x="640858" y="1462663"/>
                </a:lnTo>
                <a:lnTo>
                  <a:pt x="628697" y="1457905"/>
                </a:lnTo>
                <a:lnTo>
                  <a:pt x="616799" y="1453147"/>
                </a:lnTo>
                <a:lnTo>
                  <a:pt x="602787" y="1447067"/>
                </a:lnTo>
                <a:lnTo>
                  <a:pt x="589304" y="1440723"/>
                </a:lnTo>
                <a:lnTo>
                  <a:pt x="575292" y="1434379"/>
                </a:lnTo>
                <a:lnTo>
                  <a:pt x="561544" y="1427507"/>
                </a:lnTo>
                <a:lnTo>
                  <a:pt x="548061" y="1420634"/>
                </a:lnTo>
                <a:lnTo>
                  <a:pt x="543302" y="1417462"/>
                </a:lnTo>
                <a:lnTo>
                  <a:pt x="531669" y="1411118"/>
                </a:lnTo>
                <a:lnTo>
                  <a:pt x="520036" y="1404510"/>
                </a:lnTo>
                <a:lnTo>
                  <a:pt x="508668" y="1397637"/>
                </a:lnTo>
                <a:lnTo>
                  <a:pt x="497564" y="1390500"/>
                </a:lnTo>
                <a:lnTo>
                  <a:pt x="486196" y="1383099"/>
                </a:lnTo>
                <a:lnTo>
                  <a:pt x="475356" y="1375697"/>
                </a:lnTo>
                <a:lnTo>
                  <a:pt x="464516" y="1368296"/>
                </a:lnTo>
                <a:lnTo>
                  <a:pt x="453941" y="1360366"/>
                </a:lnTo>
                <a:lnTo>
                  <a:pt x="443366" y="1351907"/>
                </a:lnTo>
                <a:lnTo>
                  <a:pt x="432790" y="1343713"/>
                </a:lnTo>
                <a:lnTo>
                  <a:pt x="422479" y="1335519"/>
                </a:lnTo>
                <a:lnTo>
                  <a:pt x="412433" y="1326796"/>
                </a:lnTo>
                <a:lnTo>
                  <a:pt x="402387" y="1317808"/>
                </a:lnTo>
                <a:lnTo>
                  <a:pt x="392604" y="1309085"/>
                </a:lnTo>
                <a:lnTo>
                  <a:pt x="383087" y="1299834"/>
                </a:lnTo>
                <a:lnTo>
                  <a:pt x="373569" y="1290582"/>
                </a:lnTo>
                <a:lnTo>
                  <a:pt x="369339" y="1285824"/>
                </a:lnTo>
                <a:lnTo>
                  <a:pt x="357971" y="1274458"/>
                </a:lnTo>
                <a:lnTo>
                  <a:pt x="347131" y="1262827"/>
                </a:lnTo>
                <a:lnTo>
                  <a:pt x="336291" y="1250668"/>
                </a:lnTo>
                <a:lnTo>
                  <a:pt x="325716" y="1238508"/>
                </a:lnTo>
                <a:lnTo>
                  <a:pt x="320429" y="1231636"/>
                </a:lnTo>
                <a:lnTo>
                  <a:pt x="315405" y="1224763"/>
                </a:lnTo>
                <a:lnTo>
                  <a:pt x="301393" y="1207317"/>
                </a:lnTo>
                <a:lnTo>
                  <a:pt x="294255" y="1198330"/>
                </a:lnTo>
                <a:lnTo>
                  <a:pt x="287646" y="1189078"/>
                </a:lnTo>
                <a:lnTo>
                  <a:pt x="286059" y="1186699"/>
                </a:lnTo>
                <a:lnTo>
                  <a:pt x="284737" y="1183791"/>
                </a:lnTo>
                <a:lnTo>
                  <a:pt x="277070" y="1172425"/>
                </a:lnTo>
                <a:lnTo>
                  <a:pt x="269403" y="1160795"/>
                </a:lnTo>
                <a:lnTo>
                  <a:pt x="262001" y="1149164"/>
                </a:lnTo>
                <a:lnTo>
                  <a:pt x="255127" y="1137005"/>
                </a:lnTo>
                <a:lnTo>
                  <a:pt x="247988" y="1125110"/>
                </a:lnTo>
                <a:lnTo>
                  <a:pt x="241379" y="1112950"/>
                </a:lnTo>
                <a:lnTo>
                  <a:pt x="234505" y="1100527"/>
                </a:lnTo>
                <a:lnTo>
                  <a:pt x="228424" y="1087839"/>
                </a:lnTo>
                <a:lnTo>
                  <a:pt x="222344" y="1075415"/>
                </a:lnTo>
                <a:lnTo>
                  <a:pt x="216263" y="1062727"/>
                </a:lnTo>
                <a:lnTo>
                  <a:pt x="210975" y="1049775"/>
                </a:lnTo>
                <a:lnTo>
                  <a:pt x="205423" y="1037087"/>
                </a:lnTo>
                <a:lnTo>
                  <a:pt x="200400" y="1023870"/>
                </a:lnTo>
                <a:lnTo>
                  <a:pt x="195377" y="1010653"/>
                </a:lnTo>
                <a:lnTo>
                  <a:pt x="190618" y="997437"/>
                </a:lnTo>
                <a:lnTo>
                  <a:pt x="186388" y="983956"/>
                </a:lnTo>
                <a:lnTo>
                  <a:pt x="182158" y="970475"/>
                </a:lnTo>
                <a:lnTo>
                  <a:pt x="178192" y="956729"/>
                </a:lnTo>
                <a:lnTo>
                  <a:pt x="174491" y="942984"/>
                </a:lnTo>
                <a:lnTo>
                  <a:pt x="171318" y="929239"/>
                </a:lnTo>
                <a:lnTo>
                  <a:pt x="167881" y="915229"/>
                </a:lnTo>
                <a:lnTo>
                  <a:pt x="165237" y="901219"/>
                </a:lnTo>
                <a:lnTo>
                  <a:pt x="162329" y="887210"/>
                </a:lnTo>
                <a:lnTo>
                  <a:pt x="160214" y="872936"/>
                </a:lnTo>
                <a:lnTo>
                  <a:pt x="158099" y="858662"/>
                </a:lnTo>
                <a:lnTo>
                  <a:pt x="156249" y="844388"/>
                </a:lnTo>
                <a:lnTo>
                  <a:pt x="154662" y="829585"/>
                </a:lnTo>
                <a:lnTo>
                  <a:pt x="153340" y="815047"/>
                </a:lnTo>
                <a:lnTo>
                  <a:pt x="152283" y="800509"/>
                </a:lnTo>
                <a:lnTo>
                  <a:pt x="151754" y="785706"/>
                </a:lnTo>
                <a:lnTo>
                  <a:pt x="151225" y="770903"/>
                </a:lnTo>
                <a:lnTo>
                  <a:pt x="151225" y="755836"/>
                </a:lnTo>
                <a:lnTo>
                  <a:pt x="0" y="755836"/>
                </a:lnTo>
                <a:lnTo>
                  <a:pt x="241643" y="393700"/>
                </a:lnTo>
                <a:close/>
                <a:moveTo>
                  <a:pt x="906894" y="0"/>
                </a:moveTo>
                <a:lnTo>
                  <a:pt x="912182" y="264"/>
                </a:lnTo>
                <a:lnTo>
                  <a:pt x="917469" y="529"/>
                </a:lnTo>
                <a:lnTo>
                  <a:pt x="932539" y="793"/>
                </a:lnTo>
                <a:lnTo>
                  <a:pt x="947344" y="1586"/>
                </a:lnTo>
                <a:lnTo>
                  <a:pt x="962414" y="2380"/>
                </a:lnTo>
                <a:lnTo>
                  <a:pt x="977484" y="3702"/>
                </a:lnTo>
                <a:lnTo>
                  <a:pt x="989645" y="5288"/>
                </a:lnTo>
                <a:lnTo>
                  <a:pt x="1002335" y="6610"/>
                </a:lnTo>
                <a:lnTo>
                  <a:pt x="1020313" y="8725"/>
                </a:lnTo>
                <a:lnTo>
                  <a:pt x="1029038" y="10047"/>
                </a:lnTo>
                <a:lnTo>
                  <a:pt x="1038291" y="11369"/>
                </a:lnTo>
                <a:lnTo>
                  <a:pt x="1044636" y="12691"/>
                </a:lnTo>
                <a:lnTo>
                  <a:pt x="1050981" y="14277"/>
                </a:lnTo>
                <a:lnTo>
                  <a:pt x="1064465" y="17186"/>
                </a:lnTo>
                <a:lnTo>
                  <a:pt x="1077419" y="20358"/>
                </a:lnTo>
                <a:lnTo>
                  <a:pt x="1101478" y="26175"/>
                </a:lnTo>
                <a:lnTo>
                  <a:pt x="1113375" y="29348"/>
                </a:lnTo>
                <a:lnTo>
                  <a:pt x="1125008" y="32521"/>
                </a:lnTo>
                <a:lnTo>
                  <a:pt x="1134790" y="35693"/>
                </a:lnTo>
                <a:lnTo>
                  <a:pt x="1144572" y="38866"/>
                </a:lnTo>
                <a:lnTo>
                  <a:pt x="1157791" y="43625"/>
                </a:lnTo>
                <a:lnTo>
                  <a:pt x="1171274" y="48384"/>
                </a:lnTo>
                <a:lnTo>
                  <a:pt x="1184493" y="53408"/>
                </a:lnTo>
                <a:lnTo>
                  <a:pt x="1197448" y="58431"/>
                </a:lnTo>
                <a:lnTo>
                  <a:pt x="1206701" y="62397"/>
                </a:lnTo>
                <a:lnTo>
                  <a:pt x="1226794" y="71651"/>
                </a:lnTo>
                <a:lnTo>
                  <a:pt x="1246887" y="81434"/>
                </a:lnTo>
                <a:lnTo>
                  <a:pt x="1266716" y="91745"/>
                </a:lnTo>
                <a:lnTo>
                  <a:pt x="1285751" y="102321"/>
                </a:lnTo>
                <a:lnTo>
                  <a:pt x="1304786" y="113690"/>
                </a:lnTo>
                <a:lnTo>
                  <a:pt x="1323557" y="125588"/>
                </a:lnTo>
                <a:lnTo>
                  <a:pt x="1341800" y="138015"/>
                </a:lnTo>
                <a:lnTo>
                  <a:pt x="1359513" y="151234"/>
                </a:lnTo>
                <a:lnTo>
                  <a:pt x="1377227" y="164718"/>
                </a:lnTo>
                <a:lnTo>
                  <a:pt x="1394411" y="178731"/>
                </a:lnTo>
                <a:lnTo>
                  <a:pt x="1411067" y="193538"/>
                </a:lnTo>
                <a:lnTo>
                  <a:pt x="1427459" y="208608"/>
                </a:lnTo>
                <a:lnTo>
                  <a:pt x="1443322" y="224207"/>
                </a:lnTo>
                <a:lnTo>
                  <a:pt x="1458920" y="240336"/>
                </a:lnTo>
                <a:lnTo>
                  <a:pt x="1473725" y="257257"/>
                </a:lnTo>
                <a:lnTo>
                  <a:pt x="1488531" y="274178"/>
                </a:lnTo>
                <a:lnTo>
                  <a:pt x="1492496" y="279466"/>
                </a:lnTo>
                <a:lnTo>
                  <a:pt x="1509152" y="300353"/>
                </a:lnTo>
                <a:lnTo>
                  <a:pt x="1517348" y="311194"/>
                </a:lnTo>
                <a:lnTo>
                  <a:pt x="1525544" y="322034"/>
                </a:lnTo>
                <a:lnTo>
                  <a:pt x="1527130" y="325207"/>
                </a:lnTo>
                <a:lnTo>
                  <a:pt x="1528981" y="328115"/>
                </a:lnTo>
                <a:lnTo>
                  <a:pt x="1536648" y="339748"/>
                </a:lnTo>
                <a:lnTo>
                  <a:pt x="1544050" y="351382"/>
                </a:lnTo>
                <a:lnTo>
                  <a:pt x="1551453" y="362751"/>
                </a:lnTo>
                <a:lnTo>
                  <a:pt x="1558591" y="374913"/>
                </a:lnTo>
                <a:lnTo>
                  <a:pt x="1565465" y="386811"/>
                </a:lnTo>
                <a:lnTo>
                  <a:pt x="1572075" y="399237"/>
                </a:lnTo>
                <a:lnTo>
                  <a:pt x="1578684" y="411400"/>
                </a:lnTo>
                <a:lnTo>
                  <a:pt x="1585029" y="423826"/>
                </a:lnTo>
                <a:lnTo>
                  <a:pt x="1591110" y="436253"/>
                </a:lnTo>
                <a:lnTo>
                  <a:pt x="1596927" y="449208"/>
                </a:lnTo>
                <a:lnTo>
                  <a:pt x="1602214" y="461899"/>
                </a:lnTo>
                <a:lnTo>
                  <a:pt x="1607766" y="474854"/>
                </a:lnTo>
                <a:lnTo>
                  <a:pt x="1612789" y="488074"/>
                </a:lnTo>
                <a:lnTo>
                  <a:pt x="1617548" y="501294"/>
                </a:lnTo>
                <a:lnTo>
                  <a:pt x="1622571" y="514249"/>
                </a:lnTo>
                <a:lnTo>
                  <a:pt x="1626801" y="527734"/>
                </a:lnTo>
                <a:lnTo>
                  <a:pt x="1631032" y="541482"/>
                </a:lnTo>
                <a:lnTo>
                  <a:pt x="1634997" y="554702"/>
                </a:lnTo>
                <a:lnTo>
                  <a:pt x="1638170" y="568451"/>
                </a:lnTo>
                <a:lnTo>
                  <a:pt x="1641871" y="582463"/>
                </a:lnTo>
                <a:lnTo>
                  <a:pt x="1645044" y="596212"/>
                </a:lnTo>
                <a:lnTo>
                  <a:pt x="1647688" y="610225"/>
                </a:lnTo>
                <a:lnTo>
                  <a:pt x="1650596" y="624502"/>
                </a:lnTo>
                <a:lnTo>
                  <a:pt x="1652975" y="638515"/>
                </a:lnTo>
                <a:lnTo>
                  <a:pt x="1655090" y="652793"/>
                </a:lnTo>
                <a:lnTo>
                  <a:pt x="1656941" y="667334"/>
                </a:lnTo>
                <a:lnTo>
                  <a:pt x="1658263" y="681876"/>
                </a:lnTo>
                <a:lnTo>
                  <a:pt x="1659585" y="696154"/>
                </a:lnTo>
                <a:lnTo>
                  <a:pt x="1660642" y="710695"/>
                </a:lnTo>
                <a:lnTo>
                  <a:pt x="1661435" y="725501"/>
                </a:lnTo>
                <a:lnTo>
                  <a:pt x="1661700" y="740308"/>
                </a:lnTo>
                <a:lnTo>
                  <a:pt x="1661700" y="754849"/>
                </a:lnTo>
                <a:lnTo>
                  <a:pt x="1812925" y="754849"/>
                </a:lnTo>
                <a:lnTo>
                  <a:pt x="1571282" y="1117600"/>
                </a:lnTo>
                <a:lnTo>
                  <a:pt x="1329638" y="754849"/>
                </a:lnTo>
                <a:lnTo>
                  <a:pt x="1480864" y="754849"/>
                </a:lnTo>
                <a:lnTo>
                  <a:pt x="1480599" y="742158"/>
                </a:lnTo>
                <a:lnTo>
                  <a:pt x="1480070" y="729467"/>
                </a:lnTo>
                <a:lnTo>
                  <a:pt x="1479277" y="716512"/>
                </a:lnTo>
                <a:lnTo>
                  <a:pt x="1478484" y="704085"/>
                </a:lnTo>
                <a:lnTo>
                  <a:pt x="1477162" y="691394"/>
                </a:lnTo>
                <a:lnTo>
                  <a:pt x="1475576" y="678703"/>
                </a:lnTo>
                <a:lnTo>
                  <a:pt x="1473725" y="666277"/>
                </a:lnTo>
                <a:lnTo>
                  <a:pt x="1471610" y="654115"/>
                </a:lnTo>
                <a:lnTo>
                  <a:pt x="1469231" y="641952"/>
                </a:lnTo>
                <a:lnTo>
                  <a:pt x="1466851" y="629790"/>
                </a:lnTo>
                <a:lnTo>
                  <a:pt x="1463943" y="617628"/>
                </a:lnTo>
                <a:lnTo>
                  <a:pt x="1460771" y="605730"/>
                </a:lnTo>
                <a:lnTo>
                  <a:pt x="1457334" y="593832"/>
                </a:lnTo>
                <a:lnTo>
                  <a:pt x="1453897" y="581935"/>
                </a:lnTo>
                <a:lnTo>
                  <a:pt x="1449931" y="570301"/>
                </a:lnTo>
                <a:lnTo>
                  <a:pt x="1445965" y="558668"/>
                </a:lnTo>
                <a:lnTo>
                  <a:pt x="1441471" y="547299"/>
                </a:lnTo>
                <a:lnTo>
                  <a:pt x="1436976" y="535930"/>
                </a:lnTo>
                <a:lnTo>
                  <a:pt x="1432482" y="524825"/>
                </a:lnTo>
                <a:lnTo>
                  <a:pt x="1427194" y="513721"/>
                </a:lnTo>
                <a:lnTo>
                  <a:pt x="1421907" y="502616"/>
                </a:lnTo>
                <a:lnTo>
                  <a:pt x="1416619" y="492040"/>
                </a:lnTo>
                <a:lnTo>
                  <a:pt x="1410803" y="481464"/>
                </a:lnTo>
                <a:lnTo>
                  <a:pt x="1404986" y="470624"/>
                </a:lnTo>
                <a:lnTo>
                  <a:pt x="1398906" y="460313"/>
                </a:lnTo>
                <a:lnTo>
                  <a:pt x="1392561" y="450001"/>
                </a:lnTo>
                <a:lnTo>
                  <a:pt x="1385951" y="439954"/>
                </a:lnTo>
                <a:lnTo>
                  <a:pt x="1379342" y="429907"/>
                </a:lnTo>
                <a:lnTo>
                  <a:pt x="1372468" y="420125"/>
                </a:lnTo>
                <a:lnTo>
                  <a:pt x="1365065" y="410342"/>
                </a:lnTo>
                <a:lnTo>
                  <a:pt x="1357662" y="400824"/>
                </a:lnTo>
                <a:lnTo>
                  <a:pt x="1350524" y="391570"/>
                </a:lnTo>
                <a:lnTo>
                  <a:pt x="1349202" y="390248"/>
                </a:lnTo>
                <a:lnTo>
                  <a:pt x="1338363" y="377293"/>
                </a:lnTo>
                <a:lnTo>
                  <a:pt x="1326730" y="364602"/>
                </a:lnTo>
                <a:lnTo>
                  <a:pt x="1315097" y="352175"/>
                </a:lnTo>
                <a:lnTo>
                  <a:pt x="1302936" y="340277"/>
                </a:lnTo>
                <a:lnTo>
                  <a:pt x="1290510" y="328644"/>
                </a:lnTo>
                <a:lnTo>
                  <a:pt x="1277555" y="317804"/>
                </a:lnTo>
                <a:lnTo>
                  <a:pt x="1264601" y="306699"/>
                </a:lnTo>
                <a:lnTo>
                  <a:pt x="1251117" y="296387"/>
                </a:lnTo>
                <a:lnTo>
                  <a:pt x="1237369" y="286340"/>
                </a:lnTo>
                <a:lnTo>
                  <a:pt x="1223093" y="276822"/>
                </a:lnTo>
                <a:lnTo>
                  <a:pt x="1208816" y="267568"/>
                </a:lnTo>
                <a:lnTo>
                  <a:pt x="1194275" y="258579"/>
                </a:lnTo>
                <a:lnTo>
                  <a:pt x="1179206" y="250383"/>
                </a:lnTo>
                <a:lnTo>
                  <a:pt x="1163872" y="242451"/>
                </a:lnTo>
                <a:lnTo>
                  <a:pt x="1148802" y="234783"/>
                </a:lnTo>
                <a:lnTo>
                  <a:pt x="1132939" y="227909"/>
                </a:lnTo>
                <a:lnTo>
                  <a:pt x="1128709" y="226058"/>
                </a:lnTo>
                <a:lnTo>
                  <a:pt x="1117869" y="221828"/>
                </a:lnTo>
                <a:lnTo>
                  <a:pt x="1107294" y="217862"/>
                </a:lnTo>
                <a:lnTo>
                  <a:pt x="1096455" y="213896"/>
                </a:lnTo>
                <a:lnTo>
                  <a:pt x="1085615" y="210194"/>
                </a:lnTo>
                <a:lnTo>
                  <a:pt x="1073454" y="206229"/>
                </a:lnTo>
                <a:lnTo>
                  <a:pt x="1063672" y="203585"/>
                </a:lnTo>
                <a:lnTo>
                  <a:pt x="1054418" y="200676"/>
                </a:lnTo>
                <a:lnTo>
                  <a:pt x="1034590" y="196182"/>
                </a:lnTo>
                <a:lnTo>
                  <a:pt x="1026130" y="194066"/>
                </a:lnTo>
                <a:lnTo>
                  <a:pt x="1017141" y="192216"/>
                </a:lnTo>
                <a:lnTo>
                  <a:pt x="1007094" y="190365"/>
                </a:lnTo>
                <a:lnTo>
                  <a:pt x="997048" y="188778"/>
                </a:lnTo>
                <a:lnTo>
                  <a:pt x="976690" y="186134"/>
                </a:lnTo>
                <a:lnTo>
                  <a:pt x="961356" y="184019"/>
                </a:lnTo>
                <a:lnTo>
                  <a:pt x="948930" y="183226"/>
                </a:lnTo>
                <a:lnTo>
                  <a:pt x="936505" y="182169"/>
                </a:lnTo>
                <a:lnTo>
                  <a:pt x="923550" y="181904"/>
                </a:lnTo>
                <a:lnTo>
                  <a:pt x="911124" y="181640"/>
                </a:lnTo>
                <a:lnTo>
                  <a:pt x="899756" y="181640"/>
                </a:lnTo>
                <a:lnTo>
                  <a:pt x="888916" y="181904"/>
                </a:lnTo>
                <a:lnTo>
                  <a:pt x="877548" y="182169"/>
                </a:lnTo>
                <a:lnTo>
                  <a:pt x="866708" y="182697"/>
                </a:lnTo>
                <a:lnTo>
                  <a:pt x="855604" y="183755"/>
                </a:lnTo>
                <a:lnTo>
                  <a:pt x="844765" y="184548"/>
                </a:lnTo>
                <a:lnTo>
                  <a:pt x="833661" y="186134"/>
                </a:lnTo>
                <a:lnTo>
                  <a:pt x="822821" y="187721"/>
                </a:lnTo>
                <a:lnTo>
                  <a:pt x="811982" y="189307"/>
                </a:lnTo>
                <a:lnTo>
                  <a:pt x="801142" y="190894"/>
                </a:lnTo>
                <a:lnTo>
                  <a:pt x="790302" y="193273"/>
                </a:lnTo>
                <a:lnTo>
                  <a:pt x="779463" y="195653"/>
                </a:lnTo>
                <a:lnTo>
                  <a:pt x="768888" y="198032"/>
                </a:lnTo>
                <a:lnTo>
                  <a:pt x="758312" y="200676"/>
                </a:lnTo>
                <a:lnTo>
                  <a:pt x="747473" y="203849"/>
                </a:lnTo>
                <a:lnTo>
                  <a:pt x="737162" y="206757"/>
                </a:lnTo>
                <a:lnTo>
                  <a:pt x="726587" y="210194"/>
                </a:lnTo>
                <a:lnTo>
                  <a:pt x="716276" y="213896"/>
                </a:lnTo>
                <a:lnTo>
                  <a:pt x="705965" y="217598"/>
                </a:lnTo>
                <a:lnTo>
                  <a:pt x="695390" y="221563"/>
                </a:lnTo>
                <a:lnTo>
                  <a:pt x="685079" y="225794"/>
                </a:lnTo>
                <a:lnTo>
                  <a:pt x="675033" y="230024"/>
                </a:lnTo>
                <a:lnTo>
                  <a:pt x="664986" y="234519"/>
                </a:lnTo>
                <a:lnTo>
                  <a:pt x="654940" y="239542"/>
                </a:lnTo>
                <a:lnTo>
                  <a:pt x="644893" y="244302"/>
                </a:lnTo>
                <a:lnTo>
                  <a:pt x="635111" y="249589"/>
                </a:lnTo>
                <a:lnTo>
                  <a:pt x="625329" y="254877"/>
                </a:lnTo>
                <a:lnTo>
                  <a:pt x="615547" y="260430"/>
                </a:lnTo>
                <a:lnTo>
                  <a:pt x="606029" y="266511"/>
                </a:lnTo>
                <a:lnTo>
                  <a:pt x="596512" y="272327"/>
                </a:lnTo>
                <a:lnTo>
                  <a:pt x="586994" y="278673"/>
                </a:lnTo>
                <a:lnTo>
                  <a:pt x="577476" y="285283"/>
                </a:lnTo>
                <a:lnTo>
                  <a:pt x="574039" y="287662"/>
                </a:lnTo>
                <a:lnTo>
                  <a:pt x="570074" y="290042"/>
                </a:lnTo>
                <a:lnTo>
                  <a:pt x="565843" y="292157"/>
                </a:lnTo>
                <a:lnTo>
                  <a:pt x="561878" y="294008"/>
                </a:lnTo>
                <a:lnTo>
                  <a:pt x="557383" y="295859"/>
                </a:lnTo>
                <a:lnTo>
                  <a:pt x="553153" y="296916"/>
                </a:lnTo>
                <a:lnTo>
                  <a:pt x="548923" y="298503"/>
                </a:lnTo>
                <a:lnTo>
                  <a:pt x="544693" y="299560"/>
                </a:lnTo>
                <a:lnTo>
                  <a:pt x="540463" y="300353"/>
                </a:lnTo>
                <a:lnTo>
                  <a:pt x="536233" y="300882"/>
                </a:lnTo>
                <a:lnTo>
                  <a:pt x="531474" y="301411"/>
                </a:lnTo>
                <a:lnTo>
                  <a:pt x="527244" y="301675"/>
                </a:lnTo>
                <a:lnTo>
                  <a:pt x="523014" y="301411"/>
                </a:lnTo>
                <a:lnTo>
                  <a:pt x="518519" y="301411"/>
                </a:lnTo>
                <a:lnTo>
                  <a:pt x="514289" y="300618"/>
                </a:lnTo>
                <a:lnTo>
                  <a:pt x="510059" y="300089"/>
                </a:lnTo>
                <a:lnTo>
                  <a:pt x="505829" y="299296"/>
                </a:lnTo>
                <a:lnTo>
                  <a:pt x="501335" y="298238"/>
                </a:lnTo>
                <a:lnTo>
                  <a:pt x="497369" y="296916"/>
                </a:lnTo>
                <a:lnTo>
                  <a:pt x="493139" y="295594"/>
                </a:lnTo>
                <a:lnTo>
                  <a:pt x="489173" y="293744"/>
                </a:lnTo>
                <a:lnTo>
                  <a:pt x="485208" y="291893"/>
                </a:lnTo>
                <a:lnTo>
                  <a:pt x="481242" y="290042"/>
                </a:lnTo>
                <a:lnTo>
                  <a:pt x="477805" y="287662"/>
                </a:lnTo>
                <a:lnTo>
                  <a:pt x="474104" y="285283"/>
                </a:lnTo>
                <a:lnTo>
                  <a:pt x="470402" y="282639"/>
                </a:lnTo>
                <a:lnTo>
                  <a:pt x="466701" y="279731"/>
                </a:lnTo>
                <a:lnTo>
                  <a:pt x="463264" y="276558"/>
                </a:lnTo>
                <a:lnTo>
                  <a:pt x="460356" y="273649"/>
                </a:lnTo>
                <a:lnTo>
                  <a:pt x="457183" y="270212"/>
                </a:lnTo>
                <a:lnTo>
                  <a:pt x="454275" y="266511"/>
                </a:lnTo>
                <a:lnTo>
                  <a:pt x="451367" y="262809"/>
                </a:lnTo>
                <a:lnTo>
                  <a:pt x="448987" y="258843"/>
                </a:lnTo>
                <a:lnTo>
                  <a:pt x="446608" y="254877"/>
                </a:lnTo>
                <a:lnTo>
                  <a:pt x="444493" y="251176"/>
                </a:lnTo>
                <a:lnTo>
                  <a:pt x="442642" y="246681"/>
                </a:lnTo>
                <a:lnTo>
                  <a:pt x="440792" y="242451"/>
                </a:lnTo>
                <a:lnTo>
                  <a:pt x="439205" y="238220"/>
                </a:lnTo>
                <a:lnTo>
                  <a:pt x="438148" y="233990"/>
                </a:lnTo>
                <a:lnTo>
                  <a:pt x="437090" y="229760"/>
                </a:lnTo>
                <a:lnTo>
                  <a:pt x="436297" y="225529"/>
                </a:lnTo>
                <a:lnTo>
                  <a:pt x="435768" y="221299"/>
                </a:lnTo>
                <a:lnTo>
                  <a:pt x="435240" y="216804"/>
                </a:lnTo>
                <a:lnTo>
                  <a:pt x="434975" y="212310"/>
                </a:lnTo>
                <a:lnTo>
                  <a:pt x="434975" y="208079"/>
                </a:lnTo>
                <a:lnTo>
                  <a:pt x="435240" y="203849"/>
                </a:lnTo>
                <a:lnTo>
                  <a:pt x="436033" y="199354"/>
                </a:lnTo>
                <a:lnTo>
                  <a:pt x="436562" y="194860"/>
                </a:lnTo>
                <a:lnTo>
                  <a:pt x="437355" y="190629"/>
                </a:lnTo>
                <a:lnTo>
                  <a:pt x="438412" y="186663"/>
                </a:lnTo>
                <a:lnTo>
                  <a:pt x="439734" y="182433"/>
                </a:lnTo>
                <a:lnTo>
                  <a:pt x="441056" y="178203"/>
                </a:lnTo>
                <a:lnTo>
                  <a:pt x="442907" y="174237"/>
                </a:lnTo>
                <a:lnTo>
                  <a:pt x="444757" y="170271"/>
                </a:lnTo>
                <a:lnTo>
                  <a:pt x="446608" y="166305"/>
                </a:lnTo>
                <a:lnTo>
                  <a:pt x="448987" y="162603"/>
                </a:lnTo>
                <a:lnTo>
                  <a:pt x="451367" y="159166"/>
                </a:lnTo>
                <a:lnTo>
                  <a:pt x="454011" y="155465"/>
                </a:lnTo>
                <a:lnTo>
                  <a:pt x="456919" y="152027"/>
                </a:lnTo>
                <a:lnTo>
                  <a:pt x="460091" y="148590"/>
                </a:lnTo>
                <a:lnTo>
                  <a:pt x="463000" y="145418"/>
                </a:lnTo>
                <a:lnTo>
                  <a:pt x="466437" y="142245"/>
                </a:lnTo>
                <a:lnTo>
                  <a:pt x="470138" y="139601"/>
                </a:lnTo>
                <a:lnTo>
                  <a:pt x="473839" y="136693"/>
                </a:lnTo>
                <a:lnTo>
                  <a:pt x="486001" y="128232"/>
                </a:lnTo>
                <a:lnTo>
                  <a:pt x="498162" y="120300"/>
                </a:lnTo>
                <a:lnTo>
                  <a:pt x="510588" y="112368"/>
                </a:lnTo>
                <a:lnTo>
                  <a:pt x="522749" y="105229"/>
                </a:lnTo>
                <a:lnTo>
                  <a:pt x="535440" y="97826"/>
                </a:lnTo>
                <a:lnTo>
                  <a:pt x="548130" y="90688"/>
                </a:lnTo>
                <a:lnTo>
                  <a:pt x="560820" y="83813"/>
                </a:lnTo>
                <a:lnTo>
                  <a:pt x="573511" y="77468"/>
                </a:lnTo>
                <a:lnTo>
                  <a:pt x="586730" y="71387"/>
                </a:lnTo>
                <a:lnTo>
                  <a:pt x="599949" y="65306"/>
                </a:lnTo>
                <a:lnTo>
                  <a:pt x="612903" y="59489"/>
                </a:lnTo>
                <a:lnTo>
                  <a:pt x="626122" y="53937"/>
                </a:lnTo>
                <a:lnTo>
                  <a:pt x="639341" y="48649"/>
                </a:lnTo>
                <a:lnTo>
                  <a:pt x="652825" y="43890"/>
                </a:lnTo>
                <a:lnTo>
                  <a:pt x="666572" y="39395"/>
                </a:lnTo>
                <a:lnTo>
                  <a:pt x="680056" y="34636"/>
                </a:lnTo>
                <a:lnTo>
                  <a:pt x="693539" y="30670"/>
                </a:lnTo>
                <a:lnTo>
                  <a:pt x="707287" y="26704"/>
                </a:lnTo>
                <a:lnTo>
                  <a:pt x="721035" y="23267"/>
                </a:lnTo>
                <a:lnTo>
                  <a:pt x="735047" y="19830"/>
                </a:lnTo>
                <a:lnTo>
                  <a:pt x="748795" y="16657"/>
                </a:lnTo>
                <a:lnTo>
                  <a:pt x="762807" y="14013"/>
                </a:lnTo>
                <a:lnTo>
                  <a:pt x="776819" y="11369"/>
                </a:lnTo>
                <a:lnTo>
                  <a:pt x="790831" y="9254"/>
                </a:lnTo>
                <a:lnTo>
                  <a:pt x="805108" y="7139"/>
                </a:lnTo>
                <a:lnTo>
                  <a:pt x="819120" y="5288"/>
                </a:lnTo>
                <a:lnTo>
                  <a:pt x="833396" y="3702"/>
                </a:lnTo>
                <a:lnTo>
                  <a:pt x="847408" y="2380"/>
                </a:lnTo>
                <a:lnTo>
                  <a:pt x="861685" y="1586"/>
                </a:lnTo>
                <a:lnTo>
                  <a:pt x="876226" y="793"/>
                </a:lnTo>
                <a:lnTo>
                  <a:pt x="890502" y="264"/>
                </a:lnTo>
                <a:lnTo>
                  <a:pt x="904779" y="264"/>
                </a:lnTo>
                <a:lnTo>
                  <a:pt x="906894" y="0"/>
                </a:lnTo>
                <a:close/>
              </a:path>
            </a:pathLst>
          </a:custGeom>
          <a:solidFill>
            <a:schemeClr val="tx2"/>
          </a:solidFill>
          <a:ln>
            <a:noFill/>
          </a:ln>
          <a:effectLst>
            <a:innerShdw blurRad="114300">
              <a:prstClr val="black">
                <a:alpha val="50000"/>
              </a:prstClr>
            </a:innerShdw>
          </a:effectLst>
        </p:spPr>
        <p:txBody>
          <a:bodyPr lIns="91412" tIns="45706" rIns="91412" bIns="45706" anchor="ctr">
            <a:scene3d>
              <a:camera prst="orthographicFront"/>
              <a:lightRig rig="threePt" dir="t"/>
            </a:scene3d>
            <a:sp3d>
              <a:contourClr>
                <a:srgbClr val="FFFFFF"/>
              </a:contourClr>
            </a:sp3d>
          </a:bodyPr>
          <a:lstStyle/>
          <a:p>
            <a:pPr algn="ctr" defTabSz="1218565">
              <a:defRPr/>
            </a:pPr>
            <a:endParaRPr lang="zh-CN" altLang="en-US" sz="2400" kern="0" dirty="0">
              <a:solidFill>
                <a:srgbClr val="FFFFFF"/>
              </a:solidFill>
            </a:endParaRPr>
          </a:p>
        </p:txBody>
      </p:sp>
      <p:sp>
        <p:nvSpPr>
          <p:cNvPr id="2" name="标题 1"/>
          <p:cNvSpPr>
            <a:spLocks noGrp="1"/>
          </p:cNvSpPr>
          <p:nvPr>
            <p:ph type="title"/>
          </p:nvPr>
        </p:nvSpPr>
        <p:spPr/>
        <p:txBody>
          <a:bodyPr/>
          <a:lstStyle/>
          <a:p>
            <a:r>
              <a:rPr lang="zh-CN" altLang="en-US" dirty="0"/>
              <a:t>单击输入标题内容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8"/>
                                        </p:tgtEl>
                                        <p:attrNameLst>
                                          <p:attrName>style.visibility</p:attrName>
                                        </p:attrNameLst>
                                      </p:cBhvr>
                                      <p:to>
                                        <p:strVal val="visible"/>
                                      </p:to>
                                    </p:set>
                                    <p:animEffect transition="in" filter="fade">
                                      <p:cBhvr>
                                        <p:cTn id="7" dur="500"/>
                                        <p:tgtEl>
                                          <p:spTgt spid="158"/>
                                        </p:tgtEl>
                                      </p:cBhvr>
                                    </p:animEffect>
                                  </p:childTnLst>
                                </p:cTn>
                              </p:par>
                              <p:par>
                                <p:cTn id="8" presetID="10" presetClass="entr" presetSubtype="0" fill="hold" nodeType="withEffect">
                                  <p:stCondLst>
                                    <p:cond delay="200"/>
                                  </p:stCondLst>
                                  <p:childTnLst>
                                    <p:set>
                                      <p:cBhvr>
                                        <p:cTn id="9" dur="1" fill="hold">
                                          <p:stCondLst>
                                            <p:cond delay="0"/>
                                          </p:stCondLst>
                                        </p:cTn>
                                        <p:tgtEl>
                                          <p:spTgt spid="226"/>
                                        </p:tgtEl>
                                        <p:attrNameLst>
                                          <p:attrName>style.visibility</p:attrName>
                                        </p:attrNameLst>
                                      </p:cBhvr>
                                      <p:to>
                                        <p:strVal val="visible"/>
                                      </p:to>
                                    </p:set>
                                    <p:animEffect transition="in" filter="fade">
                                      <p:cBhvr>
                                        <p:cTn id="10" dur="500"/>
                                        <p:tgtEl>
                                          <p:spTgt spid="226"/>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229"/>
                                        </p:tgtEl>
                                        <p:attrNameLst>
                                          <p:attrName>style.visibility</p:attrName>
                                        </p:attrNameLst>
                                      </p:cBhvr>
                                      <p:to>
                                        <p:strVal val="visible"/>
                                      </p:to>
                                    </p:set>
                                    <p:animEffect transition="in" filter="fade">
                                      <p:cBhvr>
                                        <p:cTn id="13" dur="500"/>
                                        <p:tgtEl>
                                          <p:spTgt spid="229"/>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189"/>
                                        </p:tgtEl>
                                        <p:attrNameLst>
                                          <p:attrName>style.visibility</p:attrName>
                                        </p:attrNameLst>
                                      </p:cBhvr>
                                      <p:to>
                                        <p:strVal val="visible"/>
                                      </p:to>
                                    </p:set>
                                    <p:animEffect transition="in" filter="wipe(left)">
                                      <p:cBhvr>
                                        <p:cTn id="17" dur="500"/>
                                        <p:tgtEl>
                                          <p:spTgt spid="189"/>
                                        </p:tgtEl>
                                      </p:cBhvr>
                                    </p:animEffect>
                                  </p:childTnLst>
                                </p:cTn>
                              </p:par>
                              <p:par>
                                <p:cTn id="18" presetID="22" presetClass="entr" presetSubtype="8" fill="hold" nodeType="withEffect">
                                  <p:stCondLst>
                                    <p:cond delay="500"/>
                                  </p:stCondLst>
                                  <p:childTnLst>
                                    <p:set>
                                      <p:cBhvr>
                                        <p:cTn id="19" dur="1" fill="hold">
                                          <p:stCondLst>
                                            <p:cond delay="0"/>
                                          </p:stCondLst>
                                        </p:cTn>
                                        <p:tgtEl>
                                          <p:spTgt spid="206"/>
                                        </p:tgtEl>
                                        <p:attrNameLst>
                                          <p:attrName>style.visibility</p:attrName>
                                        </p:attrNameLst>
                                      </p:cBhvr>
                                      <p:to>
                                        <p:strVal val="visible"/>
                                      </p:to>
                                    </p:set>
                                    <p:animEffect transition="in" filter="wipe(left)">
                                      <p:cBhvr>
                                        <p:cTn id="20" dur="500"/>
                                        <p:tgtEl>
                                          <p:spTgt spid="206"/>
                                        </p:tgtEl>
                                      </p:cBhvr>
                                    </p:animEffect>
                                  </p:childTnLst>
                                </p:cTn>
                              </p:par>
                              <p:par>
                                <p:cTn id="21" presetID="22" presetClass="entr" presetSubtype="8" fill="hold" nodeType="withEffect">
                                  <p:stCondLst>
                                    <p:cond delay="200"/>
                                  </p:stCondLst>
                                  <p:childTnLst>
                                    <p:set>
                                      <p:cBhvr>
                                        <p:cTn id="22" dur="1" fill="hold">
                                          <p:stCondLst>
                                            <p:cond delay="0"/>
                                          </p:stCondLst>
                                        </p:cTn>
                                        <p:tgtEl>
                                          <p:spTgt spid="175"/>
                                        </p:tgtEl>
                                        <p:attrNameLst>
                                          <p:attrName>style.visibility</p:attrName>
                                        </p:attrNameLst>
                                      </p:cBhvr>
                                      <p:to>
                                        <p:strVal val="visible"/>
                                      </p:to>
                                    </p:set>
                                    <p:animEffect transition="in" filter="wipe(left)">
                                      <p:cBhvr>
                                        <p:cTn id="23" dur="500"/>
                                        <p:tgtEl>
                                          <p:spTgt spid="175"/>
                                        </p:tgtEl>
                                      </p:cBhvr>
                                    </p:animEffect>
                                  </p:childTnLst>
                                </p:cTn>
                              </p:par>
                              <p:par>
                                <p:cTn id="24" presetID="22" presetClass="entr" presetSubtype="8" fill="hold" nodeType="withEffect">
                                  <p:stCondLst>
                                    <p:cond delay="600"/>
                                  </p:stCondLst>
                                  <p:childTnLst>
                                    <p:set>
                                      <p:cBhvr>
                                        <p:cTn id="25" dur="1" fill="hold">
                                          <p:stCondLst>
                                            <p:cond delay="0"/>
                                          </p:stCondLst>
                                        </p:cTn>
                                        <p:tgtEl>
                                          <p:spTgt spid="201"/>
                                        </p:tgtEl>
                                        <p:attrNameLst>
                                          <p:attrName>style.visibility</p:attrName>
                                        </p:attrNameLst>
                                      </p:cBhvr>
                                      <p:to>
                                        <p:strVal val="visible"/>
                                      </p:to>
                                    </p:set>
                                    <p:animEffect transition="in" filter="wipe(left)">
                                      <p:cBhvr>
                                        <p:cTn id="26" dur="500"/>
                                        <p:tgtEl>
                                          <p:spTgt spid="201"/>
                                        </p:tgtEl>
                                      </p:cBhvr>
                                    </p:animEffect>
                                  </p:childTnLst>
                                </p:cTn>
                              </p:par>
                              <p:par>
                                <p:cTn id="27" presetID="22" presetClass="entr" presetSubtype="2" fill="hold" nodeType="withEffect">
                                  <p:stCondLst>
                                    <p:cond delay="400"/>
                                  </p:stCondLst>
                                  <p:childTnLst>
                                    <p:set>
                                      <p:cBhvr>
                                        <p:cTn id="28" dur="1" fill="hold">
                                          <p:stCondLst>
                                            <p:cond delay="0"/>
                                          </p:stCondLst>
                                        </p:cTn>
                                        <p:tgtEl>
                                          <p:spTgt spid="182"/>
                                        </p:tgtEl>
                                        <p:attrNameLst>
                                          <p:attrName>style.visibility</p:attrName>
                                        </p:attrNameLst>
                                      </p:cBhvr>
                                      <p:to>
                                        <p:strVal val="visible"/>
                                      </p:to>
                                    </p:set>
                                    <p:animEffect transition="in" filter="wipe(right)">
                                      <p:cBhvr>
                                        <p:cTn id="29" dur="500"/>
                                        <p:tgtEl>
                                          <p:spTgt spid="182"/>
                                        </p:tgtEl>
                                      </p:cBhvr>
                                    </p:animEffect>
                                  </p:childTnLst>
                                </p:cTn>
                              </p:par>
                              <p:par>
                                <p:cTn id="30" presetID="22" presetClass="entr" presetSubtype="2" fill="hold" nodeType="withEffect">
                                  <p:stCondLst>
                                    <p:cond delay="900"/>
                                  </p:stCondLst>
                                  <p:childTnLst>
                                    <p:set>
                                      <p:cBhvr>
                                        <p:cTn id="31" dur="1" fill="hold">
                                          <p:stCondLst>
                                            <p:cond delay="0"/>
                                          </p:stCondLst>
                                        </p:cTn>
                                        <p:tgtEl>
                                          <p:spTgt spid="221"/>
                                        </p:tgtEl>
                                        <p:attrNameLst>
                                          <p:attrName>style.visibility</p:attrName>
                                        </p:attrNameLst>
                                      </p:cBhvr>
                                      <p:to>
                                        <p:strVal val="visible"/>
                                      </p:to>
                                    </p:set>
                                    <p:animEffect transition="in" filter="wipe(right)">
                                      <p:cBhvr>
                                        <p:cTn id="32" dur="500"/>
                                        <p:tgtEl>
                                          <p:spTgt spid="221"/>
                                        </p:tgtEl>
                                      </p:cBhvr>
                                    </p:animEffect>
                                  </p:childTnLst>
                                </p:cTn>
                              </p:par>
                              <p:par>
                                <p:cTn id="33" presetID="22" presetClass="entr" presetSubtype="2" fill="hold" nodeType="withEffect">
                                  <p:stCondLst>
                                    <p:cond delay="600"/>
                                  </p:stCondLst>
                                  <p:childTnLst>
                                    <p:set>
                                      <p:cBhvr>
                                        <p:cTn id="34" dur="1" fill="hold">
                                          <p:stCondLst>
                                            <p:cond delay="0"/>
                                          </p:stCondLst>
                                        </p:cTn>
                                        <p:tgtEl>
                                          <p:spTgt spid="168"/>
                                        </p:tgtEl>
                                        <p:attrNameLst>
                                          <p:attrName>style.visibility</p:attrName>
                                        </p:attrNameLst>
                                      </p:cBhvr>
                                      <p:to>
                                        <p:strVal val="visible"/>
                                      </p:to>
                                    </p:set>
                                    <p:animEffect transition="in" filter="wipe(right)">
                                      <p:cBhvr>
                                        <p:cTn id="35" dur="500"/>
                                        <p:tgtEl>
                                          <p:spTgt spid="168"/>
                                        </p:tgtEl>
                                      </p:cBhvr>
                                    </p:animEffect>
                                  </p:childTnLst>
                                </p:cTn>
                              </p:par>
                              <p:par>
                                <p:cTn id="36" presetID="22" presetClass="entr" presetSubtype="2" fill="hold" nodeType="withEffect">
                                  <p:stCondLst>
                                    <p:cond delay="1100"/>
                                  </p:stCondLst>
                                  <p:childTnLst>
                                    <p:set>
                                      <p:cBhvr>
                                        <p:cTn id="37" dur="1" fill="hold">
                                          <p:stCondLst>
                                            <p:cond delay="0"/>
                                          </p:stCondLst>
                                        </p:cTn>
                                        <p:tgtEl>
                                          <p:spTgt spid="216"/>
                                        </p:tgtEl>
                                        <p:attrNameLst>
                                          <p:attrName>style.visibility</p:attrName>
                                        </p:attrNameLst>
                                      </p:cBhvr>
                                      <p:to>
                                        <p:strVal val="visible"/>
                                      </p:to>
                                    </p:set>
                                    <p:animEffect transition="in" filter="wipe(right)">
                                      <p:cBhvr>
                                        <p:cTn id="38" dur="500"/>
                                        <p:tgtEl>
                                          <p:spTgt spid="216"/>
                                        </p:tgtEl>
                                      </p:cBhvr>
                                    </p:animEffect>
                                  </p:childTnLst>
                                </p:cTn>
                              </p:par>
                              <p:par>
                                <p:cTn id="39" presetID="22" presetClass="entr" presetSubtype="2" fill="hold" nodeType="withEffect">
                                  <p:stCondLst>
                                    <p:cond delay="900"/>
                                  </p:stCondLst>
                                  <p:childTnLst>
                                    <p:set>
                                      <p:cBhvr>
                                        <p:cTn id="40" dur="1" fill="hold">
                                          <p:stCondLst>
                                            <p:cond delay="0"/>
                                          </p:stCondLst>
                                        </p:cTn>
                                        <p:tgtEl>
                                          <p:spTgt spid="161"/>
                                        </p:tgtEl>
                                        <p:attrNameLst>
                                          <p:attrName>style.visibility</p:attrName>
                                        </p:attrNameLst>
                                      </p:cBhvr>
                                      <p:to>
                                        <p:strVal val="visible"/>
                                      </p:to>
                                    </p:set>
                                    <p:animEffect transition="in" filter="wipe(right)">
                                      <p:cBhvr>
                                        <p:cTn id="41" dur="500"/>
                                        <p:tgtEl>
                                          <p:spTgt spid="161"/>
                                        </p:tgtEl>
                                      </p:cBhvr>
                                    </p:animEffect>
                                  </p:childTnLst>
                                </p:cTn>
                              </p:par>
                              <p:par>
                                <p:cTn id="42" presetID="22" presetClass="entr" presetSubtype="2" fill="hold" nodeType="withEffect">
                                  <p:stCondLst>
                                    <p:cond delay="1400"/>
                                  </p:stCondLst>
                                  <p:childTnLst>
                                    <p:set>
                                      <p:cBhvr>
                                        <p:cTn id="43" dur="1" fill="hold">
                                          <p:stCondLst>
                                            <p:cond delay="0"/>
                                          </p:stCondLst>
                                        </p:cTn>
                                        <p:tgtEl>
                                          <p:spTgt spid="211"/>
                                        </p:tgtEl>
                                        <p:attrNameLst>
                                          <p:attrName>style.visibility</p:attrName>
                                        </p:attrNameLst>
                                      </p:cBhvr>
                                      <p:to>
                                        <p:strVal val="visible"/>
                                      </p:to>
                                    </p:set>
                                    <p:animEffect transition="in" filter="wipe(right)">
                                      <p:cBhvr>
                                        <p:cTn id="44" dur="500"/>
                                        <p:tgtEl>
                                          <p:spTgt spid="211"/>
                                        </p:tgtEl>
                                      </p:cBhvr>
                                    </p:animEffect>
                                  </p:childTnLst>
                                </p:cTn>
                              </p:par>
                              <p:par>
                                <p:cTn id="45" presetID="22" presetClass="entr" presetSubtype="8" fill="hold" nodeType="withEffect">
                                  <p:stCondLst>
                                    <p:cond delay="1200"/>
                                  </p:stCondLst>
                                  <p:childTnLst>
                                    <p:set>
                                      <p:cBhvr>
                                        <p:cTn id="46" dur="1" fill="hold">
                                          <p:stCondLst>
                                            <p:cond delay="0"/>
                                          </p:stCondLst>
                                        </p:cTn>
                                        <p:tgtEl>
                                          <p:spTgt spid="151"/>
                                        </p:tgtEl>
                                        <p:attrNameLst>
                                          <p:attrName>style.visibility</p:attrName>
                                        </p:attrNameLst>
                                      </p:cBhvr>
                                      <p:to>
                                        <p:strVal val="visible"/>
                                      </p:to>
                                    </p:set>
                                    <p:animEffect transition="in" filter="wipe(left)">
                                      <p:cBhvr>
                                        <p:cTn id="47" dur="500"/>
                                        <p:tgtEl>
                                          <p:spTgt spid="151"/>
                                        </p:tgtEl>
                                      </p:cBhvr>
                                    </p:animEffect>
                                  </p:childTnLst>
                                </p:cTn>
                              </p:par>
                              <p:par>
                                <p:cTn id="48" presetID="22" presetClass="entr" presetSubtype="8" fill="hold" nodeType="withEffect">
                                  <p:stCondLst>
                                    <p:cond delay="1700"/>
                                  </p:stCondLst>
                                  <p:childTnLst>
                                    <p:set>
                                      <p:cBhvr>
                                        <p:cTn id="49" dur="1" fill="hold">
                                          <p:stCondLst>
                                            <p:cond delay="0"/>
                                          </p:stCondLst>
                                        </p:cTn>
                                        <p:tgtEl>
                                          <p:spTgt spid="196"/>
                                        </p:tgtEl>
                                        <p:attrNameLst>
                                          <p:attrName>style.visibility</p:attrName>
                                        </p:attrNameLst>
                                      </p:cBhvr>
                                      <p:to>
                                        <p:strVal val="visible"/>
                                      </p:to>
                                    </p:set>
                                    <p:animEffect transition="in" filter="wipe(left)">
                                      <p:cBhvr>
                                        <p:cTn id="50" dur="500"/>
                                        <p:tgtEl>
                                          <p:spTgt spid="196"/>
                                        </p:tgtEl>
                                      </p:cBhvr>
                                    </p:animEffect>
                                  </p:childTnLst>
                                </p:cTn>
                              </p:par>
                              <p:par>
                                <p:cTn id="51" presetID="8" presetClass="emph" presetSubtype="0" fill="hold" grpId="1" nodeType="withEffect">
                                  <p:stCondLst>
                                    <p:cond delay="0"/>
                                  </p:stCondLst>
                                  <p:childTnLst>
                                    <p:animRot by="21600000">
                                      <p:cBhvr>
                                        <p:cTn id="52" dur="2000" fill="hold"/>
                                        <p:tgtEl>
                                          <p:spTgt spid="22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 grpId="0" animBg="1"/>
      <p:bldP spid="229"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2627606" y="2025223"/>
            <a:ext cx="7246275" cy="2760663"/>
          </a:xfrm>
          <a:prstGeom prst="rect">
            <a:avLst/>
          </a:prstGeom>
          <a:noFill/>
          <a:ln w="38100" cap="flat">
            <a:solidFill>
              <a:srgbClr val="1D94B4"/>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nvGrpSpPr>
          <p:cNvPr id="3" name="组合 2"/>
          <p:cNvGrpSpPr/>
          <p:nvPr/>
        </p:nvGrpSpPr>
        <p:grpSpPr>
          <a:xfrm>
            <a:off x="5379816" y="3518306"/>
            <a:ext cx="1403781" cy="338554"/>
            <a:chOff x="4971852" y="3513616"/>
            <a:chExt cx="1403781" cy="338554"/>
          </a:xfrm>
        </p:grpSpPr>
        <p:sp>
          <p:nvSpPr>
            <p:cNvPr id="4" name="矩形 3"/>
            <p:cNvSpPr/>
            <p:nvPr/>
          </p:nvSpPr>
          <p:spPr bwMode="auto">
            <a:xfrm>
              <a:off x="4971852" y="3624741"/>
              <a:ext cx="123825" cy="123825"/>
            </a:xfrm>
            <a:prstGeom prst="rect">
              <a:avLst/>
            </a:prstGeom>
            <a:solidFill>
              <a:srgbClr val="708265"/>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595959"/>
                </a:solidFill>
              </a:endParaRPr>
            </a:p>
          </p:txBody>
        </p:sp>
        <p:sp>
          <p:nvSpPr>
            <p:cNvPr id="5" name="文本框 13"/>
            <p:cNvSpPr txBox="1">
              <a:spLocks noChangeArrowheads="1"/>
            </p:cNvSpPr>
            <p:nvPr/>
          </p:nvSpPr>
          <p:spPr bwMode="auto">
            <a:xfrm>
              <a:off x="5095677" y="3513616"/>
              <a:ext cx="127995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r>
                <a:rPr lang="zh-CN" altLang="en-US" sz="1600" b="1" dirty="0">
                  <a:solidFill>
                    <a:srgbClr val="595959"/>
                  </a:solidFill>
                  <a:latin typeface="微软雅黑" panose="020B0503020204020204" pitchFamily="34" charset="-122"/>
                  <a:ea typeface="微软雅黑" panose="020B0503020204020204" pitchFamily="34" charset="-122"/>
                </a:rPr>
                <a:t>小标题内容</a:t>
              </a:r>
              <a:endParaRPr lang="zh-CN" altLang="en-US" sz="1600" b="1" dirty="0">
                <a:solidFill>
                  <a:srgbClr val="595959"/>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7150521" y="3518307"/>
            <a:ext cx="1433753" cy="338554"/>
            <a:chOff x="7136456" y="3513617"/>
            <a:chExt cx="1433753" cy="338554"/>
          </a:xfrm>
        </p:grpSpPr>
        <p:sp>
          <p:nvSpPr>
            <p:cNvPr id="7" name="矩形 6"/>
            <p:cNvSpPr/>
            <p:nvPr/>
          </p:nvSpPr>
          <p:spPr bwMode="auto">
            <a:xfrm>
              <a:off x="7136456" y="3623154"/>
              <a:ext cx="123825" cy="125413"/>
            </a:xfrm>
            <a:prstGeom prst="rect">
              <a:avLst/>
            </a:prstGeom>
            <a:solidFill>
              <a:srgbClr val="708265"/>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595959"/>
                </a:solidFill>
              </a:endParaRPr>
            </a:p>
          </p:txBody>
        </p:sp>
        <p:sp>
          <p:nvSpPr>
            <p:cNvPr id="8" name="文本框 13"/>
            <p:cNvSpPr txBox="1">
              <a:spLocks noChangeArrowheads="1"/>
            </p:cNvSpPr>
            <p:nvPr/>
          </p:nvSpPr>
          <p:spPr bwMode="auto">
            <a:xfrm>
              <a:off x="7260280" y="3513617"/>
              <a:ext cx="130992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r>
                <a:rPr lang="zh-CN" altLang="en-US" sz="1600" b="1" dirty="0">
                  <a:solidFill>
                    <a:srgbClr val="595959"/>
                  </a:solidFill>
                  <a:latin typeface="微软雅黑" panose="020B0503020204020204" pitchFamily="34" charset="-122"/>
                  <a:ea typeface="微软雅黑" panose="020B0503020204020204" pitchFamily="34" charset="-122"/>
                </a:rPr>
                <a:t>小标题内容</a:t>
              </a:r>
              <a:endParaRPr lang="zh-CN" altLang="en-US" sz="1600" b="1" dirty="0">
                <a:solidFill>
                  <a:srgbClr val="595959"/>
                </a:solidFill>
                <a:latin typeface="微软雅黑" panose="020B0503020204020204" pitchFamily="34" charset="-122"/>
                <a:ea typeface="微软雅黑" panose="020B0503020204020204" pitchFamily="34" charset="-122"/>
              </a:endParaRPr>
            </a:p>
          </p:txBody>
        </p:sp>
      </p:grpSp>
      <p:sp>
        <p:nvSpPr>
          <p:cNvPr id="9" name="文本框 13"/>
          <p:cNvSpPr txBox="1">
            <a:spLocks noChangeArrowheads="1"/>
          </p:cNvSpPr>
          <p:nvPr/>
        </p:nvSpPr>
        <p:spPr bwMode="auto">
          <a:xfrm>
            <a:off x="5221077" y="2812208"/>
            <a:ext cx="375709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000" b="1" dirty="0" smtClean="0">
                <a:solidFill>
                  <a:schemeClr val="accent1"/>
                </a:solidFill>
                <a:latin typeface="微软雅黑" panose="020B0503020204020204" pitchFamily="34" charset="-122"/>
                <a:ea typeface="微软雅黑" panose="020B0503020204020204" pitchFamily="34" charset="-122"/>
              </a:rPr>
              <a:t>工作完成情况</a:t>
            </a:r>
            <a:endParaRPr lang="zh-CN" altLang="en-US" sz="4000" b="1" dirty="0">
              <a:solidFill>
                <a:schemeClr val="accent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4029752" y="2798889"/>
            <a:ext cx="1342430" cy="1104503"/>
            <a:chOff x="3621788" y="2794199"/>
            <a:chExt cx="1342430" cy="1104503"/>
          </a:xfrm>
        </p:grpSpPr>
        <p:sp>
          <p:nvSpPr>
            <p:cNvPr id="11" name="文本框 10"/>
            <p:cNvSpPr txBox="1"/>
            <p:nvPr/>
          </p:nvSpPr>
          <p:spPr>
            <a:xfrm>
              <a:off x="3655925" y="3313927"/>
              <a:ext cx="1274156" cy="584775"/>
            </a:xfrm>
            <a:prstGeom prst="rect">
              <a:avLst/>
            </a:prstGeom>
            <a:noFill/>
          </p:spPr>
          <p:txBody>
            <a:bodyPr wrap="square" rtlCol="0">
              <a:spAutoFit/>
            </a:bodyPr>
            <a:lstStyle/>
            <a:p>
              <a:r>
                <a:rPr lang="en-US" altLang="zh-CN" sz="3200" dirty="0">
                  <a:solidFill>
                    <a:schemeClr val="accent1"/>
                  </a:solidFill>
                  <a:latin typeface="Impact" panose="020B0806030902050204" pitchFamily="34" charset="0"/>
                  <a:ea typeface="微软雅黑 Light" panose="020B0502040204020203" pitchFamily="34" charset="-122"/>
                </a:rPr>
                <a:t>PART</a:t>
              </a:r>
              <a:endParaRPr lang="zh-CN" altLang="en-US" sz="3200" dirty="0">
                <a:solidFill>
                  <a:schemeClr val="accent1"/>
                </a:solidFill>
                <a:latin typeface="Impact" panose="020B0806030902050204" pitchFamily="34" charset="0"/>
                <a:ea typeface="微软雅黑 Light" panose="020B0502040204020203" pitchFamily="34" charset="-122"/>
              </a:endParaRPr>
            </a:p>
          </p:txBody>
        </p:sp>
        <p:sp>
          <p:nvSpPr>
            <p:cNvPr id="12" name="文本框 11"/>
            <p:cNvSpPr txBox="1"/>
            <p:nvPr/>
          </p:nvSpPr>
          <p:spPr>
            <a:xfrm>
              <a:off x="3621788" y="2794199"/>
              <a:ext cx="1342430" cy="707886"/>
            </a:xfrm>
            <a:prstGeom prst="rect">
              <a:avLst/>
            </a:prstGeom>
            <a:noFill/>
          </p:spPr>
          <p:txBody>
            <a:bodyPr wrap="square" rtlCol="0">
              <a:spAutoFit/>
            </a:bodyPr>
            <a:lstStyle/>
            <a:p>
              <a:r>
                <a:rPr lang="en-US" altLang="zh-CN" sz="4000" dirty="0" smtClean="0">
                  <a:solidFill>
                    <a:schemeClr val="accent1"/>
                  </a:solidFill>
                  <a:latin typeface="微软雅黑" panose="020B0503020204020204" pitchFamily="34" charset="-122"/>
                  <a:ea typeface="微软雅黑" panose="020B0503020204020204" pitchFamily="34" charset="-122"/>
                </a:rPr>
                <a:t>02</a:t>
              </a:r>
              <a:endParaRPr lang="zh-CN" altLang="en-US" sz="4000" dirty="0">
                <a:solidFill>
                  <a:schemeClr val="accent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4293003" y="3167668"/>
              <a:ext cx="207440" cy="104457"/>
              <a:chOff x="4093098" y="3134123"/>
              <a:chExt cx="107723" cy="54244"/>
            </a:xfrm>
          </p:grpSpPr>
          <p:sp>
            <p:nvSpPr>
              <p:cNvPr id="14" name="L 形 13"/>
              <p:cNvSpPr/>
              <p:nvPr/>
            </p:nvSpPr>
            <p:spPr>
              <a:xfrm rot="2493705" flipH="1" flipV="1">
                <a:off x="4093098" y="3134123"/>
                <a:ext cx="54243" cy="54244"/>
              </a:xfrm>
              <a:prstGeom prst="corner">
                <a:avLst>
                  <a:gd name="adj1" fmla="val 15149"/>
                  <a:gd name="adj2" fmla="val 17140"/>
                </a:avLst>
              </a:prstGeom>
              <a:solidFill>
                <a:srgbClr val="6F8163"/>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accent1"/>
                  </a:solidFill>
                </a:endParaRPr>
              </a:p>
            </p:txBody>
          </p:sp>
          <p:sp>
            <p:nvSpPr>
              <p:cNvPr id="15" name="L 形 14"/>
              <p:cNvSpPr/>
              <p:nvPr/>
            </p:nvSpPr>
            <p:spPr>
              <a:xfrm rot="2493705" flipH="1" flipV="1">
                <a:off x="4146578" y="3134123"/>
                <a:ext cx="54243" cy="54244"/>
              </a:xfrm>
              <a:prstGeom prst="corner">
                <a:avLst>
                  <a:gd name="adj1" fmla="val 15149"/>
                  <a:gd name="adj2" fmla="val 17140"/>
                </a:avLst>
              </a:prstGeom>
              <a:solidFill>
                <a:srgbClr val="6F8163"/>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accent1"/>
                  </a:solidFill>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iterate type="lt">
                                    <p:tmPct val="10000"/>
                                  </p:iterate>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750"/>
                            </p:stCondLst>
                            <p:childTnLst>
                              <p:par>
                                <p:cTn id="23" presetID="53" presetClass="entr" presetSubtype="1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1250"/>
                            </p:stCondLst>
                            <p:childTnLst>
                              <p:par>
                                <p:cTn id="29" presetID="53" presetClass="entr" presetSubtype="16"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a:t>单击输入标题内容</a:t>
            </a:r>
            <a:endParaRPr lang="zh-CN" altLang="en-US" dirty="0"/>
          </a:p>
        </p:txBody>
      </p:sp>
      <p:sp>
        <p:nvSpPr>
          <p:cNvPr id="27" name="任意多边形 26"/>
          <p:cNvSpPr/>
          <p:nvPr/>
        </p:nvSpPr>
        <p:spPr>
          <a:xfrm rot="18900000">
            <a:off x="2073428" y="911197"/>
            <a:ext cx="7690320" cy="5373084"/>
          </a:xfrm>
          <a:custGeom>
            <a:avLst/>
            <a:gdLst>
              <a:gd name="connsiteX0" fmla="*/ 7587321 w 7691321"/>
              <a:gd name="connsiteY0" fmla="*/ 4766931 h 5373084"/>
              <a:gd name="connsiteX1" fmla="*/ 7691321 w 7691321"/>
              <a:gd name="connsiteY1" fmla="*/ 5018008 h 5373084"/>
              <a:gd name="connsiteX2" fmla="*/ 7691320 w 7691321"/>
              <a:gd name="connsiteY2" fmla="*/ 5018008 h 5373084"/>
              <a:gd name="connsiteX3" fmla="*/ 7336244 w 7691321"/>
              <a:gd name="connsiteY3" fmla="*/ 5373084 h 5373084"/>
              <a:gd name="connsiteX4" fmla="*/ 5018008 w 7691321"/>
              <a:gd name="connsiteY4" fmla="*/ 5373083 h 5373084"/>
              <a:gd name="connsiteX5" fmla="*/ 4766931 w 7691321"/>
              <a:gd name="connsiteY5" fmla="*/ 5269083 h 5373084"/>
              <a:gd name="connsiteX6" fmla="*/ 4762547 w 7691321"/>
              <a:gd name="connsiteY6" fmla="*/ 5263771 h 5373084"/>
              <a:gd name="connsiteX7" fmla="*/ 4757230 w 7691321"/>
              <a:gd name="connsiteY7" fmla="*/ 5259383 h 5373084"/>
              <a:gd name="connsiteX8" fmla="*/ 4653231 w 7691321"/>
              <a:gd name="connsiteY8" fmla="*/ 5008306 h 5373084"/>
              <a:gd name="connsiteX9" fmla="*/ 4653232 w 7691321"/>
              <a:gd name="connsiteY9" fmla="*/ 3041618 h 5373084"/>
              <a:gd name="connsiteX10" fmla="*/ 2686542 w 7691321"/>
              <a:gd name="connsiteY10" fmla="*/ 3041617 h 5373084"/>
              <a:gd name="connsiteX11" fmla="*/ 2435466 w 7691321"/>
              <a:gd name="connsiteY11" fmla="*/ 2937618 h 5373084"/>
              <a:gd name="connsiteX12" fmla="*/ 2431081 w 7691321"/>
              <a:gd name="connsiteY12" fmla="*/ 2932304 h 5373084"/>
              <a:gd name="connsiteX13" fmla="*/ 2425764 w 7691321"/>
              <a:gd name="connsiteY13" fmla="*/ 2927917 h 5373084"/>
              <a:gd name="connsiteX14" fmla="*/ 2321765 w 7691321"/>
              <a:gd name="connsiteY14" fmla="*/ 2676840 h 5373084"/>
              <a:gd name="connsiteX15" fmla="*/ 2321766 w 7691321"/>
              <a:gd name="connsiteY15" fmla="*/ 710152 h 5373084"/>
              <a:gd name="connsiteX16" fmla="*/ 355076 w 7691321"/>
              <a:gd name="connsiteY16" fmla="*/ 710151 h 5373084"/>
              <a:gd name="connsiteX17" fmla="*/ 0 w 7691321"/>
              <a:gd name="connsiteY17" fmla="*/ 355075 h 5373084"/>
              <a:gd name="connsiteX18" fmla="*/ 0 w 7691321"/>
              <a:gd name="connsiteY18" fmla="*/ 355076 h 5373084"/>
              <a:gd name="connsiteX19" fmla="*/ 355076 w 7691321"/>
              <a:gd name="connsiteY19" fmla="*/ 0 h 5373084"/>
              <a:gd name="connsiteX20" fmla="*/ 2673313 w 7691321"/>
              <a:gd name="connsiteY20" fmla="*/ 0 h 5373084"/>
              <a:gd name="connsiteX21" fmla="*/ 2924390 w 7691321"/>
              <a:gd name="connsiteY21" fmla="*/ 103999 h 5373084"/>
              <a:gd name="connsiteX22" fmla="*/ 2925987 w 7691321"/>
              <a:gd name="connsiteY22" fmla="*/ 105936 h 5373084"/>
              <a:gd name="connsiteX23" fmla="*/ 2927917 w 7691321"/>
              <a:gd name="connsiteY23" fmla="*/ 107528 h 5373084"/>
              <a:gd name="connsiteX24" fmla="*/ 3031917 w 7691321"/>
              <a:gd name="connsiteY24" fmla="*/ 358605 h 5373084"/>
              <a:gd name="connsiteX25" fmla="*/ 3031916 w 7691321"/>
              <a:gd name="connsiteY25" fmla="*/ 2331466 h 5373084"/>
              <a:gd name="connsiteX26" fmla="*/ 5004779 w 7691321"/>
              <a:gd name="connsiteY26" fmla="*/ 2331466 h 5373084"/>
              <a:gd name="connsiteX27" fmla="*/ 5255856 w 7691321"/>
              <a:gd name="connsiteY27" fmla="*/ 2435466 h 5373084"/>
              <a:gd name="connsiteX28" fmla="*/ 5257453 w 7691321"/>
              <a:gd name="connsiteY28" fmla="*/ 2437402 h 5373084"/>
              <a:gd name="connsiteX29" fmla="*/ 5259383 w 7691321"/>
              <a:gd name="connsiteY29" fmla="*/ 2438994 h 5373084"/>
              <a:gd name="connsiteX30" fmla="*/ 5363383 w 7691321"/>
              <a:gd name="connsiteY30" fmla="*/ 2690071 h 5373084"/>
              <a:gd name="connsiteX31" fmla="*/ 5363383 w 7691321"/>
              <a:gd name="connsiteY31" fmla="*/ 4662932 h 5373084"/>
              <a:gd name="connsiteX32" fmla="*/ 7336245 w 7691321"/>
              <a:gd name="connsiteY32" fmla="*/ 4662932 h 5373084"/>
              <a:gd name="connsiteX33" fmla="*/ 7587321 w 7691321"/>
              <a:gd name="connsiteY33" fmla="*/ 4766931 h 537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91321" h="5373084">
                <a:moveTo>
                  <a:pt x="7587321" y="4766931"/>
                </a:moveTo>
                <a:cubicBezTo>
                  <a:pt x="7651577" y="4831187"/>
                  <a:pt x="7691321" y="4919956"/>
                  <a:pt x="7691321" y="5018008"/>
                </a:cubicBezTo>
                <a:lnTo>
                  <a:pt x="7691320" y="5018008"/>
                </a:lnTo>
                <a:cubicBezTo>
                  <a:pt x="7691320" y="5214111"/>
                  <a:pt x="7532347" y="5373084"/>
                  <a:pt x="7336244" y="5373084"/>
                </a:cubicBezTo>
                <a:lnTo>
                  <a:pt x="5018008" y="5373083"/>
                </a:lnTo>
                <a:cubicBezTo>
                  <a:pt x="4919956" y="5373083"/>
                  <a:pt x="4831187" y="5333339"/>
                  <a:pt x="4766931" y="5269083"/>
                </a:cubicBezTo>
                <a:lnTo>
                  <a:pt x="4762547" y="5263771"/>
                </a:lnTo>
                <a:lnTo>
                  <a:pt x="4757230" y="5259383"/>
                </a:lnTo>
                <a:cubicBezTo>
                  <a:pt x="4692974" y="5195127"/>
                  <a:pt x="4653231" y="5106358"/>
                  <a:pt x="4653231" y="5008306"/>
                </a:cubicBezTo>
                <a:lnTo>
                  <a:pt x="4653232" y="3041618"/>
                </a:lnTo>
                <a:lnTo>
                  <a:pt x="2686542" y="3041617"/>
                </a:lnTo>
                <a:cubicBezTo>
                  <a:pt x="2588491" y="3041618"/>
                  <a:pt x="2499722" y="3001874"/>
                  <a:pt x="2435466" y="2937618"/>
                </a:cubicBezTo>
                <a:lnTo>
                  <a:pt x="2431081" y="2932304"/>
                </a:lnTo>
                <a:lnTo>
                  <a:pt x="2425764" y="2927917"/>
                </a:lnTo>
                <a:cubicBezTo>
                  <a:pt x="2361508" y="2863661"/>
                  <a:pt x="2321765" y="2774892"/>
                  <a:pt x="2321765" y="2676840"/>
                </a:cubicBezTo>
                <a:lnTo>
                  <a:pt x="2321766" y="710152"/>
                </a:lnTo>
                <a:lnTo>
                  <a:pt x="355076" y="710151"/>
                </a:lnTo>
                <a:cubicBezTo>
                  <a:pt x="158973" y="710151"/>
                  <a:pt x="0" y="551178"/>
                  <a:pt x="0" y="355075"/>
                </a:cubicBezTo>
                <a:lnTo>
                  <a:pt x="0" y="355076"/>
                </a:lnTo>
                <a:cubicBezTo>
                  <a:pt x="0" y="158973"/>
                  <a:pt x="158973" y="0"/>
                  <a:pt x="355076" y="0"/>
                </a:cubicBezTo>
                <a:lnTo>
                  <a:pt x="2673313" y="0"/>
                </a:lnTo>
                <a:cubicBezTo>
                  <a:pt x="2771365" y="0"/>
                  <a:pt x="2860134" y="39743"/>
                  <a:pt x="2924390" y="103999"/>
                </a:cubicBezTo>
                <a:lnTo>
                  <a:pt x="2925987" y="105936"/>
                </a:lnTo>
                <a:lnTo>
                  <a:pt x="2927917" y="107528"/>
                </a:lnTo>
                <a:cubicBezTo>
                  <a:pt x="2992173" y="171784"/>
                  <a:pt x="3031916" y="260553"/>
                  <a:pt x="3031917" y="358605"/>
                </a:cubicBezTo>
                <a:lnTo>
                  <a:pt x="3031916" y="2331466"/>
                </a:lnTo>
                <a:lnTo>
                  <a:pt x="5004779" y="2331466"/>
                </a:lnTo>
                <a:cubicBezTo>
                  <a:pt x="5102831" y="2331466"/>
                  <a:pt x="5191600" y="2371210"/>
                  <a:pt x="5255856" y="2435466"/>
                </a:cubicBezTo>
                <a:lnTo>
                  <a:pt x="5257453" y="2437402"/>
                </a:lnTo>
                <a:lnTo>
                  <a:pt x="5259383" y="2438994"/>
                </a:lnTo>
                <a:cubicBezTo>
                  <a:pt x="5323640" y="2503250"/>
                  <a:pt x="5363383" y="2592019"/>
                  <a:pt x="5363383" y="2690071"/>
                </a:cubicBezTo>
                <a:lnTo>
                  <a:pt x="5363383" y="4662932"/>
                </a:lnTo>
                <a:lnTo>
                  <a:pt x="7336245" y="4662932"/>
                </a:lnTo>
                <a:cubicBezTo>
                  <a:pt x="7434296" y="4662931"/>
                  <a:pt x="7523065" y="4702675"/>
                  <a:pt x="7587321" y="4766931"/>
                </a:cubicBezTo>
                <a:close/>
              </a:path>
            </a:pathLst>
          </a:custGeom>
          <a:gradFill>
            <a:gsLst>
              <a:gs pos="0">
                <a:srgbClr val="BFBFBF"/>
              </a:gs>
              <a:gs pos="100000">
                <a:srgbClr val="FFFFFF"/>
              </a:gs>
            </a:gsLst>
            <a:lin ang="8400000" scaled="1"/>
          </a:gradFill>
          <a:ln w="19050">
            <a:solidFill>
              <a:schemeClr val="bg1">
                <a:lumMod val="85000"/>
              </a:schemeClr>
            </a:solid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endParaRPr>
          </a:p>
        </p:txBody>
      </p:sp>
      <p:sp>
        <p:nvSpPr>
          <p:cNvPr id="46" name="Content Placeholder 2"/>
          <p:cNvSpPr txBox="1"/>
          <p:nvPr/>
        </p:nvSpPr>
        <p:spPr bwMode="auto">
          <a:xfrm>
            <a:off x="336111" y="4773152"/>
            <a:ext cx="2891670"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grpSp>
        <p:nvGrpSpPr>
          <p:cNvPr id="3" name="组合 2"/>
          <p:cNvGrpSpPr/>
          <p:nvPr/>
        </p:nvGrpSpPr>
        <p:grpSpPr>
          <a:xfrm>
            <a:off x="3100719" y="2564904"/>
            <a:ext cx="642224" cy="557096"/>
            <a:chOff x="2325246" y="1923678"/>
            <a:chExt cx="481731" cy="417822"/>
          </a:xfrm>
        </p:grpSpPr>
        <p:sp>
          <p:nvSpPr>
            <p:cNvPr id="63"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a:defRPr/>
              </a:pPr>
              <a:endParaRPr lang="en-AU" sz="1200" kern="0">
                <a:solidFill>
                  <a:schemeClr val="accent1"/>
                </a:solidFill>
                <a:effectLst>
                  <a:innerShdw blurRad="114300">
                    <a:prstClr val="black"/>
                  </a:innerShdw>
                </a:effectLst>
                <a:latin typeface="Open Sans"/>
                <a:ea typeface="MS PGothic" panose="020B0600070205080204" pitchFamily="34" charset="-128"/>
              </a:endParaRPr>
            </a:p>
          </p:txBody>
        </p:sp>
        <p:sp>
          <p:nvSpPr>
            <p:cNvPr id="64" name="矩形 63"/>
            <p:cNvSpPr/>
            <p:nvPr/>
          </p:nvSpPr>
          <p:spPr>
            <a:xfrm>
              <a:off x="2325246" y="1923678"/>
              <a:ext cx="481731" cy="380873"/>
            </a:xfrm>
            <a:prstGeom prst="rect">
              <a:avLst/>
            </a:prstGeom>
          </p:spPr>
          <p:txBody>
            <a:bodyPr wrap="square">
              <a:spAutoFit/>
            </a:bodyPr>
            <a:lstStyle/>
            <a:p>
              <a:pPr algn="ctr"/>
              <a:r>
                <a:rPr lang="en-US" altLang="zh-CN" sz="2700" b="1" dirty="0">
                  <a:solidFill>
                    <a:schemeClr val="accent1"/>
                  </a:solidFill>
                  <a:effectLst>
                    <a:innerShdw blurRad="114300">
                      <a:prstClr val="black"/>
                    </a:innerShdw>
                  </a:effectLst>
                  <a:latin typeface="Agency FB" panose="020B0503020202020204" pitchFamily="34" charset="0"/>
                  <a:ea typeface="微软雅黑" panose="020B0503020204020204" pitchFamily="34" charset="-122"/>
                </a:rPr>
                <a:t>02</a:t>
              </a:r>
              <a:endParaRPr lang="en-US" altLang="zh-CN" sz="2700" b="1" dirty="0">
                <a:solidFill>
                  <a:schemeClr val="accent1"/>
                </a:solidFill>
                <a:effectLst>
                  <a:innerShdw blurRad="114300">
                    <a:prstClr val="black"/>
                  </a:innerShdw>
                </a:effectLst>
                <a:latin typeface="Agency FB" panose="020B0503020202020204" pitchFamily="34" charset="0"/>
                <a:ea typeface="微软雅黑" panose="020B0503020204020204" pitchFamily="34" charset="-122"/>
              </a:endParaRPr>
            </a:p>
          </p:txBody>
        </p:sp>
      </p:grpSp>
      <p:grpSp>
        <p:nvGrpSpPr>
          <p:cNvPr id="65" name="组合 64"/>
          <p:cNvGrpSpPr/>
          <p:nvPr/>
        </p:nvGrpSpPr>
        <p:grpSpPr>
          <a:xfrm>
            <a:off x="1508005" y="4119384"/>
            <a:ext cx="642224" cy="557096"/>
            <a:chOff x="2325246" y="1923678"/>
            <a:chExt cx="481731" cy="417822"/>
          </a:xfrm>
        </p:grpSpPr>
        <p:sp>
          <p:nvSpPr>
            <p:cNvPr id="66"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a:defRPr/>
              </a:pPr>
              <a:endParaRPr lang="en-AU" sz="1200" kern="0">
                <a:solidFill>
                  <a:schemeClr val="tx2"/>
                </a:solidFill>
                <a:effectLst>
                  <a:innerShdw blurRad="114300">
                    <a:prstClr val="black"/>
                  </a:innerShdw>
                </a:effectLst>
                <a:latin typeface="Open Sans"/>
                <a:ea typeface="MS PGothic" panose="020B0600070205080204" pitchFamily="34" charset="-128"/>
              </a:endParaRPr>
            </a:p>
          </p:txBody>
        </p:sp>
        <p:sp>
          <p:nvSpPr>
            <p:cNvPr id="67" name="矩形 66"/>
            <p:cNvSpPr/>
            <p:nvPr/>
          </p:nvSpPr>
          <p:spPr>
            <a:xfrm>
              <a:off x="2325246" y="1923678"/>
              <a:ext cx="481731" cy="380873"/>
            </a:xfrm>
            <a:prstGeom prst="rect">
              <a:avLst/>
            </a:prstGeom>
          </p:spPr>
          <p:txBody>
            <a:bodyPr wrap="square">
              <a:spAutoFit/>
            </a:bodyPr>
            <a:lstStyle/>
            <a:p>
              <a:pPr algn="ctr"/>
              <a:r>
                <a:rPr lang="en-US" altLang="zh-CN" sz="2700" b="1" dirty="0">
                  <a:solidFill>
                    <a:schemeClr val="tx2"/>
                  </a:solidFill>
                  <a:effectLst>
                    <a:innerShdw blurRad="114300">
                      <a:prstClr val="black"/>
                    </a:innerShdw>
                  </a:effectLst>
                  <a:latin typeface="Agency FB" panose="020B0503020202020204" pitchFamily="34" charset="0"/>
                  <a:ea typeface="微软雅黑" panose="020B0503020204020204" pitchFamily="34" charset="-122"/>
                </a:rPr>
                <a:t>01</a:t>
              </a:r>
              <a:endParaRPr lang="en-US" altLang="zh-CN" sz="2700" b="1" dirty="0">
                <a:solidFill>
                  <a:schemeClr val="tx2"/>
                </a:solidFill>
                <a:effectLst>
                  <a:innerShdw blurRad="114300">
                    <a:prstClr val="black"/>
                  </a:innerShdw>
                </a:effectLst>
                <a:latin typeface="Agency FB" panose="020B0503020202020204" pitchFamily="34" charset="0"/>
                <a:ea typeface="微软雅黑" panose="020B0503020204020204" pitchFamily="34" charset="-122"/>
              </a:endParaRPr>
            </a:p>
          </p:txBody>
        </p:sp>
      </p:grpSp>
      <p:grpSp>
        <p:nvGrpSpPr>
          <p:cNvPr id="68" name="组合 67"/>
          <p:cNvGrpSpPr/>
          <p:nvPr/>
        </p:nvGrpSpPr>
        <p:grpSpPr>
          <a:xfrm>
            <a:off x="4781790" y="4088904"/>
            <a:ext cx="642224" cy="557096"/>
            <a:chOff x="2325246" y="1923678"/>
            <a:chExt cx="481731" cy="417822"/>
          </a:xfrm>
        </p:grpSpPr>
        <p:sp>
          <p:nvSpPr>
            <p:cNvPr id="69"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a:defRPr/>
              </a:pPr>
              <a:endParaRPr lang="en-AU" sz="1200" kern="0">
                <a:solidFill>
                  <a:schemeClr val="tx2"/>
                </a:solidFill>
                <a:effectLst>
                  <a:innerShdw blurRad="114300">
                    <a:prstClr val="black"/>
                  </a:innerShdw>
                </a:effectLst>
                <a:latin typeface="Open Sans"/>
                <a:ea typeface="MS PGothic" panose="020B0600070205080204" pitchFamily="34" charset="-128"/>
              </a:endParaRPr>
            </a:p>
          </p:txBody>
        </p:sp>
        <p:sp>
          <p:nvSpPr>
            <p:cNvPr id="70" name="矩形 69"/>
            <p:cNvSpPr/>
            <p:nvPr/>
          </p:nvSpPr>
          <p:spPr>
            <a:xfrm>
              <a:off x="2325246" y="1923678"/>
              <a:ext cx="481731" cy="380873"/>
            </a:xfrm>
            <a:prstGeom prst="rect">
              <a:avLst/>
            </a:prstGeom>
          </p:spPr>
          <p:txBody>
            <a:bodyPr wrap="square">
              <a:spAutoFit/>
            </a:bodyPr>
            <a:lstStyle/>
            <a:p>
              <a:pPr algn="ctr"/>
              <a:r>
                <a:rPr lang="en-US" altLang="zh-CN" sz="2700" b="1" dirty="0">
                  <a:solidFill>
                    <a:schemeClr val="tx2"/>
                  </a:solidFill>
                  <a:effectLst>
                    <a:innerShdw blurRad="114300">
                      <a:prstClr val="black"/>
                    </a:innerShdw>
                  </a:effectLst>
                  <a:latin typeface="Agency FB" panose="020B0503020202020204" pitchFamily="34" charset="0"/>
                  <a:ea typeface="微软雅黑" panose="020B0503020204020204" pitchFamily="34" charset="-122"/>
                </a:rPr>
                <a:t>03</a:t>
              </a:r>
              <a:endParaRPr lang="en-US" altLang="zh-CN" sz="2700" b="1" dirty="0">
                <a:solidFill>
                  <a:schemeClr val="tx2"/>
                </a:solidFill>
                <a:effectLst>
                  <a:innerShdw blurRad="114300">
                    <a:prstClr val="black"/>
                  </a:innerShdw>
                </a:effectLst>
                <a:latin typeface="Agency FB" panose="020B0503020202020204" pitchFamily="34" charset="0"/>
                <a:ea typeface="微软雅黑" panose="020B0503020204020204" pitchFamily="34" charset="-122"/>
              </a:endParaRPr>
            </a:p>
          </p:txBody>
        </p:sp>
      </p:grpSp>
      <p:grpSp>
        <p:nvGrpSpPr>
          <p:cNvPr id="75" name="组合 74"/>
          <p:cNvGrpSpPr/>
          <p:nvPr/>
        </p:nvGrpSpPr>
        <p:grpSpPr>
          <a:xfrm>
            <a:off x="6397020" y="2564904"/>
            <a:ext cx="642224" cy="557096"/>
            <a:chOff x="2325246" y="1923678"/>
            <a:chExt cx="481731" cy="417822"/>
          </a:xfrm>
        </p:grpSpPr>
        <p:sp>
          <p:nvSpPr>
            <p:cNvPr id="76"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a:defRPr/>
              </a:pPr>
              <a:endParaRPr lang="en-AU" sz="1200" kern="0">
                <a:solidFill>
                  <a:schemeClr val="accent1"/>
                </a:solidFill>
                <a:effectLst>
                  <a:innerShdw blurRad="114300">
                    <a:prstClr val="black"/>
                  </a:innerShdw>
                </a:effectLst>
                <a:latin typeface="Open Sans"/>
                <a:ea typeface="MS PGothic" panose="020B0600070205080204" pitchFamily="34" charset="-128"/>
              </a:endParaRPr>
            </a:p>
          </p:txBody>
        </p:sp>
        <p:sp>
          <p:nvSpPr>
            <p:cNvPr id="77" name="矩形 76"/>
            <p:cNvSpPr/>
            <p:nvPr/>
          </p:nvSpPr>
          <p:spPr>
            <a:xfrm>
              <a:off x="2325246" y="1923678"/>
              <a:ext cx="481731" cy="380873"/>
            </a:xfrm>
            <a:prstGeom prst="rect">
              <a:avLst/>
            </a:prstGeom>
          </p:spPr>
          <p:txBody>
            <a:bodyPr wrap="square">
              <a:spAutoFit/>
            </a:bodyPr>
            <a:lstStyle/>
            <a:p>
              <a:pPr algn="ctr"/>
              <a:r>
                <a:rPr lang="en-US" altLang="zh-CN" sz="2700" b="1" dirty="0">
                  <a:solidFill>
                    <a:schemeClr val="accent1"/>
                  </a:solidFill>
                  <a:effectLst>
                    <a:innerShdw blurRad="114300">
                      <a:prstClr val="black"/>
                    </a:innerShdw>
                  </a:effectLst>
                  <a:latin typeface="Agency FB" panose="020B0503020202020204" pitchFamily="34" charset="0"/>
                  <a:ea typeface="微软雅黑" panose="020B0503020204020204" pitchFamily="34" charset="-122"/>
                </a:rPr>
                <a:t>04</a:t>
              </a:r>
              <a:endParaRPr lang="en-US" altLang="zh-CN" sz="2700" b="1" dirty="0">
                <a:solidFill>
                  <a:schemeClr val="accent1"/>
                </a:solidFill>
                <a:effectLst>
                  <a:innerShdw blurRad="114300">
                    <a:prstClr val="black"/>
                  </a:innerShdw>
                </a:effectLst>
                <a:latin typeface="Agency FB" panose="020B0503020202020204" pitchFamily="34" charset="0"/>
                <a:ea typeface="微软雅黑" panose="020B0503020204020204" pitchFamily="34" charset="-122"/>
              </a:endParaRPr>
            </a:p>
          </p:txBody>
        </p:sp>
      </p:grpSp>
      <p:grpSp>
        <p:nvGrpSpPr>
          <p:cNvPr id="78" name="组合 77"/>
          <p:cNvGrpSpPr/>
          <p:nvPr/>
        </p:nvGrpSpPr>
        <p:grpSpPr>
          <a:xfrm>
            <a:off x="8052884" y="4048264"/>
            <a:ext cx="642224" cy="557096"/>
            <a:chOff x="2325246" y="1923678"/>
            <a:chExt cx="481731" cy="417822"/>
          </a:xfrm>
        </p:grpSpPr>
        <p:sp>
          <p:nvSpPr>
            <p:cNvPr id="79"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a:defRPr/>
              </a:pPr>
              <a:endParaRPr lang="en-AU" sz="1200" kern="0">
                <a:solidFill>
                  <a:schemeClr val="tx2"/>
                </a:solidFill>
                <a:effectLst>
                  <a:innerShdw blurRad="114300">
                    <a:prstClr val="black"/>
                  </a:innerShdw>
                </a:effectLst>
                <a:latin typeface="Open Sans"/>
                <a:ea typeface="MS PGothic" panose="020B0600070205080204" pitchFamily="34" charset="-128"/>
              </a:endParaRPr>
            </a:p>
          </p:txBody>
        </p:sp>
        <p:sp>
          <p:nvSpPr>
            <p:cNvPr id="80" name="矩形 79"/>
            <p:cNvSpPr/>
            <p:nvPr/>
          </p:nvSpPr>
          <p:spPr>
            <a:xfrm>
              <a:off x="2325246" y="1923678"/>
              <a:ext cx="481731" cy="380873"/>
            </a:xfrm>
            <a:prstGeom prst="rect">
              <a:avLst/>
            </a:prstGeom>
          </p:spPr>
          <p:txBody>
            <a:bodyPr wrap="square">
              <a:spAutoFit/>
            </a:bodyPr>
            <a:lstStyle/>
            <a:p>
              <a:pPr algn="ctr"/>
              <a:r>
                <a:rPr lang="en-US" altLang="zh-CN" sz="2700" b="1" dirty="0">
                  <a:solidFill>
                    <a:schemeClr val="tx2"/>
                  </a:solidFill>
                  <a:effectLst>
                    <a:innerShdw blurRad="114300">
                      <a:prstClr val="black"/>
                    </a:innerShdw>
                  </a:effectLst>
                  <a:latin typeface="Agency FB" panose="020B0503020202020204" pitchFamily="34" charset="0"/>
                  <a:ea typeface="微软雅黑" panose="020B0503020204020204" pitchFamily="34" charset="-122"/>
                </a:rPr>
                <a:t>05</a:t>
              </a:r>
              <a:endParaRPr lang="en-US" altLang="zh-CN" sz="2700" b="1" dirty="0">
                <a:solidFill>
                  <a:schemeClr val="tx2"/>
                </a:solidFill>
                <a:effectLst>
                  <a:innerShdw blurRad="114300">
                    <a:prstClr val="black"/>
                  </a:innerShdw>
                </a:effectLst>
                <a:latin typeface="Agency FB" panose="020B0503020202020204" pitchFamily="34" charset="0"/>
                <a:ea typeface="微软雅黑" panose="020B0503020204020204" pitchFamily="34" charset="-122"/>
              </a:endParaRPr>
            </a:p>
          </p:txBody>
        </p:sp>
      </p:grpSp>
      <p:grpSp>
        <p:nvGrpSpPr>
          <p:cNvPr id="81" name="组合 80"/>
          <p:cNvGrpSpPr/>
          <p:nvPr/>
        </p:nvGrpSpPr>
        <p:grpSpPr>
          <a:xfrm>
            <a:off x="9696393" y="2513039"/>
            <a:ext cx="642224" cy="557096"/>
            <a:chOff x="2325246" y="1923678"/>
            <a:chExt cx="481731" cy="417822"/>
          </a:xfrm>
        </p:grpSpPr>
        <p:sp>
          <p:nvSpPr>
            <p:cNvPr id="82"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a:defRPr/>
              </a:pPr>
              <a:endParaRPr lang="en-AU" sz="1200" kern="0">
                <a:solidFill>
                  <a:schemeClr val="accent1"/>
                </a:solidFill>
                <a:effectLst>
                  <a:innerShdw blurRad="114300">
                    <a:prstClr val="black"/>
                  </a:innerShdw>
                </a:effectLst>
                <a:latin typeface="Open Sans"/>
                <a:ea typeface="MS PGothic" panose="020B0600070205080204" pitchFamily="34" charset="-128"/>
              </a:endParaRPr>
            </a:p>
          </p:txBody>
        </p:sp>
        <p:sp>
          <p:nvSpPr>
            <p:cNvPr id="83" name="矩形 82"/>
            <p:cNvSpPr/>
            <p:nvPr/>
          </p:nvSpPr>
          <p:spPr>
            <a:xfrm>
              <a:off x="2325246" y="1923678"/>
              <a:ext cx="481731" cy="380873"/>
            </a:xfrm>
            <a:prstGeom prst="rect">
              <a:avLst/>
            </a:prstGeom>
          </p:spPr>
          <p:txBody>
            <a:bodyPr wrap="square">
              <a:spAutoFit/>
            </a:bodyPr>
            <a:lstStyle/>
            <a:p>
              <a:pPr algn="ctr"/>
              <a:r>
                <a:rPr lang="en-US" altLang="zh-CN" sz="2700" b="1" dirty="0">
                  <a:solidFill>
                    <a:schemeClr val="accent1"/>
                  </a:solidFill>
                  <a:effectLst>
                    <a:innerShdw blurRad="114300">
                      <a:prstClr val="black"/>
                    </a:innerShdw>
                  </a:effectLst>
                  <a:latin typeface="Agency FB" panose="020B0503020202020204" pitchFamily="34" charset="0"/>
                  <a:ea typeface="微软雅黑" panose="020B0503020204020204" pitchFamily="34" charset="-122"/>
                </a:rPr>
                <a:t>06</a:t>
              </a:r>
              <a:endParaRPr lang="en-US" altLang="zh-CN" sz="2700" b="1" dirty="0">
                <a:solidFill>
                  <a:schemeClr val="accent1"/>
                </a:solidFill>
                <a:effectLst>
                  <a:innerShdw blurRad="114300">
                    <a:prstClr val="black"/>
                  </a:innerShdw>
                </a:effectLst>
                <a:latin typeface="Agency FB" panose="020B0503020202020204" pitchFamily="34" charset="0"/>
                <a:ea typeface="微软雅黑" panose="020B0503020204020204" pitchFamily="34" charset="-122"/>
              </a:endParaRPr>
            </a:p>
          </p:txBody>
        </p:sp>
      </p:grpSp>
      <p:sp>
        <p:nvSpPr>
          <p:cNvPr id="33" name="Content Placeholder 2"/>
          <p:cNvSpPr txBox="1"/>
          <p:nvPr/>
        </p:nvSpPr>
        <p:spPr bwMode="auto">
          <a:xfrm>
            <a:off x="2101635" y="1340769"/>
            <a:ext cx="2891670"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4" name="Content Placeholder 2"/>
          <p:cNvSpPr txBox="1"/>
          <p:nvPr/>
        </p:nvSpPr>
        <p:spPr bwMode="auto">
          <a:xfrm>
            <a:off x="3824193" y="4810858"/>
            <a:ext cx="2891670"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5" name="Content Placeholder 2"/>
          <p:cNvSpPr txBox="1"/>
          <p:nvPr/>
        </p:nvSpPr>
        <p:spPr bwMode="auto">
          <a:xfrm>
            <a:off x="5352411" y="1358439"/>
            <a:ext cx="2891670"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6" name="Content Placeholder 2"/>
          <p:cNvSpPr txBox="1"/>
          <p:nvPr/>
        </p:nvSpPr>
        <p:spPr bwMode="auto">
          <a:xfrm>
            <a:off x="6792295" y="4784354"/>
            <a:ext cx="2891670"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7" name="Content Placeholder 2"/>
          <p:cNvSpPr txBox="1"/>
          <p:nvPr/>
        </p:nvSpPr>
        <p:spPr bwMode="auto">
          <a:xfrm>
            <a:off x="8638524" y="1358439"/>
            <a:ext cx="2891670"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68"/>
                                        </p:tgtEl>
                                        <p:attrNameLst>
                                          <p:attrName>style.visibility</p:attrName>
                                        </p:attrNameLst>
                                      </p:cBhvr>
                                      <p:to>
                                        <p:strVal val="visible"/>
                                      </p:to>
                                    </p:set>
                                    <p:anim calcmode="lin" valueType="num">
                                      <p:cBhvr>
                                        <p:cTn id="15" dur="500" fill="hold"/>
                                        <p:tgtEl>
                                          <p:spTgt spid="68"/>
                                        </p:tgtEl>
                                        <p:attrNameLst>
                                          <p:attrName>ppt_w</p:attrName>
                                        </p:attrNameLst>
                                      </p:cBhvr>
                                      <p:tavLst>
                                        <p:tav tm="0">
                                          <p:val>
                                            <p:fltVal val="0"/>
                                          </p:val>
                                        </p:tav>
                                        <p:tav tm="100000">
                                          <p:val>
                                            <p:strVal val="#ppt_w"/>
                                          </p:val>
                                        </p:tav>
                                      </p:tavLst>
                                    </p:anim>
                                    <p:anim calcmode="lin" valueType="num">
                                      <p:cBhvr>
                                        <p:cTn id="16" dur="500" fill="hold"/>
                                        <p:tgtEl>
                                          <p:spTgt spid="68"/>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75"/>
                                        </p:tgtEl>
                                        <p:attrNameLst>
                                          <p:attrName>style.visibility</p:attrName>
                                        </p:attrNameLst>
                                      </p:cBhvr>
                                      <p:to>
                                        <p:strVal val="visible"/>
                                      </p:to>
                                    </p:set>
                                    <p:anim calcmode="lin" valueType="num">
                                      <p:cBhvr>
                                        <p:cTn id="19" dur="500" fill="hold"/>
                                        <p:tgtEl>
                                          <p:spTgt spid="75"/>
                                        </p:tgtEl>
                                        <p:attrNameLst>
                                          <p:attrName>ppt_w</p:attrName>
                                        </p:attrNameLst>
                                      </p:cBhvr>
                                      <p:tavLst>
                                        <p:tav tm="0">
                                          <p:val>
                                            <p:fltVal val="0"/>
                                          </p:val>
                                        </p:tav>
                                        <p:tav tm="100000">
                                          <p:val>
                                            <p:strVal val="#ppt_w"/>
                                          </p:val>
                                        </p:tav>
                                      </p:tavLst>
                                    </p:anim>
                                    <p:anim calcmode="lin" valueType="num">
                                      <p:cBhvr>
                                        <p:cTn id="20" dur="500" fill="hold"/>
                                        <p:tgtEl>
                                          <p:spTgt spid="75"/>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p:cTn id="23" dur="500" fill="hold"/>
                                        <p:tgtEl>
                                          <p:spTgt spid="78"/>
                                        </p:tgtEl>
                                        <p:attrNameLst>
                                          <p:attrName>ppt_w</p:attrName>
                                        </p:attrNameLst>
                                      </p:cBhvr>
                                      <p:tavLst>
                                        <p:tav tm="0">
                                          <p:val>
                                            <p:fltVal val="0"/>
                                          </p:val>
                                        </p:tav>
                                        <p:tav tm="100000">
                                          <p:val>
                                            <p:strVal val="#ppt_w"/>
                                          </p:val>
                                        </p:tav>
                                      </p:tavLst>
                                    </p:anim>
                                    <p:anim calcmode="lin" valueType="num">
                                      <p:cBhvr>
                                        <p:cTn id="24" dur="500" fill="hold"/>
                                        <p:tgtEl>
                                          <p:spTgt spid="78"/>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0"/>
                                  </p:stCondLst>
                                  <p:childTnLst>
                                    <p:set>
                                      <p:cBhvr>
                                        <p:cTn id="26" dur="1" fill="hold">
                                          <p:stCondLst>
                                            <p:cond delay="0"/>
                                          </p:stCondLst>
                                        </p:cTn>
                                        <p:tgtEl>
                                          <p:spTgt spid="81"/>
                                        </p:tgtEl>
                                        <p:attrNameLst>
                                          <p:attrName>style.visibility</p:attrName>
                                        </p:attrNameLst>
                                      </p:cBhvr>
                                      <p:to>
                                        <p:strVal val="visible"/>
                                      </p:to>
                                    </p:set>
                                    <p:anim calcmode="lin" valueType="num">
                                      <p:cBhvr>
                                        <p:cTn id="27" dur="500" fill="hold"/>
                                        <p:tgtEl>
                                          <p:spTgt spid="81"/>
                                        </p:tgtEl>
                                        <p:attrNameLst>
                                          <p:attrName>ppt_w</p:attrName>
                                        </p:attrNameLst>
                                      </p:cBhvr>
                                      <p:tavLst>
                                        <p:tav tm="0">
                                          <p:val>
                                            <p:fltVal val="0"/>
                                          </p:val>
                                        </p:tav>
                                        <p:tav tm="100000">
                                          <p:val>
                                            <p:strVal val="#ppt_w"/>
                                          </p:val>
                                        </p:tav>
                                      </p:tavLst>
                                    </p:anim>
                                    <p:anim calcmode="lin" valueType="num">
                                      <p:cBhvr>
                                        <p:cTn id="28" dur="500" fill="hold"/>
                                        <p:tgtEl>
                                          <p:spTgt spid="81"/>
                                        </p:tgtEl>
                                        <p:attrNameLst>
                                          <p:attrName>ppt_h</p:attrName>
                                        </p:attrNameLst>
                                      </p:cBhvr>
                                      <p:tavLst>
                                        <p:tav tm="0">
                                          <p:val>
                                            <p:fltVal val="0"/>
                                          </p:val>
                                        </p:tav>
                                        <p:tav tm="100000">
                                          <p:val>
                                            <p:strVal val="#ppt_h"/>
                                          </p:val>
                                        </p:tav>
                                      </p:tavLst>
                                    </p:anim>
                                  </p:childTnLst>
                                </p:cTn>
                              </p:par>
                            </p:childTnLst>
                          </p:cTn>
                        </p:par>
                        <p:par>
                          <p:cTn id="29" fill="hold">
                            <p:stCondLst>
                              <p:cond delay="500"/>
                            </p:stCondLst>
                            <p:childTnLst>
                              <p:par>
                                <p:cTn id="30" presetID="16" presetClass="entr" presetSubtype="21"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barn(inVertical)">
                                      <p:cBhvr>
                                        <p:cTn id="32" dur="1000"/>
                                        <p:tgtEl>
                                          <p:spTgt spid="27"/>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500"/>
                                        <p:tgtEl>
                                          <p:spTgt spid="46"/>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500"/>
                                        <p:tgtEl>
                                          <p:spTgt spid="34"/>
                                        </p:tgtEl>
                                      </p:cBhvr>
                                    </p:animEffec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childTnLst>
                          </p:cTn>
                        </p:par>
                        <p:par>
                          <p:cTn id="53" fill="hold">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6" grpId="0"/>
      <p:bldP spid="33" grpId="0"/>
      <p:bldP spid="34" grpId="0"/>
      <p:bldP spid="35" grpId="0"/>
      <p:bldP spid="36" grpId="0"/>
      <p:bldP spid="3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组合 98"/>
          <p:cNvGrpSpPr/>
          <p:nvPr/>
        </p:nvGrpSpPr>
        <p:grpSpPr>
          <a:xfrm>
            <a:off x="5404152" y="2045709"/>
            <a:ext cx="994969" cy="308076"/>
            <a:chOff x="4053045" y="1333596"/>
            <a:chExt cx="746324" cy="231057"/>
          </a:xfrm>
        </p:grpSpPr>
        <p:sp>
          <p:nvSpPr>
            <p:cNvPr id="40" name="Freeform 37"/>
            <p:cNvSpPr/>
            <p:nvPr/>
          </p:nvSpPr>
          <p:spPr bwMode="auto">
            <a:xfrm>
              <a:off x="4065711" y="1333596"/>
              <a:ext cx="733658" cy="230912"/>
            </a:xfrm>
            <a:custGeom>
              <a:avLst/>
              <a:gdLst>
                <a:gd name="T0" fmla="*/ 498 w 498"/>
                <a:gd name="T1" fmla="*/ 77 h 157"/>
                <a:gd name="T2" fmla="*/ 422 w 498"/>
                <a:gd name="T3" fmla="*/ 155 h 157"/>
                <a:gd name="T4" fmla="*/ 77 w 498"/>
                <a:gd name="T5" fmla="*/ 157 h 157"/>
                <a:gd name="T6" fmla="*/ 0 w 498"/>
                <a:gd name="T7" fmla="*/ 80 h 157"/>
                <a:gd name="T8" fmla="*/ 0 w 498"/>
                <a:gd name="T9" fmla="*/ 80 h 157"/>
                <a:gd name="T10" fmla="*/ 76 w 498"/>
                <a:gd name="T11" fmla="*/ 3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20"/>
                    <a:pt x="464" y="154"/>
                    <a:pt x="422" y="155"/>
                  </a:cubicBezTo>
                  <a:cubicBezTo>
                    <a:pt x="77" y="157"/>
                    <a:pt x="77" y="157"/>
                    <a:pt x="77" y="157"/>
                  </a:cubicBezTo>
                  <a:cubicBezTo>
                    <a:pt x="35" y="157"/>
                    <a:pt x="0" y="123"/>
                    <a:pt x="0" y="80"/>
                  </a:cubicBezTo>
                  <a:cubicBezTo>
                    <a:pt x="0" y="80"/>
                    <a:pt x="0" y="80"/>
                    <a:pt x="0" y="80"/>
                  </a:cubicBezTo>
                  <a:cubicBezTo>
                    <a:pt x="0" y="38"/>
                    <a:pt x="34" y="3"/>
                    <a:pt x="76" y="3"/>
                  </a:cubicBezTo>
                  <a:cubicBezTo>
                    <a:pt x="421" y="0"/>
                    <a:pt x="421" y="0"/>
                    <a:pt x="421" y="0"/>
                  </a:cubicBezTo>
                  <a:cubicBezTo>
                    <a:pt x="463" y="0"/>
                    <a:pt x="498" y="34"/>
                    <a:pt x="498" y="77"/>
                  </a:cubicBezTo>
                  <a:close/>
                </a:path>
              </a:pathLst>
            </a:custGeom>
            <a:solidFill>
              <a:schemeClr val="accent1"/>
            </a:solidFill>
            <a:ln>
              <a:noFill/>
            </a:ln>
          </p:spPr>
          <p:txBody>
            <a:bodyPr vert="horz" wrap="square" lIns="91440" tIns="45720" rIns="91440" bIns="45720" numCol="1" anchor="t" anchorCtr="0" compatLnSpc="1"/>
            <a:lstStyle/>
            <a:p>
              <a:endParaRPr lang="zh-CN" altLang="en-US" sz="1500"/>
            </a:p>
          </p:txBody>
        </p:sp>
        <p:sp>
          <p:nvSpPr>
            <p:cNvPr id="44" name="文本框 30"/>
            <p:cNvSpPr txBox="1"/>
            <p:nvPr/>
          </p:nvSpPr>
          <p:spPr>
            <a:xfrm>
              <a:off x="4053045" y="1339591"/>
              <a:ext cx="265011" cy="225062"/>
            </a:xfrm>
            <a:prstGeom prst="rect">
              <a:avLst/>
            </a:prstGeom>
            <a:noFill/>
          </p:spPr>
          <p:txBody>
            <a:bodyPr wrap="none" lIns="68580" tIns="34290" rIns="68580" bIns="34290" rtlCol="0">
              <a:spAutoFit/>
            </a:bodyPr>
            <a:lstStyle/>
            <a:p>
              <a:r>
                <a:rPr lang="en-US" altLang="zh-CN"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00" name="组合 99"/>
          <p:cNvGrpSpPr/>
          <p:nvPr/>
        </p:nvGrpSpPr>
        <p:grpSpPr>
          <a:xfrm>
            <a:off x="5291145" y="2943374"/>
            <a:ext cx="986086" cy="306584"/>
            <a:chOff x="3968280" y="2006846"/>
            <a:chExt cx="739661" cy="229938"/>
          </a:xfrm>
        </p:grpSpPr>
        <p:sp>
          <p:nvSpPr>
            <p:cNvPr id="36" name="Freeform 33"/>
            <p:cNvSpPr/>
            <p:nvPr/>
          </p:nvSpPr>
          <p:spPr bwMode="auto">
            <a:xfrm>
              <a:off x="3968280" y="2006846"/>
              <a:ext cx="735606" cy="229938"/>
            </a:xfrm>
            <a:custGeom>
              <a:avLst/>
              <a:gdLst>
                <a:gd name="T0" fmla="*/ 499 w 499"/>
                <a:gd name="T1" fmla="*/ 77 h 156"/>
                <a:gd name="T2" fmla="*/ 422 w 499"/>
                <a:gd name="T3" fmla="*/ 154 h 156"/>
                <a:gd name="T4" fmla="*/ 78 w 499"/>
                <a:gd name="T5" fmla="*/ 156 h 156"/>
                <a:gd name="T6" fmla="*/ 1 w 499"/>
                <a:gd name="T7" fmla="*/ 80 h 156"/>
                <a:gd name="T8" fmla="*/ 1 w 499"/>
                <a:gd name="T9" fmla="*/ 80 h 156"/>
                <a:gd name="T10" fmla="*/ 77 w 499"/>
                <a:gd name="T11" fmla="*/ 2 h 156"/>
                <a:gd name="T12" fmla="*/ 421 w 499"/>
                <a:gd name="T13" fmla="*/ 0 h 156"/>
                <a:gd name="T14" fmla="*/ 499 w 499"/>
                <a:gd name="T15" fmla="*/ 77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6">
                  <a:moveTo>
                    <a:pt x="499" y="77"/>
                  </a:moveTo>
                  <a:cubicBezTo>
                    <a:pt x="499" y="119"/>
                    <a:pt x="465" y="154"/>
                    <a:pt x="422" y="154"/>
                  </a:cubicBezTo>
                  <a:cubicBezTo>
                    <a:pt x="78" y="156"/>
                    <a:pt x="78" y="156"/>
                    <a:pt x="78" y="156"/>
                  </a:cubicBezTo>
                  <a:cubicBezTo>
                    <a:pt x="36" y="156"/>
                    <a:pt x="1" y="122"/>
                    <a:pt x="1" y="80"/>
                  </a:cubicBezTo>
                  <a:cubicBezTo>
                    <a:pt x="1" y="80"/>
                    <a:pt x="1" y="80"/>
                    <a:pt x="1" y="80"/>
                  </a:cubicBezTo>
                  <a:cubicBezTo>
                    <a:pt x="0" y="37"/>
                    <a:pt x="35" y="2"/>
                    <a:pt x="77" y="2"/>
                  </a:cubicBezTo>
                  <a:cubicBezTo>
                    <a:pt x="421" y="0"/>
                    <a:pt x="421" y="0"/>
                    <a:pt x="421" y="0"/>
                  </a:cubicBezTo>
                  <a:cubicBezTo>
                    <a:pt x="464" y="0"/>
                    <a:pt x="499" y="34"/>
                    <a:pt x="499" y="77"/>
                  </a:cubicBezTo>
                  <a:close/>
                </a:path>
              </a:pathLst>
            </a:custGeom>
            <a:solidFill>
              <a:schemeClr val="accent1"/>
            </a:solidFill>
            <a:ln>
              <a:noFill/>
            </a:ln>
          </p:spPr>
          <p:txBody>
            <a:bodyPr vert="horz" wrap="square" lIns="91440" tIns="45720" rIns="91440" bIns="45720" numCol="1" anchor="t" anchorCtr="0" compatLnSpc="1"/>
            <a:lstStyle/>
            <a:p>
              <a:endParaRPr lang="zh-CN" altLang="en-US" sz="1500"/>
            </a:p>
          </p:txBody>
        </p:sp>
        <p:sp>
          <p:nvSpPr>
            <p:cNvPr id="48" name="文本框 91"/>
            <p:cNvSpPr txBox="1"/>
            <p:nvPr/>
          </p:nvSpPr>
          <p:spPr>
            <a:xfrm>
              <a:off x="4442930" y="2010266"/>
              <a:ext cx="265011" cy="225062"/>
            </a:xfrm>
            <a:prstGeom prst="rect">
              <a:avLst/>
            </a:prstGeom>
            <a:noFill/>
          </p:spPr>
          <p:txBody>
            <a:bodyPr wrap="none" lIns="68580" tIns="34290" rIns="68580" bIns="34290" rtlCol="0">
              <a:spAutoFit/>
            </a:bodyPr>
            <a:lstStyle/>
            <a:p>
              <a:r>
                <a:rPr lang="en-US" altLang="zh-CN"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01" name="组合 100"/>
          <p:cNvGrpSpPr/>
          <p:nvPr/>
        </p:nvGrpSpPr>
        <p:grpSpPr>
          <a:xfrm>
            <a:off x="5364626" y="3804906"/>
            <a:ext cx="1034495" cy="318036"/>
            <a:chOff x="4023397" y="2652995"/>
            <a:chExt cx="775972" cy="238527"/>
          </a:xfrm>
        </p:grpSpPr>
        <p:sp>
          <p:nvSpPr>
            <p:cNvPr id="39" name="Freeform 36"/>
            <p:cNvSpPr/>
            <p:nvPr/>
          </p:nvSpPr>
          <p:spPr bwMode="auto">
            <a:xfrm>
              <a:off x="4065711" y="2660610"/>
              <a:ext cx="733658" cy="230912"/>
            </a:xfrm>
            <a:custGeom>
              <a:avLst/>
              <a:gdLst>
                <a:gd name="T0" fmla="*/ 498 w 498"/>
                <a:gd name="T1" fmla="*/ 77 h 157"/>
                <a:gd name="T2" fmla="*/ 422 w 498"/>
                <a:gd name="T3" fmla="*/ 154 h 157"/>
                <a:gd name="T4" fmla="*/ 77 w 498"/>
                <a:gd name="T5" fmla="*/ 156 h 157"/>
                <a:gd name="T6" fmla="*/ 0 w 498"/>
                <a:gd name="T7" fmla="*/ 80 h 157"/>
                <a:gd name="T8" fmla="*/ 0 w 498"/>
                <a:gd name="T9" fmla="*/ 80 h 157"/>
                <a:gd name="T10" fmla="*/ 76 w 498"/>
                <a:gd name="T11" fmla="*/ 2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19"/>
                    <a:pt x="464" y="154"/>
                    <a:pt x="422" y="154"/>
                  </a:cubicBezTo>
                  <a:cubicBezTo>
                    <a:pt x="77" y="156"/>
                    <a:pt x="77" y="156"/>
                    <a:pt x="77" y="156"/>
                  </a:cubicBezTo>
                  <a:cubicBezTo>
                    <a:pt x="35" y="157"/>
                    <a:pt x="0" y="122"/>
                    <a:pt x="0" y="80"/>
                  </a:cubicBezTo>
                  <a:cubicBezTo>
                    <a:pt x="0" y="80"/>
                    <a:pt x="0" y="80"/>
                    <a:pt x="0" y="80"/>
                  </a:cubicBezTo>
                  <a:cubicBezTo>
                    <a:pt x="0" y="37"/>
                    <a:pt x="34" y="2"/>
                    <a:pt x="76" y="2"/>
                  </a:cubicBezTo>
                  <a:cubicBezTo>
                    <a:pt x="421" y="0"/>
                    <a:pt x="421" y="0"/>
                    <a:pt x="421" y="0"/>
                  </a:cubicBezTo>
                  <a:cubicBezTo>
                    <a:pt x="463" y="0"/>
                    <a:pt x="498" y="34"/>
                    <a:pt x="498" y="77"/>
                  </a:cubicBezTo>
                  <a:close/>
                </a:path>
              </a:pathLst>
            </a:custGeom>
            <a:solidFill>
              <a:schemeClr val="accent1"/>
            </a:solidFill>
            <a:ln>
              <a:noFill/>
            </a:ln>
          </p:spPr>
          <p:txBody>
            <a:bodyPr vert="horz" wrap="square" lIns="91440" tIns="45720" rIns="91440" bIns="45720" numCol="1" anchor="t" anchorCtr="0" compatLnSpc="1"/>
            <a:lstStyle/>
            <a:p>
              <a:endParaRPr lang="zh-CN" altLang="en-US" sz="1500"/>
            </a:p>
          </p:txBody>
        </p:sp>
        <p:sp>
          <p:nvSpPr>
            <p:cNvPr id="52" name="文本框 92"/>
            <p:cNvSpPr txBox="1"/>
            <p:nvPr/>
          </p:nvSpPr>
          <p:spPr>
            <a:xfrm>
              <a:off x="4023397" y="2652995"/>
              <a:ext cx="265011" cy="225062"/>
            </a:xfrm>
            <a:prstGeom prst="rect">
              <a:avLst/>
            </a:prstGeom>
            <a:noFill/>
          </p:spPr>
          <p:txBody>
            <a:bodyPr wrap="none" lIns="68580" tIns="34290" rIns="68580" bIns="34290" rtlCol="0">
              <a:spAutoFit/>
            </a:bodyPr>
            <a:lstStyle/>
            <a:p>
              <a:r>
                <a:rPr lang="en-US" altLang="zh-CN"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02" name="组合 101"/>
          <p:cNvGrpSpPr/>
          <p:nvPr/>
        </p:nvGrpSpPr>
        <p:grpSpPr>
          <a:xfrm>
            <a:off x="5291149" y="4619490"/>
            <a:ext cx="980681" cy="307883"/>
            <a:chOff x="3968280" y="3320219"/>
            <a:chExt cx="735606" cy="230912"/>
          </a:xfrm>
        </p:grpSpPr>
        <p:sp>
          <p:nvSpPr>
            <p:cNvPr id="38" name="Freeform 35"/>
            <p:cNvSpPr/>
            <p:nvPr/>
          </p:nvSpPr>
          <p:spPr bwMode="auto">
            <a:xfrm>
              <a:off x="3968280" y="3320219"/>
              <a:ext cx="735606" cy="230912"/>
            </a:xfrm>
            <a:custGeom>
              <a:avLst/>
              <a:gdLst>
                <a:gd name="T0" fmla="*/ 499 w 499"/>
                <a:gd name="T1" fmla="*/ 77 h 157"/>
                <a:gd name="T2" fmla="*/ 422 w 499"/>
                <a:gd name="T3" fmla="*/ 155 h 157"/>
                <a:gd name="T4" fmla="*/ 78 w 499"/>
                <a:gd name="T5" fmla="*/ 157 h 157"/>
                <a:gd name="T6" fmla="*/ 1 w 499"/>
                <a:gd name="T7" fmla="*/ 80 h 157"/>
                <a:gd name="T8" fmla="*/ 1 w 499"/>
                <a:gd name="T9" fmla="*/ 80 h 157"/>
                <a:gd name="T10" fmla="*/ 77 w 499"/>
                <a:gd name="T11" fmla="*/ 3 h 157"/>
                <a:gd name="T12" fmla="*/ 421 w 499"/>
                <a:gd name="T13" fmla="*/ 1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20"/>
                    <a:pt x="465" y="155"/>
                    <a:pt x="422" y="155"/>
                  </a:cubicBezTo>
                  <a:cubicBezTo>
                    <a:pt x="78" y="157"/>
                    <a:pt x="78" y="157"/>
                    <a:pt x="78" y="157"/>
                  </a:cubicBezTo>
                  <a:cubicBezTo>
                    <a:pt x="36" y="157"/>
                    <a:pt x="1" y="123"/>
                    <a:pt x="1" y="80"/>
                  </a:cubicBezTo>
                  <a:cubicBezTo>
                    <a:pt x="1" y="80"/>
                    <a:pt x="1" y="80"/>
                    <a:pt x="1" y="80"/>
                  </a:cubicBezTo>
                  <a:cubicBezTo>
                    <a:pt x="0" y="38"/>
                    <a:pt x="35" y="3"/>
                    <a:pt x="77" y="3"/>
                  </a:cubicBezTo>
                  <a:cubicBezTo>
                    <a:pt x="421" y="1"/>
                    <a:pt x="421" y="1"/>
                    <a:pt x="421" y="1"/>
                  </a:cubicBezTo>
                  <a:cubicBezTo>
                    <a:pt x="464" y="0"/>
                    <a:pt x="499" y="35"/>
                    <a:pt x="499" y="77"/>
                  </a:cubicBezTo>
                  <a:close/>
                </a:path>
              </a:pathLst>
            </a:custGeom>
            <a:solidFill>
              <a:schemeClr val="accent1"/>
            </a:solidFill>
            <a:ln>
              <a:noFill/>
            </a:ln>
          </p:spPr>
          <p:txBody>
            <a:bodyPr vert="horz" wrap="square" lIns="91440" tIns="45720" rIns="91440" bIns="45720" numCol="1" anchor="t" anchorCtr="0" compatLnSpc="1"/>
            <a:lstStyle/>
            <a:p>
              <a:endParaRPr lang="zh-CN" altLang="en-US" sz="1500"/>
            </a:p>
          </p:txBody>
        </p:sp>
        <p:sp>
          <p:nvSpPr>
            <p:cNvPr id="56" name="文本框 93"/>
            <p:cNvSpPr txBox="1"/>
            <p:nvPr/>
          </p:nvSpPr>
          <p:spPr>
            <a:xfrm>
              <a:off x="4432540" y="3325616"/>
              <a:ext cx="265011" cy="225062"/>
            </a:xfrm>
            <a:prstGeom prst="rect">
              <a:avLst/>
            </a:prstGeom>
            <a:noFill/>
          </p:spPr>
          <p:txBody>
            <a:bodyPr wrap="none" lIns="68580" tIns="34290" rIns="68580" bIns="34290" rtlCol="0">
              <a:spAutoFit/>
            </a:bodyPr>
            <a:lstStyle/>
            <a:p>
              <a:r>
                <a:rPr lang="en-US" altLang="zh-CN"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04</a:t>
              </a:r>
              <a:endParaRPr lang="zh-CN" altLang="en-US"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03" name="组合 102"/>
          <p:cNvGrpSpPr/>
          <p:nvPr/>
        </p:nvGrpSpPr>
        <p:grpSpPr>
          <a:xfrm>
            <a:off x="5398279" y="5587248"/>
            <a:ext cx="985254" cy="318036"/>
            <a:chOff x="4048640" y="3989751"/>
            <a:chExt cx="739037" cy="238527"/>
          </a:xfrm>
        </p:grpSpPr>
        <p:sp>
          <p:nvSpPr>
            <p:cNvPr id="37" name="Freeform 34"/>
            <p:cNvSpPr/>
            <p:nvPr/>
          </p:nvSpPr>
          <p:spPr bwMode="auto">
            <a:xfrm>
              <a:off x="4053045" y="3997366"/>
              <a:ext cx="734632" cy="230912"/>
            </a:xfrm>
            <a:custGeom>
              <a:avLst/>
              <a:gdLst>
                <a:gd name="T0" fmla="*/ 499 w 499"/>
                <a:gd name="T1" fmla="*/ 77 h 157"/>
                <a:gd name="T2" fmla="*/ 422 w 499"/>
                <a:gd name="T3" fmla="*/ 154 h 157"/>
                <a:gd name="T4" fmla="*/ 78 w 499"/>
                <a:gd name="T5" fmla="*/ 156 h 157"/>
                <a:gd name="T6" fmla="*/ 0 w 499"/>
                <a:gd name="T7" fmla="*/ 80 h 157"/>
                <a:gd name="T8" fmla="*/ 0 w 499"/>
                <a:gd name="T9" fmla="*/ 80 h 157"/>
                <a:gd name="T10" fmla="*/ 77 w 499"/>
                <a:gd name="T11" fmla="*/ 2 h 157"/>
                <a:gd name="T12" fmla="*/ 421 w 499"/>
                <a:gd name="T13" fmla="*/ 0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19"/>
                    <a:pt x="465" y="154"/>
                    <a:pt x="422" y="154"/>
                  </a:cubicBezTo>
                  <a:cubicBezTo>
                    <a:pt x="78" y="156"/>
                    <a:pt x="78" y="156"/>
                    <a:pt x="78" y="156"/>
                  </a:cubicBezTo>
                  <a:cubicBezTo>
                    <a:pt x="35" y="157"/>
                    <a:pt x="1" y="122"/>
                    <a:pt x="0" y="80"/>
                  </a:cubicBezTo>
                  <a:cubicBezTo>
                    <a:pt x="0" y="80"/>
                    <a:pt x="0" y="80"/>
                    <a:pt x="0" y="80"/>
                  </a:cubicBezTo>
                  <a:cubicBezTo>
                    <a:pt x="0" y="37"/>
                    <a:pt x="34" y="3"/>
                    <a:pt x="77" y="2"/>
                  </a:cubicBezTo>
                  <a:cubicBezTo>
                    <a:pt x="421" y="0"/>
                    <a:pt x="421" y="0"/>
                    <a:pt x="421" y="0"/>
                  </a:cubicBezTo>
                  <a:cubicBezTo>
                    <a:pt x="464" y="0"/>
                    <a:pt x="498" y="34"/>
                    <a:pt x="499" y="77"/>
                  </a:cubicBezTo>
                  <a:close/>
                </a:path>
              </a:pathLst>
            </a:custGeom>
            <a:solidFill>
              <a:schemeClr val="accent1"/>
            </a:solidFill>
            <a:ln>
              <a:noFill/>
            </a:ln>
          </p:spPr>
          <p:txBody>
            <a:bodyPr vert="horz" wrap="square" lIns="91440" tIns="45720" rIns="91440" bIns="45720" numCol="1" anchor="t" anchorCtr="0" compatLnSpc="1"/>
            <a:lstStyle/>
            <a:p>
              <a:endParaRPr lang="zh-CN" altLang="en-US" sz="1500"/>
            </a:p>
          </p:txBody>
        </p:sp>
        <p:sp>
          <p:nvSpPr>
            <p:cNvPr id="60" name="文本框 94"/>
            <p:cNvSpPr txBox="1"/>
            <p:nvPr/>
          </p:nvSpPr>
          <p:spPr>
            <a:xfrm>
              <a:off x="4048640" y="3989751"/>
              <a:ext cx="265011" cy="225062"/>
            </a:xfrm>
            <a:prstGeom prst="rect">
              <a:avLst/>
            </a:prstGeom>
            <a:noFill/>
          </p:spPr>
          <p:txBody>
            <a:bodyPr wrap="none" lIns="68580" tIns="34290" rIns="68580" bIns="34290" rtlCol="0">
              <a:spAutoFit/>
            </a:bodyPr>
            <a:lstStyle/>
            <a:p>
              <a:r>
                <a:rPr lang="en-US" altLang="zh-CN"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05</a:t>
              </a:r>
              <a:endParaRPr lang="zh-CN" altLang="en-US"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72" name="组合 71"/>
          <p:cNvGrpSpPr/>
          <p:nvPr/>
        </p:nvGrpSpPr>
        <p:grpSpPr>
          <a:xfrm>
            <a:off x="5699899" y="1628800"/>
            <a:ext cx="1162202" cy="1162352"/>
            <a:chOff x="819328" y="1120779"/>
            <a:chExt cx="1127886" cy="1127885"/>
          </a:xfrm>
        </p:grpSpPr>
        <p:sp>
          <p:nvSpPr>
            <p:cNvPr id="73"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sp>
          <p:nvSpPr>
            <p:cNvPr id="74"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grpSp>
      <p:grpSp>
        <p:nvGrpSpPr>
          <p:cNvPr id="87" name="组合 86"/>
          <p:cNvGrpSpPr/>
          <p:nvPr/>
        </p:nvGrpSpPr>
        <p:grpSpPr>
          <a:xfrm>
            <a:off x="4834203" y="2459270"/>
            <a:ext cx="1162202" cy="1162352"/>
            <a:chOff x="819328" y="1120779"/>
            <a:chExt cx="1127886" cy="1127885"/>
          </a:xfrm>
        </p:grpSpPr>
        <p:sp>
          <p:nvSpPr>
            <p:cNvPr id="88"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sp>
          <p:nvSpPr>
            <p:cNvPr id="89"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grpSp>
      <p:grpSp>
        <p:nvGrpSpPr>
          <p:cNvPr id="90" name="组合 89"/>
          <p:cNvGrpSpPr/>
          <p:nvPr/>
        </p:nvGrpSpPr>
        <p:grpSpPr>
          <a:xfrm>
            <a:off x="5667832" y="3323547"/>
            <a:ext cx="1162202" cy="1162352"/>
            <a:chOff x="819328" y="1120779"/>
            <a:chExt cx="1127886" cy="1127885"/>
          </a:xfrm>
        </p:grpSpPr>
        <p:sp>
          <p:nvSpPr>
            <p:cNvPr id="91"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sp>
          <p:nvSpPr>
            <p:cNvPr id="92"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grpSp>
      <p:grpSp>
        <p:nvGrpSpPr>
          <p:cNvPr id="93" name="组合 92"/>
          <p:cNvGrpSpPr/>
          <p:nvPr/>
        </p:nvGrpSpPr>
        <p:grpSpPr>
          <a:xfrm>
            <a:off x="4816536" y="4217392"/>
            <a:ext cx="1162202" cy="1162352"/>
            <a:chOff x="819328" y="1120779"/>
            <a:chExt cx="1127886" cy="1127885"/>
          </a:xfrm>
        </p:grpSpPr>
        <p:sp>
          <p:nvSpPr>
            <p:cNvPr id="94"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sp>
          <p:nvSpPr>
            <p:cNvPr id="95"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grpSp>
      <p:grpSp>
        <p:nvGrpSpPr>
          <p:cNvPr id="96" name="组合 95"/>
          <p:cNvGrpSpPr/>
          <p:nvPr/>
        </p:nvGrpSpPr>
        <p:grpSpPr>
          <a:xfrm>
            <a:off x="5691066" y="5021358"/>
            <a:ext cx="1162202" cy="1162352"/>
            <a:chOff x="819328" y="1120779"/>
            <a:chExt cx="1127886" cy="1127885"/>
          </a:xfrm>
        </p:grpSpPr>
        <p:sp>
          <p:nvSpPr>
            <p:cNvPr id="97"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sp>
          <p:nvSpPr>
            <p:cNvPr id="98"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grpSp>
      <p:sp>
        <p:nvSpPr>
          <p:cNvPr id="3" name="标题 2"/>
          <p:cNvSpPr>
            <a:spLocks noGrp="1"/>
          </p:cNvSpPr>
          <p:nvPr>
            <p:ph type="title"/>
          </p:nvPr>
        </p:nvSpPr>
        <p:spPr/>
        <p:txBody>
          <a:bodyPr/>
          <a:lstStyle/>
          <a:p>
            <a:r>
              <a:rPr lang="zh-CN" altLang="en-US" dirty="0"/>
              <a:t>单击输入标题内容</a:t>
            </a:r>
            <a:endParaRPr lang="zh-CN" altLang="en-US" dirty="0"/>
          </a:p>
        </p:txBody>
      </p:sp>
      <p:sp>
        <p:nvSpPr>
          <p:cNvPr id="43" name="Freeform 63"/>
          <p:cNvSpPr>
            <a:spLocks noChangeAspect="1" noEditPoints="1"/>
          </p:cNvSpPr>
          <p:nvPr/>
        </p:nvSpPr>
        <p:spPr bwMode="auto">
          <a:xfrm>
            <a:off x="5943808" y="1826939"/>
            <a:ext cx="674384" cy="766077"/>
          </a:xfrm>
          <a:custGeom>
            <a:avLst/>
            <a:gdLst>
              <a:gd name="T0" fmla="*/ 319 w 352"/>
              <a:gd name="T1" fmla="*/ 209 h 400"/>
              <a:gd name="T2" fmla="*/ 238 w 352"/>
              <a:gd name="T3" fmla="*/ 134 h 400"/>
              <a:gd name="T4" fmla="*/ 251 w 352"/>
              <a:gd name="T5" fmla="*/ 134 h 400"/>
              <a:gd name="T6" fmla="*/ 313 w 352"/>
              <a:gd name="T7" fmla="*/ 114 h 400"/>
              <a:gd name="T8" fmla="*/ 283 w 352"/>
              <a:gd name="T9" fmla="*/ 96 h 400"/>
              <a:gd name="T10" fmla="*/ 292 w 352"/>
              <a:gd name="T11" fmla="*/ 82 h 400"/>
              <a:gd name="T12" fmla="*/ 289 w 352"/>
              <a:gd name="T13" fmla="*/ 75 h 400"/>
              <a:gd name="T14" fmla="*/ 237 w 352"/>
              <a:gd name="T15" fmla="*/ 97 h 400"/>
              <a:gd name="T16" fmla="*/ 231 w 352"/>
              <a:gd name="T17" fmla="*/ 16 h 400"/>
              <a:gd name="T18" fmla="*/ 142 w 352"/>
              <a:gd name="T19" fmla="*/ 17 h 400"/>
              <a:gd name="T20" fmla="*/ 136 w 352"/>
              <a:gd name="T21" fmla="*/ 108 h 400"/>
              <a:gd name="T22" fmla="*/ 121 w 352"/>
              <a:gd name="T23" fmla="*/ 112 h 400"/>
              <a:gd name="T24" fmla="*/ 111 w 352"/>
              <a:gd name="T25" fmla="*/ 119 h 400"/>
              <a:gd name="T26" fmla="*/ 127 w 352"/>
              <a:gd name="T27" fmla="*/ 130 h 400"/>
              <a:gd name="T28" fmla="*/ 34 w 352"/>
              <a:gd name="T29" fmla="*/ 214 h 400"/>
              <a:gd name="T30" fmla="*/ 149 w 352"/>
              <a:gd name="T31" fmla="*/ 391 h 400"/>
              <a:gd name="T32" fmla="*/ 343 w 352"/>
              <a:gd name="T33" fmla="*/ 268 h 400"/>
              <a:gd name="T34" fmla="*/ 303 w 352"/>
              <a:gd name="T35" fmla="*/ 109 h 400"/>
              <a:gd name="T36" fmla="*/ 251 w 352"/>
              <a:gd name="T37" fmla="*/ 123 h 400"/>
              <a:gd name="T38" fmla="*/ 243 w 352"/>
              <a:gd name="T39" fmla="*/ 122 h 400"/>
              <a:gd name="T40" fmla="*/ 280 w 352"/>
              <a:gd name="T41" fmla="*/ 85 h 400"/>
              <a:gd name="T42" fmla="*/ 239 w 352"/>
              <a:gd name="T43" fmla="*/ 111 h 400"/>
              <a:gd name="T44" fmla="*/ 280 w 352"/>
              <a:gd name="T45" fmla="*/ 85 h 400"/>
              <a:gd name="T46" fmla="*/ 218 w 352"/>
              <a:gd name="T47" fmla="*/ 315 h 400"/>
              <a:gd name="T48" fmla="*/ 183 w 352"/>
              <a:gd name="T49" fmla="*/ 326 h 400"/>
              <a:gd name="T50" fmla="*/ 169 w 352"/>
              <a:gd name="T51" fmla="*/ 344 h 400"/>
              <a:gd name="T52" fmla="*/ 147 w 352"/>
              <a:gd name="T53" fmla="*/ 322 h 400"/>
              <a:gd name="T54" fmla="*/ 122 w 352"/>
              <a:gd name="T55" fmla="*/ 300 h 400"/>
              <a:gd name="T56" fmla="*/ 155 w 352"/>
              <a:gd name="T57" fmla="*/ 280 h 400"/>
              <a:gd name="T58" fmla="*/ 169 w 352"/>
              <a:gd name="T59" fmla="*/ 301 h 400"/>
              <a:gd name="T60" fmla="*/ 142 w 352"/>
              <a:gd name="T61" fmla="*/ 258 h 400"/>
              <a:gd name="T62" fmla="*/ 122 w 352"/>
              <a:gd name="T63" fmla="*/ 225 h 400"/>
              <a:gd name="T64" fmla="*/ 169 w 352"/>
              <a:gd name="T65" fmla="*/ 184 h 400"/>
              <a:gd name="T66" fmla="*/ 183 w 352"/>
              <a:gd name="T67" fmla="*/ 175 h 400"/>
              <a:gd name="T68" fmla="*/ 215 w 352"/>
              <a:gd name="T69" fmla="*/ 194 h 400"/>
              <a:gd name="T70" fmla="*/ 195 w 352"/>
              <a:gd name="T71" fmla="*/ 223 h 400"/>
              <a:gd name="T72" fmla="*/ 183 w 352"/>
              <a:gd name="T73" fmla="*/ 209 h 400"/>
              <a:gd name="T74" fmla="*/ 221 w 352"/>
              <a:gd name="T75" fmla="*/ 252 h 400"/>
              <a:gd name="T76" fmla="*/ 230 w 352"/>
              <a:gd name="T77" fmla="*/ 30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2" h="400">
                <a:moveTo>
                  <a:pt x="343" y="268"/>
                </a:moveTo>
                <a:cubicBezTo>
                  <a:pt x="339" y="245"/>
                  <a:pt x="331" y="231"/>
                  <a:pt x="319" y="209"/>
                </a:cubicBezTo>
                <a:cubicBezTo>
                  <a:pt x="308" y="192"/>
                  <a:pt x="288" y="172"/>
                  <a:pt x="273" y="160"/>
                </a:cubicBezTo>
                <a:cubicBezTo>
                  <a:pt x="262" y="151"/>
                  <a:pt x="249" y="143"/>
                  <a:pt x="238" y="134"/>
                </a:cubicBezTo>
                <a:cubicBezTo>
                  <a:pt x="241" y="134"/>
                  <a:pt x="241" y="134"/>
                  <a:pt x="241" y="134"/>
                </a:cubicBezTo>
                <a:cubicBezTo>
                  <a:pt x="251" y="134"/>
                  <a:pt x="251" y="134"/>
                  <a:pt x="251" y="134"/>
                </a:cubicBezTo>
                <a:cubicBezTo>
                  <a:pt x="258" y="134"/>
                  <a:pt x="266" y="134"/>
                  <a:pt x="274" y="133"/>
                </a:cubicBezTo>
                <a:cubicBezTo>
                  <a:pt x="283" y="132"/>
                  <a:pt x="306" y="128"/>
                  <a:pt x="313" y="114"/>
                </a:cubicBezTo>
                <a:cubicBezTo>
                  <a:pt x="318" y="104"/>
                  <a:pt x="314" y="99"/>
                  <a:pt x="311" y="97"/>
                </a:cubicBezTo>
                <a:cubicBezTo>
                  <a:pt x="306" y="93"/>
                  <a:pt x="295" y="94"/>
                  <a:pt x="283" y="96"/>
                </a:cubicBezTo>
                <a:cubicBezTo>
                  <a:pt x="288" y="92"/>
                  <a:pt x="291" y="88"/>
                  <a:pt x="292" y="84"/>
                </a:cubicBezTo>
                <a:cubicBezTo>
                  <a:pt x="292" y="84"/>
                  <a:pt x="292" y="83"/>
                  <a:pt x="292" y="82"/>
                </a:cubicBezTo>
                <a:cubicBezTo>
                  <a:pt x="292" y="80"/>
                  <a:pt x="292" y="78"/>
                  <a:pt x="290" y="76"/>
                </a:cubicBezTo>
                <a:cubicBezTo>
                  <a:pt x="289" y="75"/>
                  <a:pt x="289" y="75"/>
                  <a:pt x="289" y="75"/>
                </a:cubicBezTo>
                <a:cubicBezTo>
                  <a:pt x="287" y="74"/>
                  <a:pt x="287" y="74"/>
                  <a:pt x="287" y="74"/>
                </a:cubicBezTo>
                <a:cubicBezTo>
                  <a:pt x="272" y="72"/>
                  <a:pt x="251" y="83"/>
                  <a:pt x="237" y="97"/>
                </a:cubicBezTo>
                <a:cubicBezTo>
                  <a:pt x="252" y="77"/>
                  <a:pt x="280" y="51"/>
                  <a:pt x="285" y="30"/>
                </a:cubicBezTo>
                <a:cubicBezTo>
                  <a:pt x="266" y="29"/>
                  <a:pt x="247" y="25"/>
                  <a:pt x="231" y="16"/>
                </a:cubicBezTo>
                <a:cubicBezTo>
                  <a:pt x="216" y="8"/>
                  <a:pt x="209" y="0"/>
                  <a:pt x="191" y="3"/>
                </a:cubicBezTo>
                <a:cubicBezTo>
                  <a:pt x="174" y="5"/>
                  <a:pt x="158" y="13"/>
                  <a:pt x="142" y="17"/>
                </a:cubicBezTo>
                <a:cubicBezTo>
                  <a:pt x="124" y="22"/>
                  <a:pt x="108" y="15"/>
                  <a:pt x="90" y="18"/>
                </a:cubicBezTo>
                <a:cubicBezTo>
                  <a:pt x="87" y="49"/>
                  <a:pt x="125" y="79"/>
                  <a:pt x="136" y="108"/>
                </a:cubicBezTo>
                <a:cubicBezTo>
                  <a:pt x="131" y="109"/>
                  <a:pt x="126" y="110"/>
                  <a:pt x="121" y="112"/>
                </a:cubicBezTo>
                <a:cubicBezTo>
                  <a:pt x="121" y="112"/>
                  <a:pt x="121" y="112"/>
                  <a:pt x="121" y="112"/>
                </a:cubicBezTo>
                <a:cubicBezTo>
                  <a:pt x="118" y="113"/>
                  <a:pt x="115" y="114"/>
                  <a:pt x="114" y="116"/>
                </a:cubicBezTo>
                <a:cubicBezTo>
                  <a:pt x="111" y="119"/>
                  <a:pt x="111" y="119"/>
                  <a:pt x="111" y="119"/>
                </a:cubicBezTo>
                <a:cubicBezTo>
                  <a:pt x="113" y="123"/>
                  <a:pt x="113" y="123"/>
                  <a:pt x="113" y="123"/>
                </a:cubicBezTo>
                <a:cubicBezTo>
                  <a:pt x="116" y="127"/>
                  <a:pt x="120" y="129"/>
                  <a:pt x="127" y="130"/>
                </a:cubicBezTo>
                <a:cubicBezTo>
                  <a:pt x="113" y="139"/>
                  <a:pt x="96" y="149"/>
                  <a:pt x="84" y="159"/>
                </a:cubicBezTo>
                <a:cubicBezTo>
                  <a:pt x="69" y="172"/>
                  <a:pt x="46" y="198"/>
                  <a:pt x="34" y="214"/>
                </a:cubicBezTo>
                <a:cubicBezTo>
                  <a:pt x="13" y="240"/>
                  <a:pt x="0" y="275"/>
                  <a:pt x="6" y="307"/>
                </a:cubicBezTo>
                <a:cubicBezTo>
                  <a:pt x="18" y="370"/>
                  <a:pt x="92" y="391"/>
                  <a:pt x="149" y="391"/>
                </a:cubicBezTo>
                <a:cubicBezTo>
                  <a:pt x="212" y="391"/>
                  <a:pt x="293" y="400"/>
                  <a:pt x="335" y="348"/>
                </a:cubicBezTo>
                <a:cubicBezTo>
                  <a:pt x="352" y="327"/>
                  <a:pt x="347" y="295"/>
                  <a:pt x="343" y="268"/>
                </a:cubicBezTo>
                <a:close/>
                <a:moveTo>
                  <a:pt x="305" y="105"/>
                </a:moveTo>
                <a:cubicBezTo>
                  <a:pt x="305" y="105"/>
                  <a:pt x="305" y="106"/>
                  <a:pt x="303" y="109"/>
                </a:cubicBezTo>
                <a:cubicBezTo>
                  <a:pt x="299" y="117"/>
                  <a:pt x="284" y="121"/>
                  <a:pt x="273" y="123"/>
                </a:cubicBezTo>
                <a:cubicBezTo>
                  <a:pt x="266" y="124"/>
                  <a:pt x="258" y="124"/>
                  <a:pt x="251" y="123"/>
                </a:cubicBezTo>
                <a:cubicBezTo>
                  <a:pt x="243" y="123"/>
                  <a:pt x="243" y="123"/>
                  <a:pt x="243" y="123"/>
                </a:cubicBezTo>
                <a:cubicBezTo>
                  <a:pt x="243" y="122"/>
                  <a:pt x="243" y="122"/>
                  <a:pt x="243" y="122"/>
                </a:cubicBezTo>
                <a:cubicBezTo>
                  <a:pt x="263" y="112"/>
                  <a:pt x="300" y="101"/>
                  <a:pt x="305" y="105"/>
                </a:cubicBezTo>
                <a:close/>
                <a:moveTo>
                  <a:pt x="280" y="85"/>
                </a:moveTo>
                <a:cubicBezTo>
                  <a:pt x="275" y="90"/>
                  <a:pt x="260" y="99"/>
                  <a:pt x="251" y="104"/>
                </a:cubicBezTo>
                <a:cubicBezTo>
                  <a:pt x="247" y="106"/>
                  <a:pt x="243" y="108"/>
                  <a:pt x="239" y="111"/>
                </a:cubicBezTo>
                <a:cubicBezTo>
                  <a:pt x="239" y="111"/>
                  <a:pt x="239" y="111"/>
                  <a:pt x="239" y="111"/>
                </a:cubicBezTo>
                <a:cubicBezTo>
                  <a:pt x="249" y="98"/>
                  <a:pt x="267" y="86"/>
                  <a:pt x="280" y="85"/>
                </a:cubicBezTo>
                <a:close/>
                <a:moveTo>
                  <a:pt x="230" y="301"/>
                </a:moveTo>
                <a:cubicBezTo>
                  <a:pt x="227" y="306"/>
                  <a:pt x="223" y="311"/>
                  <a:pt x="218" y="315"/>
                </a:cubicBezTo>
                <a:cubicBezTo>
                  <a:pt x="213" y="319"/>
                  <a:pt x="208" y="322"/>
                  <a:pt x="203" y="323"/>
                </a:cubicBezTo>
                <a:cubicBezTo>
                  <a:pt x="197" y="325"/>
                  <a:pt x="191" y="326"/>
                  <a:pt x="183" y="326"/>
                </a:cubicBezTo>
                <a:cubicBezTo>
                  <a:pt x="183" y="344"/>
                  <a:pt x="183" y="344"/>
                  <a:pt x="183" y="344"/>
                </a:cubicBezTo>
                <a:cubicBezTo>
                  <a:pt x="169" y="344"/>
                  <a:pt x="169" y="344"/>
                  <a:pt x="169" y="344"/>
                </a:cubicBezTo>
                <a:cubicBezTo>
                  <a:pt x="169" y="326"/>
                  <a:pt x="169" y="326"/>
                  <a:pt x="169" y="326"/>
                </a:cubicBezTo>
                <a:cubicBezTo>
                  <a:pt x="160" y="326"/>
                  <a:pt x="152" y="324"/>
                  <a:pt x="147" y="322"/>
                </a:cubicBezTo>
                <a:cubicBezTo>
                  <a:pt x="141" y="320"/>
                  <a:pt x="136" y="317"/>
                  <a:pt x="132" y="313"/>
                </a:cubicBezTo>
                <a:cubicBezTo>
                  <a:pt x="127" y="309"/>
                  <a:pt x="124" y="305"/>
                  <a:pt x="122" y="300"/>
                </a:cubicBezTo>
                <a:cubicBezTo>
                  <a:pt x="120" y="296"/>
                  <a:pt x="118" y="291"/>
                  <a:pt x="117" y="284"/>
                </a:cubicBezTo>
                <a:cubicBezTo>
                  <a:pt x="155" y="280"/>
                  <a:pt x="155" y="280"/>
                  <a:pt x="155" y="280"/>
                </a:cubicBezTo>
                <a:cubicBezTo>
                  <a:pt x="156" y="286"/>
                  <a:pt x="158" y="291"/>
                  <a:pt x="160" y="293"/>
                </a:cubicBezTo>
                <a:cubicBezTo>
                  <a:pt x="162" y="296"/>
                  <a:pt x="165" y="299"/>
                  <a:pt x="169" y="301"/>
                </a:cubicBezTo>
                <a:cubicBezTo>
                  <a:pt x="169" y="267"/>
                  <a:pt x="169" y="267"/>
                  <a:pt x="169" y="267"/>
                </a:cubicBezTo>
                <a:cubicBezTo>
                  <a:pt x="156" y="264"/>
                  <a:pt x="147" y="261"/>
                  <a:pt x="142" y="258"/>
                </a:cubicBezTo>
                <a:cubicBezTo>
                  <a:pt x="137" y="255"/>
                  <a:pt x="132" y="251"/>
                  <a:pt x="128" y="246"/>
                </a:cubicBezTo>
                <a:cubicBezTo>
                  <a:pt x="124" y="240"/>
                  <a:pt x="122" y="233"/>
                  <a:pt x="122" y="225"/>
                </a:cubicBezTo>
                <a:cubicBezTo>
                  <a:pt x="122" y="213"/>
                  <a:pt x="126" y="204"/>
                  <a:pt x="134" y="196"/>
                </a:cubicBezTo>
                <a:cubicBezTo>
                  <a:pt x="142" y="189"/>
                  <a:pt x="154" y="185"/>
                  <a:pt x="169" y="184"/>
                </a:cubicBezTo>
                <a:cubicBezTo>
                  <a:pt x="169" y="175"/>
                  <a:pt x="169" y="175"/>
                  <a:pt x="169" y="175"/>
                </a:cubicBezTo>
                <a:cubicBezTo>
                  <a:pt x="183" y="175"/>
                  <a:pt x="183" y="175"/>
                  <a:pt x="183" y="175"/>
                </a:cubicBezTo>
                <a:cubicBezTo>
                  <a:pt x="183" y="184"/>
                  <a:pt x="183" y="184"/>
                  <a:pt x="183" y="184"/>
                </a:cubicBezTo>
                <a:cubicBezTo>
                  <a:pt x="197" y="185"/>
                  <a:pt x="208" y="188"/>
                  <a:pt x="215" y="194"/>
                </a:cubicBezTo>
                <a:cubicBezTo>
                  <a:pt x="223" y="200"/>
                  <a:pt x="228" y="208"/>
                  <a:pt x="230" y="218"/>
                </a:cubicBezTo>
                <a:cubicBezTo>
                  <a:pt x="195" y="223"/>
                  <a:pt x="195" y="223"/>
                  <a:pt x="195" y="223"/>
                </a:cubicBezTo>
                <a:cubicBezTo>
                  <a:pt x="193" y="219"/>
                  <a:pt x="191" y="216"/>
                  <a:pt x="190" y="214"/>
                </a:cubicBezTo>
                <a:cubicBezTo>
                  <a:pt x="189" y="212"/>
                  <a:pt x="186" y="211"/>
                  <a:pt x="183" y="209"/>
                </a:cubicBezTo>
                <a:cubicBezTo>
                  <a:pt x="183" y="236"/>
                  <a:pt x="183" y="236"/>
                  <a:pt x="183" y="236"/>
                </a:cubicBezTo>
                <a:cubicBezTo>
                  <a:pt x="202" y="241"/>
                  <a:pt x="215" y="247"/>
                  <a:pt x="221" y="252"/>
                </a:cubicBezTo>
                <a:cubicBezTo>
                  <a:pt x="230" y="260"/>
                  <a:pt x="234" y="270"/>
                  <a:pt x="234" y="282"/>
                </a:cubicBezTo>
                <a:cubicBezTo>
                  <a:pt x="234" y="288"/>
                  <a:pt x="233" y="295"/>
                  <a:pt x="230" y="301"/>
                </a:cubicBezTo>
                <a:close/>
              </a:path>
            </a:pathLst>
          </a:custGeom>
          <a:solidFill>
            <a:schemeClr val="tx2"/>
          </a:solidFill>
          <a:ln>
            <a:noFill/>
          </a:ln>
        </p:spPr>
        <p:txBody>
          <a:bodyPr vert="horz" wrap="square" lIns="91431" tIns="45715" rIns="91431" bIns="45715" numCol="1" anchor="t" anchorCtr="0" compatLnSpc="1"/>
          <a:lstStyle/>
          <a:p>
            <a:endParaRPr lang="zh-CN" altLang="en-US" sz="1500"/>
          </a:p>
        </p:txBody>
      </p:sp>
      <p:sp>
        <p:nvSpPr>
          <p:cNvPr id="47" name="Freeform 910"/>
          <p:cNvSpPr/>
          <p:nvPr/>
        </p:nvSpPr>
        <p:spPr bwMode="auto">
          <a:xfrm>
            <a:off x="5061214" y="2717074"/>
            <a:ext cx="722434" cy="729057"/>
          </a:xfrm>
          <a:custGeom>
            <a:avLst/>
            <a:gdLst>
              <a:gd name="T0" fmla="*/ 140 w 280"/>
              <a:gd name="T1" fmla="*/ 0 h 283"/>
              <a:gd name="T2" fmla="*/ 0 w 280"/>
              <a:gd name="T3" fmla="*/ 122 h 283"/>
              <a:gd name="T4" fmla="*/ 34 w 280"/>
              <a:gd name="T5" fmla="*/ 104 h 283"/>
              <a:gd name="T6" fmla="*/ 70 w 280"/>
              <a:gd name="T7" fmla="*/ 124 h 283"/>
              <a:gd name="T8" fmla="*/ 105 w 280"/>
              <a:gd name="T9" fmla="*/ 104 h 283"/>
              <a:gd name="T10" fmla="*/ 135 w 280"/>
              <a:gd name="T11" fmla="*/ 117 h 283"/>
              <a:gd name="T12" fmla="*/ 135 w 280"/>
              <a:gd name="T13" fmla="*/ 194 h 283"/>
              <a:gd name="T14" fmla="*/ 129 w 280"/>
              <a:gd name="T15" fmla="*/ 194 h 283"/>
              <a:gd name="T16" fmla="*/ 129 w 280"/>
              <a:gd name="T17" fmla="*/ 222 h 283"/>
              <a:gd name="T18" fmla="*/ 129 w 280"/>
              <a:gd name="T19" fmla="*/ 250 h 283"/>
              <a:gd name="T20" fmla="*/ 127 w 280"/>
              <a:gd name="T21" fmla="*/ 259 h 283"/>
              <a:gd name="T22" fmla="*/ 117 w 280"/>
              <a:gd name="T23" fmla="*/ 264 h 283"/>
              <a:gd name="T24" fmla="*/ 113 w 280"/>
              <a:gd name="T25" fmla="*/ 264 h 283"/>
              <a:gd name="T26" fmla="*/ 107 w 280"/>
              <a:gd name="T27" fmla="*/ 261 h 283"/>
              <a:gd name="T28" fmla="*/ 105 w 280"/>
              <a:gd name="T29" fmla="*/ 257 h 283"/>
              <a:gd name="T30" fmla="*/ 104 w 280"/>
              <a:gd name="T31" fmla="*/ 251 h 283"/>
              <a:gd name="T32" fmla="*/ 101 w 280"/>
              <a:gd name="T33" fmla="*/ 244 h 283"/>
              <a:gd name="T34" fmla="*/ 93 w 280"/>
              <a:gd name="T35" fmla="*/ 240 h 283"/>
              <a:gd name="T36" fmla="*/ 86 w 280"/>
              <a:gd name="T37" fmla="*/ 243 h 283"/>
              <a:gd name="T38" fmla="*/ 83 w 280"/>
              <a:gd name="T39" fmla="*/ 251 h 283"/>
              <a:gd name="T40" fmla="*/ 85 w 280"/>
              <a:gd name="T41" fmla="*/ 264 h 283"/>
              <a:gd name="T42" fmla="*/ 91 w 280"/>
              <a:gd name="T43" fmla="*/ 274 h 283"/>
              <a:gd name="T44" fmla="*/ 107 w 280"/>
              <a:gd name="T45" fmla="*/ 282 h 283"/>
              <a:gd name="T46" fmla="*/ 117 w 280"/>
              <a:gd name="T47" fmla="*/ 283 h 283"/>
              <a:gd name="T48" fmla="*/ 117 w 280"/>
              <a:gd name="T49" fmla="*/ 283 h 283"/>
              <a:gd name="T50" fmla="*/ 117 w 280"/>
              <a:gd name="T51" fmla="*/ 283 h 283"/>
              <a:gd name="T52" fmla="*/ 117 w 280"/>
              <a:gd name="T53" fmla="*/ 283 h 283"/>
              <a:gd name="T54" fmla="*/ 117 w 280"/>
              <a:gd name="T55" fmla="*/ 283 h 283"/>
              <a:gd name="T56" fmla="*/ 117 w 280"/>
              <a:gd name="T57" fmla="*/ 283 h 283"/>
              <a:gd name="T58" fmla="*/ 117 w 280"/>
              <a:gd name="T59" fmla="*/ 283 h 283"/>
              <a:gd name="T60" fmla="*/ 117 w 280"/>
              <a:gd name="T61" fmla="*/ 283 h 283"/>
              <a:gd name="T62" fmla="*/ 143 w 280"/>
              <a:gd name="T63" fmla="*/ 272 h 283"/>
              <a:gd name="T64" fmla="*/ 151 w 280"/>
              <a:gd name="T65" fmla="*/ 250 h 283"/>
              <a:gd name="T66" fmla="*/ 151 w 280"/>
              <a:gd name="T67" fmla="*/ 250 h 283"/>
              <a:gd name="T68" fmla="*/ 151 w 280"/>
              <a:gd name="T69" fmla="*/ 250 h 283"/>
              <a:gd name="T70" fmla="*/ 151 w 280"/>
              <a:gd name="T71" fmla="*/ 222 h 283"/>
              <a:gd name="T72" fmla="*/ 151 w 280"/>
              <a:gd name="T73" fmla="*/ 194 h 283"/>
              <a:gd name="T74" fmla="*/ 145 w 280"/>
              <a:gd name="T75" fmla="*/ 194 h 283"/>
              <a:gd name="T76" fmla="*/ 145 w 280"/>
              <a:gd name="T77" fmla="*/ 117 h 283"/>
              <a:gd name="T78" fmla="*/ 175 w 280"/>
              <a:gd name="T79" fmla="*/ 105 h 283"/>
              <a:gd name="T80" fmla="*/ 210 w 280"/>
              <a:gd name="T81" fmla="*/ 124 h 283"/>
              <a:gd name="T82" fmla="*/ 246 w 280"/>
              <a:gd name="T83" fmla="*/ 105 h 283"/>
              <a:gd name="T84" fmla="*/ 280 w 280"/>
              <a:gd name="T85" fmla="*/ 123 h 283"/>
              <a:gd name="T86" fmla="*/ 140 w 280"/>
              <a:gd name="T8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accent1"/>
          </a:solidFill>
          <a:ln>
            <a:noFill/>
          </a:ln>
        </p:spPr>
        <p:txBody>
          <a:bodyPr vert="horz" wrap="square" lIns="91431" tIns="45715" rIns="91431" bIns="45715" numCol="1" anchor="t" anchorCtr="0" compatLnSpc="1"/>
          <a:lstStyle/>
          <a:p>
            <a:endParaRPr lang="zh-CN" altLang="en-US" sz="1500"/>
          </a:p>
        </p:txBody>
      </p:sp>
      <p:sp>
        <p:nvSpPr>
          <p:cNvPr id="51" name="Freeform 307"/>
          <p:cNvSpPr>
            <a:spLocks noChangeAspect="1" noEditPoints="1"/>
          </p:cNvSpPr>
          <p:nvPr/>
        </p:nvSpPr>
        <p:spPr bwMode="auto">
          <a:xfrm>
            <a:off x="5977868" y="3604209"/>
            <a:ext cx="506814" cy="740501"/>
          </a:xfrm>
          <a:custGeom>
            <a:avLst/>
            <a:gdLst>
              <a:gd name="T0" fmla="*/ 151 w 243"/>
              <a:gd name="T1" fmla="*/ 4 h 354"/>
              <a:gd name="T2" fmla="*/ 236 w 243"/>
              <a:gd name="T3" fmla="*/ 91 h 354"/>
              <a:gd name="T4" fmla="*/ 212 w 243"/>
              <a:gd name="T5" fmla="*/ 202 h 354"/>
              <a:gd name="T6" fmla="*/ 201 w 243"/>
              <a:gd name="T7" fmla="*/ 243 h 354"/>
              <a:gd name="T8" fmla="*/ 199 w 243"/>
              <a:gd name="T9" fmla="*/ 276 h 354"/>
              <a:gd name="T10" fmla="*/ 183 w 243"/>
              <a:gd name="T11" fmla="*/ 322 h 354"/>
              <a:gd name="T12" fmla="*/ 143 w 243"/>
              <a:gd name="T13" fmla="*/ 354 h 354"/>
              <a:gd name="T14" fmla="*/ 63 w 243"/>
              <a:gd name="T15" fmla="*/ 328 h 354"/>
              <a:gd name="T16" fmla="*/ 43 w 243"/>
              <a:gd name="T17" fmla="*/ 281 h 354"/>
              <a:gd name="T18" fmla="*/ 43 w 243"/>
              <a:gd name="T19" fmla="*/ 253 h 354"/>
              <a:gd name="T20" fmla="*/ 39 w 243"/>
              <a:gd name="T21" fmla="*/ 231 h 354"/>
              <a:gd name="T22" fmla="*/ 10 w 243"/>
              <a:gd name="T23" fmla="*/ 163 h 354"/>
              <a:gd name="T24" fmla="*/ 74 w 243"/>
              <a:gd name="T25" fmla="*/ 10 h 354"/>
              <a:gd name="T26" fmla="*/ 114 w 243"/>
              <a:gd name="T27" fmla="*/ 0 h 354"/>
              <a:gd name="T28" fmla="*/ 121 w 243"/>
              <a:gd name="T29" fmla="*/ 245 h 354"/>
              <a:gd name="T30" fmla="*/ 180 w 243"/>
              <a:gd name="T31" fmla="*/ 233 h 354"/>
              <a:gd name="T32" fmla="*/ 205 w 243"/>
              <a:gd name="T33" fmla="*/ 168 h 354"/>
              <a:gd name="T34" fmla="*/ 182 w 243"/>
              <a:gd name="T35" fmla="*/ 44 h 354"/>
              <a:gd name="T36" fmla="*/ 26 w 243"/>
              <a:gd name="T37" fmla="*/ 138 h 354"/>
              <a:gd name="T38" fmla="*/ 62 w 243"/>
              <a:gd name="T39" fmla="*/ 235 h 354"/>
              <a:gd name="T40" fmla="*/ 121 w 243"/>
              <a:gd name="T41" fmla="*/ 245 h 354"/>
              <a:gd name="T42" fmla="*/ 74 w 243"/>
              <a:gd name="T43" fmla="*/ 254 h 354"/>
              <a:gd name="T44" fmla="*/ 74 w 243"/>
              <a:gd name="T45" fmla="*/ 274 h 354"/>
              <a:gd name="T46" fmla="*/ 169 w 243"/>
              <a:gd name="T47" fmla="*/ 274 h 354"/>
              <a:gd name="T48" fmla="*/ 169 w 243"/>
              <a:gd name="T49" fmla="*/ 254 h 354"/>
              <a:gd name="T50" fmla="*/ 121 w 243"/>
              <a:gd name="T51" fmla="*/ 283 h 354"/>
              <a:gd name="T52" fmla="*/ 64 w 243"/>
              <a:gd name="T53" fmla="*/ 289 h 354"/>
              <a:gd name="T54" fmla="*/ 140 w 243"/>
              <a:gd name="T55" fmla="*/ 303 h 354"/>
              <a:gd name="T56" fmla="*/ 178 w 243"/>
              <a:gd name="T57" fmla="*/ 297 h 354"/>
              <a:gd name="T58" fmla="*/ 121 w 243"/>
              <a:gd name="T59" fmla="*/ 283 h 354"/>
              <a:gd name="T60" fmla="*/ 100 w 243"/>
              <a:gd name="T61" fmla="*/ 332 h 354"/>
              <a:gd name="T62" fmla="*/ 159 w 243"/>
              <a:gd name="T63" fmla="*/ 313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354">
                <a:moveTo>
                  <a:pt x="128" y="0"/>
                </a:moveTo>
                <a:cubicBezTo>
                  <a:pt x="136" y="1"/>
                  <a:pt x="144" y="2"/>
                  <a:pt x="151" y="4"/>
                </a:cubicBezTo>
                <a:cubicBezTo>
                  <a:pt x="172" y="9"/>
                  <a:pt x="190" y="20"/>
                  <a:pt x="205" y="35"/>
                </a:cubicBezTo>
                <a:cubicBezTo>
                  <a:pt x="221" y="51"/>
                  <a:pt x="231" y="69"/>
                  <a:pt x="236" y="91"/>
                </a:cubicBezTo>
                <a:cubicBezTo>
                  <a:pt x="243" y="121"/>
                  <a:pt x="240" y="149"/>
                  <a:pt x="225" y="177"/>
                </a:cubicBezTo>
                <a:cubicBezTo>
                  <a:pt x="221" y="185"/>
                  <a:pt x="216" y="194"/>
                  <a:pt x="212" y="202"/>
                </a:cubicBezTo>
                <a:cubicBezTo>
                  <a:pt x="206" y="214"/>
                  <a:pt x="203" y="226"/>
                  <a:pt x="202" y="238"/>
                </a:cubicBezTo>
                <a:cubicBezTo>
                  <a:pt x="202" y="240"/>
                  <a:pt x="201" y="241"/>
                  <a:pt x="201" y="243"/>
                </a:cubicBezTo>
                <a:cubicBezTo>
                  <a:pt x="200" y="246"/>
                  <a:pt x="200" y="255"/>
                  <a:pt x="200" y="258"/>
                </a:cubicBezTo>
                <a:cubicBezTo>
                  <a:pt x="202" y="264"/>
                  <a:pt x="201" y="270"/>
                  <a:pt x="199" y="276"/>
                </a:cubicBezTo>
                <a:cubicBezTo>
                  <a:pt x="198" y="278"/>
                  <a:pt x="198" y="279"/>
                  <a:pt x="199" y="281"/>
                </a:cubicBezTo>
                <a:cubicBezTo>
                  <a:pt x="205" y="297"/>
                  <a:pt x="198" y="314"/>
                  <a:pt x="183" y="322"/>
                </a:cubicBezTo>
                <a:cubicBezTo>
                  <a:pt x="181" y="322"/>
                  <a:pt x="180" y="324"/>
                  <a:pt x="180" y="325"/>
                </a:cubicBezTo>
                <a:cubicBezTo>
                  <a:pt x="173" y="342"/>
                  <a:pt x="161" y="353"/>
                  <a:pt x="143" y="354"/>
                </a:cubicBezTo>
                <a:cubicBezTo>
                  <a:pt x="127" y="354"/>
                  <a:pt x="111" y="354"/>
                  <a:pt x="96" y="353"/>
                </a:cubicBezTo>
                <a:cubicBezTo>
                  <a:pt x="80" y="352"/>
                  <a:pt x="69" y="342"/>
                  <a:pt x="63" y="328"/>
                </a:cubicBezTo>
                <a:cubicBezTo>
                  <a:pt x="62" y="324"/>
                  <a:pt x="60" y="322"/>
                  <a:pt x="57" y="321"/>
                </a:cubicBezTo>
                <a:cubicBezTo>
                  <a:pt x="43" y="313"/>
                  <a:pt x="37" y="296"/>
                  <a:pt x="43" y="281"/>
                </a:cubicBezTo>
                <a:cubicBezTo>
                  <a:pt x="44" y="279"/>
                  <a:pt x="44" y="278"/>
                  <a:pt x="43" y="276"/>
                </a:cubicBezTo>
                <a:cubicBezTo>
                  <a:pt x="40" y="268"/>
                  <a:pt x="40" y="261"/>
                  <a:pt x="43" y="253"/>
                </a:cubicBezTo>
                <a:cubicBezTo>
                  <a:pt x="43" y="252"/>
                  <a:pt x="43" y="250"/>
                  <a:pt x="43" y="248"/>
                </a:cubicBezTo>
                <a:cubicBezTo>
                  <a:pt x="41" y="242"/>
                  <a:pt x="40" y="237"/>
                  <a:pt x="39" y="231"/>
                </a:cubicBezTo>
                <a:cubicBezTo>
                  <a:pt x="37" y="218"/>
                  <a:pt x="32" y="206"/>
                  <a:pt x="26" y="195"/>
                </a:cubicBezTo>
                <a:cubicBezTo>
                  <a:pt x="21" y="184"/>
                  <a:pt x="15" y="174"/>
                  <a:pt x="10" y="163"/>
                </a:cubicBezTo>
                <a:cubicBezTo>
                  <a:pt x="2" y="143"/>
                  <a:pt x="0" y="121"/>
                  <a:pt x="4" y="100"/>
                </a:cubicBezTo>
                <a:cubicBezTo>
                  <a:pt x="11" y="57"/>
                  <a:pt x="35" y="27"/>
                  <a:pt x="74" y="10"/>
                </a:cubicBezTo>
                <a:cubicBezTo>
                  <a:pt x="86" y="4"/>
                  <a:pt x="98" y="1"/>
                  <a:pt x="111" y="1"/>
                </a:cubicBezTo>
                <a:cubicBezTo>
                  <a:pt x="112" y="0"/>
                  <a:pt x="113" y="0"/>
                  <a:pt x="114" y="0"/>
                </a:cubicBezTo>
                <a:lnTo>
                  <a:pt x="128" y="0"/>
                </a:lnTo>
                <a:close/>
                <a:moveTo>
                  <a:pt x="121" y="245"/>
                </a:moveTo>
                <a:cubicBezTo>
                  <a:pt x="136" y="245"/>
                  <a:pt x="151" y="245"/>
                  <a:pt x="167" y="245"/>
                </a:cubicBezTo>
                <a:cubicBezTo>
                  <a:pt x="176" y="245"/>
                  <a:pt x="179" y="242"/>
                  <a:pt x="180" y="233"/>
                </a:cubicBezTo>
                <a:cubicBezTo>
                  <a:pt x="182" y="223"/>
                  <a:pt x="184" y="213"/>
                  <a:pt x="187" y="203"/>
                </a:cubicBezTo>
                <a:cubicBezTo>
                  <a:pt x="192" y="191"/>
                  <a:pt x="199" y="180"/>
                  <a:pt x="205" y="168"/>
                </a:cubicBezTo>
                <a:cubicBezTo>
                  <a:pt x="212" y="156"/>
                  <a:pt x="216" y="143"/>
                  <a:pt x="217" y="128"/>
                </a:cubicBezTo>
                <a:cubicBezTo>
                  <a:pt x="220" y="94"/>
                  <a:pt x="208" y="66"/>
                  <a:pt x="182" y="44"/>
                </a:cubicBezTo>
                <a:cubicBezTo>
                  <a:pt x="149" y="17"/>
                  <a:pt x="106" y="15"/>
                  <a:pt x="70" y="37"/>
                </a:cubicBezTo>
                <a:cubicBezTo>
                  <a:pt x="35" y="58"/>
                  <a:pt x="19" y="98"/>
                  <a:pt x="26" y="138"/>
                </a:cubicBezTo>
                <a:cubicBezTo>
                  <a:pt x="28" y="152"/>
                  <a:pt x="35" y="165"/>
                  <a:pt x="42" y="177"/>
                </a:cubicBezTo>
                <a:cubicBezTo>
                  <a:pt x="52" y="195"/>
                  <a:pt x="60" y="214"/>
                  <a:pt x="62" y="235"/>
                </a:cubicBezTo>
                <a:cubicBezTo>
                  <a:pt x="62" y="242"/>
                  <a:pt x="66" y="245"/>
                  <a:pt x="73" y="245"/>
                </a:cubicBezTo>
                <a:cubicBezTo>
                  <a:pt x="89" y="245"/>
                  <a:pt x="105" y="245"/>
                  <a:pt x="121" y="245"/>
                </a:cubicBezTo>
                <a:moveTo>
                  <a:pt x="121" y="254"/>
                </a:moveTo>
                <a:cubicBezTo>
                  <a:pt x="105" y="254"/>
                  <a:pt x="89" y="254"/>
                  <a:pt x="74" y="254"/>
                </a:cubicBezTo>
                <a:cubicBezTo>
                  <a:pt x="69" y="254"/>
                  <a:pt x="65" y="256"/>
                  <a:pt x="64" y="260"/>
                </a:cubicBezTo>
                <a:cubicBezTo>
                  <a:pt x="61" y="267"/>
                  <a:pt x="66" y="274"/>
                  <a:pt x="74" y="274"/>
                </a:cubicBezTo>
                <a:cubicBezTo>
                  <a:pt x="96" y="274"/>
                  <a:pt x="118" y="274"/>
                  <a:pt x="140" y="274"/>
                </a:cubicBezTo>
                <a:cubicBezTo>
                  <a:pt x="149" y="274"/>
                  <a:pt x="159" y="274"/>
                  <a:pt x="169" y="274"/>
                </a:cubicBezTo>
                <a:cubicBezTo>
                  <a:pt x="173" y="274"/>
                  <a:pt x="176" y="272"/>
                  <a:pt x="178" y="268"/>
                </a:cubicBezTo>
                <a:cubicBezTo>
                  <a:pt x="181" y="261"/>
                  <a:pt x="176" y="254"/>
                  <a:pt x="169" y="254"/>
                </a:cubicBezTo>
                <a:cubicBezTo>
                  <a:pt x="153" y="254"/>
                  <a:pt x="137" y="254"/>
                  <a:pt x="121" y="254"/>
                </a:cubicBezTo>
                <a:moveTo>
                  <a:pt x="121" y="283"/>
                </a:moveTo>
                <a:cubicBezTo>
                  <a:pt x="105" y="283"/>
                  <a:pt x="89" y="283"/>
                  <a:pt x="74" y="283"/>
                </a:cubicBezTo>
                <a:cubicBezTo>
                  <a:pt x="69" y="283"/>
                  <a:pt x="65" y="285"/>
                  <a:pt x="64" y="289"/>
                </a:cubicBezTo>
                <a:cubicBezTo>
                  <a:pt x="61" y="296"/>
                  <a:pt x="66" y="303"/>
                  <a:pt x="74" y="303"/>
                </a:cubicBezTo>
                <a:cubicBezTo>
                  <a:pt x="96" y="303"/>
                  <a:pt x="118" y="303"/>
                  <a:pt x="140" y="303"/>
                </a:cubicBezTo>
                <a:cubicBezTo>
                  <a:pt x="149" y="303"/>
                  <a:pt x="159" y="303"/>
                  <a:pt x="169" y="303"/>
                </a:cubicBezTo>
                <a:cubicBezTo>
                  <a:pt x="173" y="303"/>
                  <a:pt x="176" y="301"/>
                  <a:pt x="178" y="297"/>
                </a:cubicBezTo>
                <a:cubicBezTo>
                  <a:pt x="181" y="290"/>
                  <a:pt x="176" y="283"/>
                  <a:pt x="169" y="283"/>
                </a:cubicBezTo>
                <a:cubicBezTo>
                  <a:pt x="153" y="283"/>
                  <a:pt x="137" y="283"/>
                  <a:pt x="121" y="283"/>
                </a:cubicBezTo>
                <a:moveTo>
                  <a:pt x="82" y="313"/>
                </a:moveTo>
                <a:cubicBezTo>
                  <a:pt x="82" y="323"/>
                  <a:pt x="90" y="331"/>
                  <a:pt x="100" y="332"/>
                </a:cubicBezTo>
                <a:cubicBezTo>
                  <a:pt x="114" y="332"/>
                  <a:pt x="128" y="332"/>
                  <a:pt x="142" y="332"/>
                </a:cubicBezTo>
                <a:cubicBezTo>
                  <a:pt x="152" y="331"/>
                  <a:pt x="159" y="323"/>
                  <a:pt x="159" y="313"/>
                </a:cubicBezTo>
                <a:lnTo>
                  <a:pt x="82" y="313"/>
                </a:lnTo>
                <a:close/>
              </a:path>
            </a:pathLst>
          </a:custGeom>
          <a:solidFill>
            <a:schemeClr val="accent2"/>
          </a:solidFill>
          <a:ln>
            <a:noFill/>
          </a:ln>
        </p:spPr>
        <p:txBody>
          <a:bodyPr vert="horz" wrap="square" lIns="91431" tIns="45715" rIns="91431" bIns="45715" numCol="1" anchor="t" anchorCtr="0" compatLnSpc="1"/>
          <a:lstStyle/>
          <a:p>
            <a:endParaRPr lang="zh-CN" altLang="en-US" sz="1500"/>
          </a:p>
        </p:txBody>
      </p:sp>
      <p:sp>
        <p:nvSpPr>
          <p:cNvPr id="55" name="Freeform 266"/>
          <p:cNvSpPr>
            <a:spLocks noChangeAspect="1" noEditPoints="1"/>
          </p:cNvSpPr>
          <p:nvPr/>
        </p:nvSpPr>
        <p:spPr bwMode="auto">
          <a:xfrm>
            <a:off x="5083376" y="4468741"/>
            <a:ext cx="675324" cy="739999"/>
          </a:xfrm>
          <a:custGeom>
            <a:avLst/>
            <a:gdLst>
              <a:gd name="T0" fmla="*/ 62 w 183"/>
              <a:gd name="T1" fmla="*/ 22 h 200"/>
              <a:gd name="T2" fmla="*/ 36 w 183"/>
              <a:gd name="T3" fmla="*/ 11 h 200"/>
              <a:gd name="T4" fmla="*/ 0 w 183"/>
              <a:gd name="T5" fmla="*/ 48 h 200"/>
              <a:gd name="T6" fmla="*/ 9 w 183"/>
              <a:gd name="T7" fmla="*/ 73 h 200"/>
              <a:gd name="T8" fmla="*/ 62 w 183"/>
              <a:gd name="T9" fmla="*/ 22 h 200"/>
              <a:gd name="T10" fmla="*/ 147 w 183"/>
              <a:gd name="T11" fmla="*/ 11 h 200"/>
              <a:gd name="T12" fmla="*/ 119 w 183"/>
              <a:gd name="T13" fmla="*/ 23 h 200"/>
              <a:gd name="T14" fmla="*/ 170 w 183"/>
              <a:gd name="T15" fmla="*/ 76 h 200"/>
              <a:gd name="T16" fmla="*/ 183 w 183"/>
              <a:gd name="T17" fmla="*/ 48 h 200"/>
              <a:gd name="T18" fmla="*/ 147 w 183"/>
              <a:gd name="T19" fmla="*/ 11 h 200"/>
              <a:gd name="T20" fmla="*/ 169 w 183"/>
              <a:gd name="T21" fmla="*/ 103 h 200"/>
              <a:gd name="T22" fmla="*/ 96 w 183"/>
              <a:gd name="T23" fmla="*/ 23 h 200"/>
              <a:gd name="T24" fmla="*/ 96 w 183"/>
              <a:gd name="T25" fmla="*/ 6 h 200"/>
              <a:gd name="T26" fmla="*/ 98 w 183"/>
              <a:gd name="T27" fmla="*/ 6 h 200"/>
              <a:gd name="T28" fmla="*/ 102 w 183"/>
              <a:gd name="T29" fmla="*/ 3 h 200"/>
              <a:gd name="T30" fmla="*/ 98 w 183"/>
              <a:gd name="T31" fmla="*/ 0 h 200"/>
              <a:gd name="T32" fmla="*/ 81 w 183"/>
              <a:gd name="T33" fmla="*/ 0 h 200"/>
              <a:gd name="T34" fmla="*/ 78 w 183"/>
              <a:gd name="T35" fmla="*/ 3 h 200"/>
              <a:gd name="T36" fmla="*/ 81 w 183"/>
              <a:gd name="T37" fmla="*/ 6 h 200"/>
              <a:gd name="T38" fmla="*/ 84 w 183"/>
              <a:gd name="T39" fmla="*/ 6 h 200"/>
              <a:gd name="T40" fmla="*/ 84 w 183"/>
              <a:gd name="T41" fmla="*/ 23 h 200"/>
              <a:gd name="T42" fmla="*/ 9 w 183"/>
              <a:gd name="T43" fmla="*/ 103 h 200"/>
              <a:gd name="T44" fmla="*/ 38 w 183"/>
              <a:gd name="T45" fmla="*/ 164 h 200"/>
              <a:gd name="T46" fmla="*/ 29 w 183"/>
              <a:gd name="T47" fmla="*/ 190 h 200"/>
              <a:gd name="T48" fmla="*/ 33 w 183"/>
              <a:gd name="T49" fmla="*/ 198 h 200"/>
              <a:gd name="T50" fmla="*/ 35 w 183"/>
              <a:gd name="T51" fmla="*/ 199 h 200"/>
              <a:gd name="T52" fmla="*/ 43 w 183"/>
              <a:gd name="T53" fmla="*/ 196 h 200"/>
              <a:gd name="T54" fmla="*/ 53 w 183"/>
              <a:gd name="T55" fmla="*/ 174 h 200"/>
              <a:gd name="T56" fmla="*/ 89 w 183"/>
              <a:gd name="T57" fmla="*/ 183 h 200"/>
              <a:gd name="T58" fmla="*/ 125 w 183"/>
              <a:gd name="T59" fmla="*/ 174 h 200"/>
              <a:gd name="T60" fmla="*/ 136 w 183"/>
              <a:gd name="T61" fmla="*/ 196 h 200"/>
              <a:gd name="T62" fmla="*/ 144 w 183"/>
              <a:gd name="T63" fmla="*/ 199 h 200"/>
              <a:gd name="T64" fmla="*/ 146 w 183"/>
              <a:gd name="T65" fmla="*/ 198 h 200"/>
              <a:gd name="T66" fmla="*/ 149 w 183"/>
              <a:gd name="T67" fmla="*/ 190 h 200"/>
              <a:gd name="T68" fmla="*/ 141 w 183"/>
              <a:gd name="T69" fmla="*/ 164 h 200"/>
              <a:gd name="T70" fmla="*/ 169 w 183"/>
              <a:gd name="T71" fmla="*/ 103 h 200"/>
              <a:gd name="T72" fmla="*/ 89 w 183"/>
              <a:gd name="T73" fmla="*/ 167 h 200"/>
              <a:gd name="T74" fmla="*/ 25 w 183"/>
              <a:gd name="T75" fmla="*/ 103 h 200"/>
              <a:gd name="T76" fmla="*/ 89 w 183"/>
              <a:gd name="T77" fmla="*/ 39 h 200"/>
              <a:gd name="T78" fmla="*/ 153 w 183"/>
              <a:gd name="T79" fmla="*/ 103 h 200"/>
              <a:gd name="T80" fmla="*/ 89 w 183"/>
              <a:gd name="T81" fmla="*/ 167 h 200"/>
              <a:gd name="T82" fmla="*/ 97 w 183"/>
              <a:gd name="T83" fmla="*/ 111 h 200"/>
              <a:gd name="T84" fmla="*/ 100 w 183"/>
              <a:gd name="T85" fmla="*/ 103 h 200"/>
              <a:gd name="T86" fmla="*/ 91 w 183"/>
              <a:gd name="T87" fmla="*/ 92 h 200"/>
              <a:gd name="T88" fmla="*/ 91 w 183"/>
              <a:gd name="T89" fmla="*/ 55 h 200"/>
              <a:gd name="T90" fmla="*/ 89 w 183"/>
              <a:gd name="T91" fmla="*/ 53 h 200"/>
              <a:gd name="T92" fmla="*/ 87 w 183"/>
              <a:gd name="T93" fmla="*/ 55 h 200"/>
              <a:gd name="T94" fmla="*/ 87 w 183"/>
              <a:gd name="T95" fmla="*/ 92 h 200"/>
              <a:gd name="T96" fmla="*/ 78 w 183"/>
              <a:gd name="T97" fmla="*/ 103 h 200"/>
              <a:gd name="T98" fmla="*/ 89 w 183"/>
              <a:gd name="T99" fmla="*/ 114 h 200"/>
              <a:gd name="T100" fmla="*/ 93 w 183"/>
              <a:gd name="T101" fmla="*/ 113 h 200"/>
              <a:gd name="T102" fmla="*/ 104 w 183"/>
              <a:gd name="T103" fmla="*/ 131 h 200"/>
              <a:gd name="T104" fmla="*/ 107 w 183"/>
              <a:gd name="T105" fmla="*/ 132 h 200"/>
              <a:gd name="T106" fmla="*/ 108 w 183"/>
              <a:gd name="T107" fmla="*/ 129 h 200"/>
              <a:gd name="T108" fmla="*/ 97 w 183"/>
              <a:gd name="T109"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accent3"/>
          </a:solidFill>
          <a:ln>
            <a:noFill/>
          </a:ln>
        </p:spPr>
        <p:txBody>
          <a:bodyPr vert="horz" wrap="square" lIns="91431" tIns="45715" rIns="91431" bIns="45715" numCol="1" anchor="t" anchorCtr="0" compatLnSpc="1"/>
          <a:lstStyle/>
          <a:p>
            <a:endParaRPr lang="zh-CN" altLang="en-US" sz="1500"/>
          </a:p>
        </p:txBody>
      </p:sp>
      <p:grpSp>
        <p:nvGrpSpPr>
          <p:cNvPr id="59" name="组合 58"/>
          <p:cNvGrpSpPr>
            <a:grpSpLocks noChangeAspect="1"/>
          </p:cNvGrpSpPr>
          <p:nvPr/>
        </p:nvGrpSpPr>
        <p:grpSpPr>
          <a:xfrm>
            <a:off x="5923930" y="5294662"/>
            <a:ext cx="650006" cy="556593"/>
            <a:chOff x="2162176" y="-104775"/>
            <a:chExt cx="1655763" cy="1417638"/>
          </a:xfrm>
          <a:solidFill>
            <a:schemeClr val="accent4"/>
          </a:solidFill>
        </p:grpSpPr>
        <p:sp>
          <p:nvSpPr>
            <p:cNvPr id="61"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500">
                <a:solidFill>
                  <a:schemeClr val="bg1"/>
                </a:solidFill>
              </a:endParaRPr>
            </a:p>
          </p:txBody>
        </p:sp>
        <p:sp>
          <p:nvSpPr>
            <p:cNvPr id="62"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500">
                <a:solidFill>
                  <a:schemeClr val="bg1"/>
                </a:solidFill>
              </a:endParaRPr>
            </a:p>
          </p:txBody>
        </p:sp>
      </p:grpSp>
      <p:sp>
        <p:nvSpPr>
          <p:cNvPr id="104" name="Content Placeholder 2"/>
          <p:cNvSpPr txBox="1"/>
          <p:nvPr/>
        </p:nvSpPr>
        <p:spPr bwMode="auto">
          <a:xfrm>
            <a:off x="6959985" y="1897117"/>
            <a:ext cx="2783947"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105" name="Content Placeholder 2"/>
          <p:cNvSpPr txBox="1"/>
          <p:nvPr/>
        </p:nvSpPr>
        <p:spPr bwMode="auto">
          <a:xfrm>
            <a:off x="6959985" y="3434369"/>
            <a:ext cx="2783947"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106" name="Content Placeholder 2"/>
          <p:cNvSpPr txBox="1"/>
          <p:nvPr/>
        </p:nvSpPr>
        <p:spPr bwMode="auto">
          <a:xfrm>
            <a:off x="6951151" y="5192490"/>
            <a:ext cx="2783947"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107" name="Content Placeholder 2"/>
          <p:cNvSpPr txBox="1"/>
          <p:nvPr/>
        </p:nvSpPr>
        <p:spPr bwMode="auto">
          <a:xfrm>
            <a:off x="2004317" y="2639238"/>
            <a:ext cx="2783947"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108" name="Content Placeholder 2"/>
          <p:cNvSpPr txBox="1"/>
          <p:nvPr/>
        </p:nvSpPr>
        <p:spPr bwMode="auto">
          <a:xfrm>
            <a:off x="1986650" y="4450369"/>
            <a:ext cx="2783947"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 presetClass="entr" presetSubtype="0" fill="hold" nodeType="afterEffect">
                                  <p:stCondLst>
                                    <p:cond delay="0"/>
                                  </p:stCondLst>
                                  <p:childTnLst>
                                    <p:set>
                                      <p:cBhvr>
                                        <p:cTn id="16" dur="1" fill="hold">
                                          <p:stCondLst>
                                            <p:cond delay="0"/>
                                          </p:stCondLst>
                                        </p:cTn>
                                        <p:tgtEl>
                                          <p:spTgt spid="99"/>
                                        </p:tgtEl>
                                        <p:attrNameLst>
                                          <p:attrName>style.visibility</p:attrName>
                                        </p:attrNameLst>
                                      </p:cBhvr>
                                      <p:to>
                                        <p:strVal val="visible"/>
                                      </p:to>
                                    </p:se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04"/>
                                        </p:tgtEl>
                                        <p:attrNameLst>
                                          <p:attrName>style.visibility</p:attrName>
                                        </p:attrNameLst>
                                      </p:cBhvr>
                                      <p:to>
                                        <p:strVal val="visible"/>
                                      </p:to>
                                    </p:set>
                                    <p:animEffect transition="in" filter="fade">
                                      <p:cBhvr>
                                        <p:cTn id="20" dur="500"/>
                                        <p:tgtEl>
                                          <p:spTgt spid="10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87"/>
                                        </p:tgtEl>
                                        <p:attrNameLst>
                                          <p:attrName>style.visibility</p:attrName>
                                        </p:attrNameLst>
                                      </p:cBhvr>
                                      <p:to>
                                        <p:strVal val="visible"/>
                                      </p:to>
                                    </p:set>
                                    <p:anim calcmode="lin" valueType="num">
                                      <p:cBhvr>
                                        <p:cTn id="24" dur="500" fill="hold"/>
                                        <p:tgtEl>
                                          <p:spTgt spid="87"/>
                                        </p:tgtEl>
                                        <p:attrNameLst>
                                          <p:attrName>ppt_w</p:attrName>
                                        </p:attrNameLst>
                                      </p:cBhvr>
                                      <p:tavLst>
                                        <p:tav tm="0">
                                          <p:val>
                                            <p:fltVal val="0"/>
                                          </p:val>
                                        </p:tav>
                                        <p:tav tm="100000">
                                          <p:val>
                                            <p:strVal val="#ppt_w"/>
                                          </p:val>
                                        </p:tav>
                                      </p:tavLst>
                                    </p:anim>
                                    <p:anim calcmode="lin" valueType="num">
                                      <p:cBhvr>
                                        <p:cTn id="25" dur="500" fill="hold"/>
                                        <p:tgtEl>
                                          <p:spTgt spid="87"/>
                                        </p:tgtEl>
                                        <p:attrNameLst>
                                          <p:attrName>ppt_h</p:attrName>
                                        </p:attrNameLst>
                                      </p:cBhvr>
                                      <p:tavLst>
                                        <p:tav tm="0">
                                          <p:val>
                                            <p:fltVal val="0"/>
                                          </p:val>
                                        </p:tav>
                                        <p:tav tm="100000">
                                          <p:val>
                                            <p:strVal val="#ppt_h"/>
                                          </p:val>
                                        </p:tav>
                                      </p:tavLst>
                                    </p:anim>
                                    <p:animEffect transition="in" filter="fade">
                                      <p:cBhvr>
                                        <p:cTn id="26" dur="500"/>
                                        <p:tgtEl>
                                          <p:spTgt spid="87"/>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500"/>
                                        <p:tgtEl>
                                          <p:spTgt spid="47"/>
                                        </p:tgtEl>
                                      </p:cBhvr>
                                    </p:animEffect>
                                  </p:childTnLst>
                                </p:cTn>
                              </p:par>
                            </p:childTnLst>
                          </p:cTn>
                        </p:par>
                        <p:par>
                          <p:cTn id="31" fill="hold">
                            <p:stCondLst>
                              <p:cond delay="2500"/>
                            </p:stCondLst>
                            <p:childTnLst>
                              <p:par>
                                <p:cTn id="32" presetID="1" presetClass="entr" presetSubtype="0" fill="hold" nodeType="afterEffect">
                                  <p:stCondLst>
                                    <p:cond delay="0"/>
                                  </p:stCondLst>
                                  <p:childTnLst>
                                    <p:set>
                                      <p:cBhvr>
                                        <p:cTn id="33" dur="1" fill="hold">
                                          <p:stCondLst>
                                            <p:cond delay="0"/>
                                          </p:stCondLst>
                                        </p:cTn>
                                        <p:tgtEl>
                                          <p:spTgt spid="100"/>
                                        </p:tgtEl>
                                        <p:attrNameLst>
                                          <p:attrName>style.visibility</p:attrName>
                                        </p:attrNameLst>
                                      </p:cBhvr>
                                      <p:to>
                                        <p:strVal val="visible"/>
                                      </p:to>
                                    </p:se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07"/>
                                        </p:tgtEl>
                                        <p:attrNameLst>
                                          <p:attrName>style.visibility</p:attrName>
                                        </p:attrNameLst>
                                      </p:cBhvr>
                                      <p:to>
                                        <p:strVal val="visible"/>
                                      </p:to>
                                    </p:set>
                                    <p:animEffect transition="in" filter="fade">
                                      <p:cBhvr>
                                        <p:cTn id="37" dur="500"/>
                                        <p:tgtEl>
                                          <p:spTgt spid="107"/>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90"/>
                                        </p:tgtEl>
                                        <p:attrNameLst>
                                          <p:attrName>style.visibility</p:attrName>
                                        </p:attrNameLst>
                                      </p:cBhvr>
                                      <p:to>
                                        <p:strVal val="visible"/>
                                      </p:to>
                                    </p:set>
                                    <p:anim calcmode="lin" valueType="num">
                                      <p:cBhvr>
                                        <p:cTn id="41" dur="500" fill="hold"/>
                                        <p:tgtEl>
                                          <p:spTgt spid="90"/>
                                        </p:tgtEl>
                                        <p:attrNameLst>
                                          <p:attrName>ppt_w</p:attrName>
                                        </p:attrNameLst>
                                      </p:cBhvr>
                                      <p:tavLst>
                                        <p:tav tm="0">
                                          <p:val>
                                            <p:fltVal val="0"/>
                                          </p:val>
                                        </p:tav>
                                        <p:tav tm="100000">
                                          <p:val>
                                            <p:strVal val="#ppt_w"/>
                                          </p:val>
                                        </p:tav>
                                      </p:tavLst>
                                    </p:anim>
                                    <p:anim calcmode="lin" valueType="num">
                                      <p:cBhvr>
                                        <p:cTn id="42" dur="500" fill="hold"/>
                                        <p:tgtEl>
                                          <p:spTgt spid="90"/>
                                        </p:tgtEl>
                                        <p:attrNameLst>
                                          <p:attrName>ppt_h</p:attrName>
                                        </p:attrNameLst>
                                      </p:cBhvr>
                                      <p:tavLst>
                                        <p:tav tm="0">
                                          <p:val>
                                            <p:fltVal val="0"/>
                                          </p:val>
                                        </p:tav>
                                        <p:tav tm="100000">
                                          <p:val>
                                            <p:strVal val="#ppt_h"/>
                                          </p:val>
                                        </p:tav>
                                      </p:tavLst>
                                    </p:anim>
                                    <p:animEffect transition="in" filter="fade">
                                      <p:cBhvr>
                                        <p:cTn id="43" dur="500"/>
                                        <p:tgtEl>
                                          <p:spTgt spid="90"/>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500"/>
                                        <p:tgtEl>
                                          <p:spTgt spid="51"/>
                                        </p:tgtEl>
                                      </p:cBhvr>
                                    </p:animEffect>
                                  </p:childTnLst>
                                </p:cTn>
                              </p:par>
                            </p:childTnLst>
                          </p:cTn>
                        </p:par>
                        <p:par>
                          <p:cTn id="48" fill="hold">
                            <p:stCondLst>
                              <p:cond delay="4000"/>
                            </p:stCondLst>
                            <p:childTnLst>
                              <p:par>
                                <p:cTn id="49" presetID="1" presetClass="entr" presetSubtype="0" fill="hold" nodeType="afterEffect">
                                  <p:stCondLst>
                                    <p:cond delay="0"/>
                                  </p:stCondLst>
                                  <p:childTnLst>
                                    <p:set>
                                      <p:cBhvr>
                                        <p:cTn id="50" dur="1" fill="hold">
                                          <p:stCondLst>
                                            <p:cond delay="0"/>
                                          </p:stCondLst>
                                        </p:cTn>
                                        <p:tgtEl>
                                          <p:spTgt spid="101"/>
                                        </p:tgtEl>
                                        <p:attrNameLst>
                                          <p:attrName>style.visibility</p:attrName>
                                        </p:attrNameLst>
                                      </p:cBhvr>
                                      <p:to>
                                        <p:strVal val="visible"/>
                                      </p:to>
                                    </p:se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105"/>
                                        </p:tgtEl>
                                        <p:attrNameLst>
                                          <p:attrName>style.visibility</p:attrName>
                                        </p:attrNameLst>
                                      </p:cBhvr>
                                      <p:to>
                                        <p:strVal val="visible"/>
                                      </p:to>
                                    </p:set>
                                    <p:animEffect transition="in" filter="fade">
                                      <p:cBhvr>
                                        <p:cTn id="54" dur="500"/>
                                        <p:tgtEl>
                                          <p:spTgt spid="105"/>
                                        </p:tgtEl>
                                      </p:cBhvr>
                                    </p:animEffect>
                                  </p:childTnLst>
                                </p:cTn>
                              </p:par>
                            </p:childTnLst>
                          </p:cTn>
                        </p:par>
                        <p:par>
                          <p:cTn id="55" fill="hold">
                            <p:stCondLst>
                              <p:cond delay="4500"/>
                            </p:stCondLst>
                            <p:childTnLst>
                              <p:par>
                                <p:cTn id="56" presetID="53" presetClass="entr" presetSubtype="16" fill="hold" nodeType="afterEffect">
                                  <p:stCondLst>
                                    <p:cond delay="0"/>
                                  </p:stCondLst>
                                  <p:childTnLst>
                                    <p:set>
                                      <p:cBhvr>
                                        <p:cTn id="57" dur="1" fill="hold">
                                          <p:stCondLst>
                                            <p:cond delay="0"/>
                                          </p:stCondLst>
                                        </p:cTn>
                                        <p:tgtEl>
                                          <p:spTgt spid="93"/>
                                        </p:tgtEl>
                                        <p:attrNameLst>
                                          <p:attrName>style.visibility</p:attrName>
                                        </p:attrNameLst>
                                      </p:cBhvr>
                                      <p:to>
                                        <p:strVal val="visible"/>
                                      </p:to>
                                    </p:set>
                                    <p:anim calcmode="lin" valueType="num">
                                      <p:cBhvr>
                                        <p:cTn id="58" dur="500" fill="hold"/>
                                        <p:tgtEl>
                                          <p:spTgt spid="93"/>
                                        </p:tgtEl>
                                        <p:attrNameLst>
                                          <p:attrName>ppt_w</p:attrName>
                                        </p:attrNameLst>
                                      </p:cBhvr>
                                      <p:tavLst>
                                        <p:tav tm="0">
                                          <p:val>
                                            <p:fltVal val="0"/>
                                          </p:val>
                                        </p:tav>
                                        <p:tav tm="100000">
                                          <p:val>
                                            <p:strVal val="#ppt_w"/>
                                          </p:val>
                                        </p:tav>
                                      </p:tavLst>
                                    </p:anim>
                                    <p:anim calcmode="lin" valueType="num">
                                      <p:cBhvr>
                                        <p:cTn id="59" dur="500" fill="hold"/>
                                        <p:tgtEl>
                                          <p:spTgt spid="93"/>
                                        </p:tgtEl>
                                        <p:attrNameLst>
                                          <p:attrName>ppt_h</p:attrName>
                                        </p:attrNameLst>
                                      </p:cBhvr>
                                      <p:tavLst>
                                        <p:tav tm="0">
                                          <p:val>
                                            <p:fltVal val="0"/>
                                          </p:val>
                                        </p:tav>
                                        <p:tav tm="100000">
                                          <p:val>
                                            <p:strVal val="#ppt_h"/>
                                          </p:val>
                                        </p:tav>
                                      </p:tavLst>
                                    </p:anim>
                                    <p:animEffect transition="in" filter="fade">
                                      <p:cBhvr>
                                        <p:cTn id="60" dur="500"/>
                                        <p:tgtEl>
                                          <p:spTgt spid="93"/>
                                        </p:tgtEl>
                                      </p:cBhvr>
                                    </p:animEffect>
                                  </p:childTnLst>
                                </p:cTn>
                              </p:par>
                            </p:childTnLst>
                          </p:cTn>
                        </p:par>
                        <p:par>
                          <p:cTn id="61" fill="hold">
                            <p:stCondLst>
                              <p:cond delay="5000"/>
                            </p:stCondLst>
                            <p:childTnLst>
                              <p:par>
                                <p:cTn id="62" presetID="10" presetClass="entr" presetSubtype="0" fill="hold" grpId="0" nodeType="after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fade">
                                      <p:cBhvr>
                                        <p:cTn id="64" dur="500"/>
                                        <p:tgtEl>
                                          <p:spTgt spid="55"/>
                                        </p:tgtEl>
                                      </p:cBhvr>
                                    </p:animEffect>
                                  </p:childTnLst>
                                </p:cTn>
                              </p:par>
                            </p:childTnLst>
                          </p:cTn>
                        </p:par>
                        <p:par>
                          <p:cTn id="65" fill="hold">
                            <p:stCondLst>
                              <p:cond delay="5500"/>
                            </p:stCondLst>
                            <p:childTnLst>
                              <p:par>
                                <p:cTn id="66" presetID="1" presetClass="entr" presetSubtype="0" fill="hold" nodeType="afterEffect">
                                  <p:stCondLst>
                                    <p:cond delay="0"/>
                                  </p:stCondLst>
                                  <p:childTnLst>
                                    <p:set>
                                      <p:cBhvr>
                                        <p:cTn id="67" dur="1" fill="hold">
                                          <p:stCondLst>
                                            <p:cond delay="0"/>
                                          </p:stCondLst>
                                        </p:cTn>
                                        <p:tgtEl>
                                          <p:spTgt spid="102"/>
                                        </p:tgtEl>
                                        <p:attrNameLst>
                                          <p:attrName>style.visibility</p:attrName>
                                        </p:attrNameLst>
                                      </p:cBhvr>
                                      <p:to>
                                        <p:strVal val="visible"/>
                                      </p:to>
                                    </p:set>
                                  </p:childTnLst>
                                </p:cTn>
                              </p:par>
                            </p:childTnLst>
                          </p:cTn>
                        </p:par>
                        <p:par>
                          <p:cTn id="68" fill="hold">
                            <p:stCondLst>
                              <p:cond delay="5500"/>
                            </p:stCondLst>
                            <p:childTnLst>
                              <p:par>
                                <p:cTn id="69" presetID="10" presetClass="entr" presetSubtype="0" fill="hold" grpId="0" nodeType="afterEffect">
                                  <p:stCondLst>
                                    <p:cond delay="0"/>
                                  </p:stCondLst>
                                  <p:childTnLst>
                                    <p:set>
                                      <p:cBhvr>
                                        <p:cTn id="70" dur="1" fill="hold">
                                          <p:stCondLst>
                                            <p:cond delay="0"/>
                                          </p:stCondLst>
                                        </p:cTn>
                                        <p:tgtEl>
                                          <p:spTgt spid="108"/>
                                        </p:tgtEl>
                                        <p:attrNameLst>
                                          <p:attrName>style.visibility</p:attrName>
                                        </p:attrNameLst>
                                      </p:cBhvr>
                                      <p:to>
                                        <p:strVal val="visible"/>
                                      </p:to>
                                    </p:set>
                                    <p:animEffect transition="in" filter="fade">
                                      <p:cBhvr>
                                        <p:cTn id="71" dur="500"/>
                                        <p:tgtEl>
                                          <p:spTgt spid="108"/>
                                        </p:tgtEl>
                                      </p:cBhvr>
                                    </p:animEffect>
                                  </p:childTnLst>
                                </p:cTn>
                              </p:par>
                            </p:childTnLst>
                          </p:cTn>
                        </p:par>
                        <p:par>
                          <p:cTn id="72" fill="hold">
                            <p:stCondLst>
                              <p:cond delay="6000"/>
                            </p:stCondLst>
                            <p:childTnLst>
                              <p:par>
                                <p:cTn id="73" presetID="53" presetClass="entr" presetSubtype="16" fill="hold" nodeType="afterEffect">
                                  <p:stCondLst>
                                    <p:cond delay="0"/>
                                  </p:stCondLst>
                                  <p:childTnLst>
                                    <p:set>
                                      <p:cBhvr>
                                        <p:cTn id="74" dur="1" fill="hold">
                                          <p:stCondLst>
                                            <p:cond delay="0"/>
                                          </p:stCondLst>
                                        </p:cTn>
                                        <p:tgtEl>
                                          <p:spTgt spid="96"/>
                                        </p:tgtEl>
                                        <p:attrNameLst>
                                          <p:attrName>style.visibility</p:attrName>
                                        </p:attrNameLst>
                                      </p:cBhvr>
                                      <p:to>
                                        <p:strVal val="visible"/>
                                      </p:to>
                                    </p:set>
                                    <p:anim calcmode="lin" valueType="num">
                                      <p:cBhvr>
                                        <p:cTn id="75" dur="500" fill="hold"/>
                                        <p:tgtEl>
                                          <p:spTgt spid="96"/>
                                        </p:tgtEl>
                                        <p:attrNameLst>
                                          <p:attrName>ppt_w</p:attrName>
                                        </p:attrNameLst>
                                      </p:cBhvr>
                                      <p:tavLst>
                                        <p:tav tm="0">
                                          <p:val>
                                            <p:fltVal val="0"/>
                                          </p:val>
                                        </p:tav>
                                        <p:tav tm="100000">
                                          <p:val>
                                            <p:strVal val="#ppt_w"/>
                                          </p:val>
                                        </p:tav>
                                      </p:tavLst>
                                    </p:anim>
                                    <p:anim calcmode="lin" valueType="num">
                                      <p:cBhvr>
                                        <p:cTn id="76" dur="500" fill="hold"/>
                                        <p:tgtEl>
                                          <p:spTgt spid="96"/>
                                        </p:tgtEl>
                                        <p:attrNameLst>
                                          <p:attrName>ppt_h</p:attrName>
                                        </p:attrNameLst>
                                      </p:cBhvr>
                                      <p:tavLst>
                                        <p:tav tm="0">
                                          <p:val>
                                            <p:fltVal val="0"/>
                                          </p:val>
                                        </p:tav>
                                        <p:tav tm="100000">
                                          <p:val>
                                            <p:strVal val="#ppt_h"/>
                                          </p:val>
                                        </p:tav>
                                      </p:tavLst>
                                    </p:anim>
                                    <p:animEffect transition="in" filter="fade">
                                      <p:cBhvr>
                                        <p:cTn id="77" dur="500"/>
                                        <p:tgtEl>
                                          <p:spTgt spid="96"/>
                                        </p:tgtEl>
                                      </p:cBhvr>
                                    </p:animEffect>
                                  </p:childTnLst>
                                </p:cTn>
                              </p:par>
                            </p:childTnLst>
                          </p:cTn>
                        </p:par>
                        <p:par>
                          <p:cTn id="78" fill="hold">
                            <p:stCondLst>
                              <p:cond delay="6500"/>
                            </p:stCondLst>
                            <p:childTnLst>
                              <p:par>
                                <p:cTn id="79" presetID="10" presetClass="entr" presetSubtype="0" fill="hold" nodeType="after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fade">
                                      <p:cBhvr>
                                        <p:cTn id="81" dur="500"/>
                                        <p:tgtEl>
                                          <p:spTgt spid="59"/>
                                        </p:tgtEl>
                                      </p:cBhvr>
                                    </p:animEffect>
                                  </p:childTnLst>
                                </p:cTn>
                              </p:par>
                            </p:childTnLst>
                          </p:cTn>
                        </p:par>
                        <p:par>
                          <p:cTn id="82" fill="hold">
                            <p:stCondLst>
                              <p:cond delay="7000"/>
                            </p:stCondLst>
                            <p:childTnLst>
                              <p:par>
                                <p:cTn id="83" presetID="1" presetClass="entr" presetSubtype="0" fill="hold" nodeType="afterEffect">
                                  <p:stCondLst>
                                    <p:cond delay="0"/>
                                  </p:stCondLst>
                                  <p:childTnLst>
                                    <p:set>
                                      <p:cBhvr>
                                        <p:cTn id="84" dur="1" fill="hold">
                                          <p:stCondLst>
                                            <p:cond delay="0"/>
                                          </p:stCondLst>
                                        </p:cTn>
                                        <p:tgtEl>
                                          <p:spTgt spid="103"/>
                                        </p:tgtEl>
                                        <p:attrNameLst>
                                          <p:attrName>style.visibility</p:attrName>
                                        </p:attrNameLst>
                                      </p:cBhvr>
                                      <p:to>
                                        <p:strVal val="visible"/>
                                      </p:to>
                                    </p:set>
                                  </p:childTnLst>
                                </p:cTn>
                              </p:par>
                            </p:childTnLst>
                          </p:cTn>
                        </p:par>
                        <p:par>
                          <p:cTn id="85" fill="hold">
                            <p:stCondLst>
                              <p:cond delay="7000"/>
                            </p:stCondLst>
                            <p:childTnLst>
                              <p:par>
                                <p:cTn id="86" presetID="10" presetClass="entr" presetSubtype="0" fill="hold" grpId="0" nodeType="afterEffect">
                                  <p:stCondLst>
                                    <p:cond delay="0"/>
                                  </p:stCondLst>
                                  <p:childTnLst>
                                    <p:set>
                                      <p:cBhvr>
                                        <p:cTn id="87" dur="1" fill="hold">
                                          <p:stCondLst>
                                            <p:cond delay="0"/>
                                          </p:stCondLst>
                                        </p:cTn>
                                        <p:tgtEl>
                                          <p:spTgt spid="106"/>
                                        </p:tgtEl>
                                        <p:attrNameLst>
                                          <p:attrName>style.visibility</p:attrName>
                                        </p:attrNameLst>
                                      </p:cBhvr>
                                      <p:to>
                                        <p:strVal val="visible"/>
                                      </p:to>
                                    </p:set>
                                    <p:animEffect transition="in" filter="fade">
                                      <p:cBhvr>
                                        <p:cTn id="88"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7" grpId="0" animBg="1"/>
      <p:bldP spid="51" grpId="0" animBg="1"/>
      <p:bldP spid="55" grpId="0" animBg="1"/>
      <p:bldP spid="104" grpId="0"/>
      <p:bldP spid="105" grpId="0"/>
      <p:bldP spid="106" grpId="0"/>
      <p:bldP spid="107" grpId="0"/>
      <p:bldP spid="10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63173" y="2294538"/>
            <a:ext cx="5665658" cy="4446831"/>
            <a:chOff x="2447527" y="1356846"/>
            <a:chExt cx="4250535" cy="3336153"/>
          </a:xfrm>
        </p:grpSpPr>
        <p:grpSp>
          <p:nvGrpSpPr>
            <p:cNvPr id="136" name="组合 135"/>
            <p:cNvGrpSpPr/>
            <p:nvPr/>
          </p:nvGrpSpPr>
          <p:grpSpPr>
            <a:xfrm>
              <a:off x="2447527" y="1356846"/>
              <a:ext cx="4250535" cy="3336153"/>
              <a:chOff x="1425599" y="85410"/>
              <a:chExt cx="7541974" cy="5918732"/>
            </a:xfrm>
          </p:grpSpPr>
          <p:grpSp>
            <p:nvGrpSpPr>
              <p:cNvPr id="137" name="组合 136"/>
              <p:cNvGrpSpPr/>
              <p:nvPr/>
            </p:nvGrpSpPr>
            <p:grpSpPr>
              <a:xfrm>
                <a:off x="4081886" y="85410"/>
                <a:ext cx="2225037" cy="3241314"/>
                <a:chOff x="3787142" y="1675007"/>
                <a:chExt cx="2225037" cy="3241314"/>
              </a:xfrm>
            </p:grpSpPr>
            <p:sp>
              <p:nvSpPr>
                <p:cNvPr id="158" name="任意多边形 157"/>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任意多边形 158"/>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圆角矩形 159"/>
                <p:cNvSpPr/>
                <p:nvPr/>
              </p:nvSpPr>
              <p:spPr>
                <a:xfrm rot="-2700000">
                  <a:off x="4030077" y="1915885"/>
                  <a:ext cx="1741716" cy="1741716"/>
                </a:xfrm>
                <a:prstGeom prst="roundRect">
                  <a:avLst/>
                </a:prstGeom>
                <a:gradFill>
                  <a:gsLst>
                    <a:gs pos="100000">
                      <a:srgbClr val="D7D7D7"/>
                    </a:gs>
                    <a:gs pos="0">
                      <a:schemeClr val="bg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p:nvPr/>
              </p:nvSpPr>
              <p:spPr>
                <a:xfrm>
                  <a:off x="4189037" y="2074845"/>
                  <a:ext cx="1423797" cy="1423797"/>
                </a:xfrm>
                <a:prstGeom prst="ellipse">
                  <a:avLst/>
                </a:prstGeom>
                <a:solidFill>
                  <a:schemeClr val="accent2"/>
                </a:solidFill>
                <a:ln>
                  <a:gradFill>
                    <a:gsLst>
                      <a:gs pos="0">
                        <a:srgbClr val="D7D7D7"/>
                      </a:gs>
                      <a:gs pos="100000">
                        <a:schemeClr val="bg1"/>
                      </a:gs>
                    </a:gsLst>
                    <a:lin ang="5400000" scaled="1"/>
                  </a:grad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8" name="组合 137"/>
              <p:cNvGrpSpPr/>
              <p:nvPr/>
            </p:nvGrpSpPr>
            <p:grpSpPr>
              <a:xfrm>
                <a:off x="2750296" y="1426889"/>
                <a:ext cx="2225037" cy="3241314"/>
                <a:chOff x="3787142" y="1675007"/>
                <a:chExt cx="2225037" cy="3241314"/>
              </a:xfrm>
            </p:grpSpPr>
            <p:sp>
              <p:nvSpPr>
                <p:cNvPr id="154" name="任意多边形 153"/>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任意多边形 154"/>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圆角矩形 155"/>
                <p:cNvSpPr/>
                <p:nvPr/>
              </p:nvSpPr>
              <p:spPr>
                <a:xfrm rot="-2700000">
                  <a:off x="4030077" y="1915885"/>
                  <a:ext cx="1741716" cy="1741716"/>
                </a:xfrm>
                <a:prstGeom prst="roundRect">
                  <a:avLst/>
                </a:prstGeom>
                <a:gradFill>
                  <a:gsLst>
                    <a:gs pos="100000">
                      <a:srgbClr val="D7D7D7"/>
                    </a:gs>
                    <a:gs pos="0">
                      <a:schemeClr val="bg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a:off x="4189037" y="2074845"/>
                  <a:ext cx="1423797" cy="1423797"/>
                </a:xfrm>
                <a:prstGeom prst="ellipse">
                  <a:avLst/>
                </a:prstGeom>
                <a:solidFill>
                  <a:schemeClr val="accent1"/>
                </a:solidFill>
                <a:ln>
                  <a:gradFill>
                    <a:gsLst>
                      <a:gs pos="0">
                        <a:srgbClr val="D7D7D7"/>
                      </a:gs>
                      <a:gs pos="100000">
                        <a:schemeClr val="bg1"/>
                      </a:gs>
                    </a:gsLst>
                    <a:lin ang="5400000" scaled="1"/>
                  </a:grad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9" name="组合 138"/>
              <p:cNvGrpSpPr/>
              <p:nvPr/>
            </p:nvGrpSpPr>
            <p:grpSpPr>
              <a:xfrm>
                <a:off x="1425599" y="2762828"/>
                <a:ext cx="2225037" cy="3241314"/>
                <a:chOff x="3787142" y="1675007"/>
                <a:chExt cx="2225037" cy="3241314"/>
              </a:xfrm>
            </p:grpSpPr>
            <p:sp>
              <p:nvSpPr>
                <p:cNvPr id="150" name="任意多边形 149"/>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任意多边形 150"/>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rot="-2700000">
                  <a:off x="4030077" y="1915885"/>
                  <a:ext cx="1741716" cy="1741716"/>
                </a:xfrm>
                <a:prstGeom prst="roundRect">
                  <a:avLst/>
                </a:prstGeom>
                <a:gradFill>
                  <a:gsLst>
                    <a:gs pos="100000">
                      <a:srgbClr val="D7D7D7"/>
                    </a:gs>
                    <a:gs pos="0">
                      <a:schemeClr val="bg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a:off x="4189037" y="2074845"/>
                  <a:ext cx="1423797" cy="1423797"/>
                </a:xfrm>
                <a:prstGeom prst="ellipse">
                  <a:avLst/>
                </a:prstGeom>
                <a:solidFill>
                  <a:schemeClr val="tx2"/>
                </a:solidFill>
                <a:ln>
                  <a:gradFill>
                    <a:gsLst>
                      <a:gs pos="0">
                        <a:srgbClr val="D7D7D7"/>
                      </a:gs>
                      <a:gs pos="100000">
                        <a:schemeClr val="bg1"/>
                      </a:gs>
                    </a:gsLst>
                    <a:lin ang="5400000" scaled="1"/>
                  </a:grad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0" name="组合 139"/>
              <p:cNvGrpSpPr/>
              <p:nvPr/>
            </p:nvGrpSpPr>
            <p:grpSpPr>
              <a:xfrm>
                <a:off x="5419283" y="1426889"/>
                <a:ext cx="2225037" cy="3241314"/>
                <a:chOff x="3787142" y="1675007"/>
                <a:chExt cx="2225037" cy="3241314"/>
              </a:xfrm>
            </p:grpSpPr>
            <p:sp>
              <p:nvSpPr>
                <p:cNvPr id="146" name="任意多边形 145"/>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任意多边形 146"/>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2700000">
                  <a:off x="4030077" y="1915885"/>
                  <a:ext cx="1741716" cy="1741716"/>
                </a:xfrm>
                <a:prstGeom prst="roundRect">
                  <a:avLst/>
                </a:prstGeom>
                <a:gradFill>
                  <a:gsLst>
                    <a:gs pos="100000">
                      <a:srgbClr val="D7D7D7"/>
                    </a:gs>
                    <a:gs pos="0">
                      <a:schemeClr val="bg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4189037" y="2074845"/>
                  <a:ext cx="1423797" cy="1423797"/>
                </a:xfrm>
                <a:prstGeom prst="ellipse">
                  <a:avLst/>
                </a:prstGeom>
                <a:solidFill>
                  <a:schemeClr val="accent3"/>
                </a:solidFill>
                <a:ln>
                  <a:gradFill>
                    <a:gsLst>
                      <a:gs pos="0">
                        <a:srgbClr val="D7D7D7"/>
                      </a:gs>
                      <a:gs pos="100000">
                        <a:schemeClr val="bg1"/>
                      </a:gs>
                    </a:gsLst>
                    <a:lin ang="5400000" scaled="1"/>
                  </a:grad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6742536" y="2762828"/>
                <a:ext cx="2225037" cy="3241314"/>
                <a:chOff x="3787142" y="1675007"/>
                <a:chExt cx="2225037" cy="3241314"/>
              </a:xfrm>
            </p:grpSpPr>
            <p:sp>
              <p:nvSpPr>
                <p:cNvPr id="142" name="任意多边形 141"/>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任意多边形 142"/>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2700000">
                  <a:off x="4030077" y="1915885"/>
                  <a:ext cx="1741716" cy="1741716"/>
                </a:xfrm>
                <a:prstGeom prst="roundRect">
                  <a:avLst/>
                </a:prstGeom>
                <a:gradFill>
                  <a:gsLst>
                    <a:gs pos="100000">
                      <a:srgbClr val="D7D7D7"/>
                    </a:gs>
                    <a:gs pos="0">
                      <a:schemeClr val="bg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4189037" y="2074845"/>
                  <a:ext cx="1423797" cy="1423797"/>
                </a:xfrm>
                <a:prstGeom prst="ellipse">
                  <a:avLst/>
                </a:prstGeom>
                <a:solidFill>
                  <a:schemeClr val="accent4"/>
                </a:solidFill>
                <a:ln>
                  <a:gradFill>
                    <a:gsLst>
                      <a:gs pos="0">
                        <a:srgbClr val="D7D7D7"/>
                      </a:gs>
                      <a:gs pos="100000">
                        <a:schemeClr val="bg1"/>
                      </a:gs>
                    </a:gsLst>
                    <a:lin ang="5400000" scaled="1"/>
                  </a:grad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68" name="Freeform 19"/>
            <p:cNvSpPr/>
            <p:nvPr/>
          </p:nvSpPr>
          <p:spPr bwMode="auto">
            <a:xfrm>
              <a:off x="3728550" y="2530639"/>
              <a:ext cx="209358" cy="409823"/>
            </a:xfrm>
            <a:custGeom>
              <a:avLst/>
              <a:gdLst>
                <a:gd name="T0" fmla="*/ 38 w 96"/>
                <a:gd name="T1" fmla="*/ 191 h 191"/>
                <a:gd name="T2" fmla="*/ 38 w 96"/>
                <a:gd name="T3" fmla="*/ 168 h 191"/>
                <a:gd name="T4" fmla="*/ 0 w 96"/>
                <a:gd name="T5" fmla="*/ 158 h 191"/>
                <a:gd name="T6" fmla="*/ 6 w 96"/>
                <a:gd name="T7" fmla="*/ 136 h 191"/>
                <a:gd name="T8" fmla="*/ 43 w 96"/>
                <a:gd name="T9" fmla="*/ 146 h 191"/>
                <a:gd name="T10" fmla="*/ 67 w 96"/>
                <a:gd name="T11" fmla="*/ 128 h 191"/>
                <a:gd name="T12" fmla="*/ 42 w 96"/>
                <a:gd name="T13" fmla="*/ 104 h 191"/>
                <a:gd name="T14" fmla="*/ 2 w 96"/>
                <a:gd name="T15" fmla="*/ 63 h 191"/>
                <a:gd name="T16" fmla="*/ 39 w 96"/>
                <a:gd name="T17" fmla="*/ 23 h 191"/>
                <a:gd name="T18" fmla="*/ 39 w 96"/>
                <a:gd name="T19" fmla="*/ 0 h 191"/>
                <a:gd name="T20" fmla="*/ 58 w 96"/>
                <a:gd name="T21" fmla="*/ 0 h 191"/>
                <a:gd name="T22" fmla="*/ 58 w 96"/>
                <a:gd name="T23" fmla="*/ 22 h 191"/>
                <a:gd name="T24" fmla="*/ 90 w 96"/>
                <a:gd name="T25" fmla="*/ 30 h 191"/>
                <a:gd name="T26" fmla="*/ 84 w 96"/>
                <a:gd name="T27" fmla="*/ 51 h 191"/>
                <a:gd name="T28" fmla="*/ 52 w 96"/>
                <a:gd name="T29" fmla="*/ 43 h 191"/>
                <a:gd name="T30" fmla="*/ 30 w 96"/>
                <a:gd name="T31" fmla="*/ 59 h 191"/>
                <a:gd name="T32" fmla="*/ 59 w 96"/>
                <a:gd name="T33" fmla="*/ 82 h 191"/>
                <a:gd name="T34" fmla="*/ 96 w 96"/>
                <a:gd name="T35" fmla="*/ 125 h 191"/>
                <a:gd name="T36" fmla="*/ 57 w 96"/>
                <a:gd name="T37" fmla="*/ 167 h 191"/>
                <a:gd name="T38" fmla="*/ 57 w 96"/>
                <a:gd name="T39" fmla="*/ 191 h 191"/>
                <a:gd name="T40" fmla="*/ 38 w 96"/>
                <a:gd name="T4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91">
                  <a:moveTo>
                    <a:pt x="38" y="191"/>
                  </a:moveTo>
                  <a:cubicBezTo>
                    <a:pt x="38" y="168"/>
                    <a:pt x="38" y="168"/>
                    <a:pt x="38" y="168"/>
                  </a:cubicBezTo>
                  <a:cubicBezTo>
                    <a:pt x="23" y="168"/>
                    <a:pt x="9" y="163"/>
                    <a:pt x="0" y="158"/>
                  </a:cubicBezTo>
                  <a:cubicBezTo>
                    <a:pt x="6" y="136"/>
                    <a:pt x="6" y="136"/>
                    <a:pt x="6" y="136"/>
                  </a:cubicBezTo>
                  <a:cubicBezTo>
                    <a:pt x="16" y="141"/>
                    <a:pt x="29" y="146"/>
                    <a:pt x="43" y="146"/>
                  </a:cubicBezTo>
                  <a:cubicBezTo>
                    <a:pt x="57" y="146"/>
                    <a:pt x="67" y="139"/>
                    <a:pt x="67" y="128"/>
                  </a:cubicBezTo>
                  <a:cubicBezTo>
                    <a:pt x="67" y="117"/>
                    <a:pt x="59" y="111"/>
                    <a:pt x="42" y="104"/>
                  </a:cubicBezTo>
                  <a:cubicBezTo>
                    <a:pt x="18" y="95"/>
                    <a:pt x="2" y="84"/>
                    <a:pt x="2" y="63"/>
                  </a:cubicBezTo>
                  <a:cubicBezTo>
                    <a:pt x="2" y="43"/>
                    <a:pt x="16" y="27"/>
                    <a:pt x="39" y="23"/>
                  </a:cubicBezTo>
                  <a:cubicBezTo>
                    <a:pt x="39" y="0"/>
                    <a:pt x="39" y="0"/>
                    <a:pt x="39" y="0"/>
                  </a:cubicBezTo>
                  <a:cubicBezTo>
                    <a:pt x="58" y="0"/>
                    <a:pt x="58" y="0"/>
                    <a:pt x="58" y="0"/>
                  </a:cubicBezTo>
                  <a:cubicBezTo>
                    <a:pt x="58" y="22"/>
                    <a:pt x="58" y="22"/>
                    <a:pt x="58" y="22"/>
                  </a:cubicBezTo>
                  <a:cubicBezTo>
                    <a:pt x="73" y="22"/>
                    <a:pt x="83" y="26"/>
                    <a:pt x="90" y="30"/>
                  </a:cubicBezTo>
                  <a:cubicBezTo>
                    <a:pt x="84" y="51"/>
                    <a:pt x="84" y="51"/>
                    <a:pt x="84" y="51"/>
                  </a:cubicBezTo>
                  <a:cubicBezTo>
                    <a:pt x="79" y="49"/>
                    <a:pt x="68" y="43"/>
                    <a:pt x="52" y="43"/>
                  </a:cubicBezTo>
                  <a:cubicBezTo>
                    <a:pt x="36" y="43"/>
                    <a:pt x="30" y="52"/>
                    <a:pt x="30" y="59"/>
                  </a:cubicBezTo>
                  <a:cubicBezTo>
                    <a:pt x="30" y="69"/>
                    <a:pt x="39" y="74"/>
                    <a:pt x="59" y="82"/>
                  </a:cubicBezTo>
                  <a:cubicBezTo>
                    <a:pt x="85" y="92"/>
                    <a:pt x="96" y="105"/>
                    <a:pt x="96" y="125"/>
                  </a:cubicBezTo>
                  <a:cubicBezTo>
                    <a:pt x="96" y="145"/>
                    <a:pt x="83" y="162"/>
                    <a:pt x="57" y="167"/>
                  </a:cubicBezTo>
                  <a:cubicBezTo>
                    <a:pt x="57" y="191"/>
                    <a:pt x="57" y="191"/>
                    <a:pt x="57" y="191"/>
                  </a:cubicBezTo>
                  <a:lnTo>
                    <a:pt x="38" y="191"/>
                  </a:lnTo>
                  <a:close/>
                </a:path>
              </a:pathLst>
            </a:custGeom>
            <a:solidFill>
              <a:schemeClr val="bg1"/>
            </a:solidFill>
            <a:ln>
              <a:noFill/>
            </a:ln>
          </p:spPr>
          <p:txBody>
            <a:bodyPr vert="horz" wrap="square" lIns="68589" tIns="34295" rIns="68589" bIns="34295" numCol="1" anchor="t" anchorCtr="0" compatLnSpc="1"/>
            <a:lstStyle/>
            <a:p>
              <a:endParaRPr lang="zh-CN" altLang="en-US"/>
            </a:p>
          </p:txBody>
        </p:sp>
        <p:grpSp>
          <p:nvGrpSpPr>
            <p:cNvPr id="169" name="Group 22"/>
            <p:cNvGrpSpPr>
              <a:grpSpLocks noChangeAspect="1"/>
            </p:cNvGrpSpPr>
            <p:nvPr/>
          </p:nvGrpSpPr>
          <p:grpSpPr bwMode="auto">
            <a:xfrm>
              <a:off x="5913601" y="3334658"/>
              <a:ext cx="299799" cy="299839"/>
              <a:chOff x="3617" y="1935"/>
              <a:chExt cx="446" cy="446"/>
            </a:xfrm>
            <a:solidFill>
              <a:schemeClr val="bg1"/>
            </a:solidFill>
          </p:grpSpPr>
          <p:sp>
            <p:nvSpPr>
              <p:cNvPr id="170" name="Freeform 23"/>
              <p:cNvSpPr>
                <a:spLocks noEditPoints="1"/>
              </p:cNvSpPr>
              <p:nvPr/>
            </p:nvSpPr>
            <p:spPr bwMode="auto">
              <a:xfrm>
                <a:off x="3617" y="1935"/>
                <a:ext cx="446" cy="446"/>
              </a:xfrm>
              <a:custGeom>
                <a:avLst/>
                <a:gdLst>
                  <a:gd name="T0" fmla="*/ 93 w 186"/>
                  <a:gd name="T1" fmla="*/ 0 h 186"/>
                  <a:gd name="T2" fmla="*/ 0 w 186"/>
                  <a:gd name="T3" fmla="*/ 93 h 186"/>
                  <a:gd name="T4" fmla="*/ 93 w 186"/>
                  <a:gd name="T5" fmla="*/ 186 h 186"/>
                  <a:gd name="T6" fmla="*/ 186 w 186"/>
                  <a:gd name="T7" fmla="*/ 93 h 186"/>
                  <a:gd name="T8" fmla="*/ 93 w 186"/>
                  <a:gd name="T9" fmla="*/ 0 h 186"/>
                  <a:gd name="T10" fmla="*/ 93 w 186"/>
                  <a:gd name="T11" fmla="*/ 169 h 186"/>
                  <a:gd name="T12" fmla="*/ 18 w 186"/>
                  <a:gd name="T13" fmla="*/ 93 h 186"/>
                  <a:gd name="T14" fmla="*/ 93 w 186"/>
                  <a:gd name="T15" fmla="*/ 18 h 186"/>
                  <a:gd name="T16" fmla="*/ 169 w 186"/>
                  <a:gd name="T17" fmla="*/ 93 h 186"/>
                  <a:gd name="T18" fmla="*/ 93 w 186"/>
                  <a:gd name="T19" fmla="*/ 16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86">
                    <a:moveTo>
                      <a:pt x="93" y="0"/>
                    </a:moveTo>
                    <a:cubicBezTo>
                      <a:pt x="42" y="0"/>
                      <a:pt x="0" y="42"/>
                      <a:pt x="0" y="93"/>
                    </a:cubicBezTo>
                    <a:cubicBezTo>
                      <a:pt x="0" y="145"/>
                      <a:pt x="42" y="186"/>
                      <a:pt x="93" y="186"/>
                    </a:cubicBezTo>
                    <a:cubicBezTo>
                      <a:pt x="144" y="186"/>
                      <a:pt x="186" y="145"/>
                      <a:pt x="186" y="93"/>
                    </a:cubicBezTo>
                    <a:cubicBezTo>
                      <a:pt x="186" y="42"/>
                      <a:pt x="144" y="0"/>
                      <a:pt x="93" y="0"/>
                    </a:cubicBezTo>
                    <a:close/>
                    <a:moveTo>
                      <a:pt x="93" y="169"/>
                    </a:moveTo>
                    <a:cubicBezTo>
                      <a:pt x="52" y="169"/>
                      <a:pt x="18" y="135"/>
                      <a:pt x="18" y="93"/>
                    </a:cubicBezTo>
                    <a:cubicBezTo>
                      <a:pt x="18" y="52"/>
                      <a:pt x="52" y="18"/>
                      <a:pt x="93" y="18"/>
                    </a:cubicBezTo>
                    <a:cubicBezTo>
                      <a:pt x="135" y="18"/>
                      <a:pt x="169" y="52"/>
                      <a:pt x="169" y="93"/>
                    </a:cubicBezTo>
                    <a:cubicBezTo>
                      <a:pt x="169" y="135"/>
                      <a:pt x="135" y="169"/>
                      <a:pt x="9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24"/>
              <p:cNvSpPr/>
              <p:nvPr/>
            </p:nvSpPr>
            <p:spPr bwMode="auto">
              <a:xfrm>
                <a:off x="3823" y="1990"/>
                <a:ext cx="175" cy="184"/>
              </a:xfrm>
              <a:custGeom>
                <a:avLst/>
                <a:gdLst>
                  <a:gd name="T0" fmla="*/ 34 w 175"/>
                  <a:gd name="T1" fmla="*/ 151 h 184"/>
                  <a:gd name="T2" fmla="*/ 34 w 175"/>
                  <a:gd name="T3" fmla="*/ 0 h 184"/>
                  <a:gd name="T4" fmla="*/ 0 w 175"/>
                  <a:gd name="T5" fmla="*/ 0 h 184"/>
                  <a:gd name="T6" fmla="*/ 0 w 175"/>
                  <a:gd name="T7" fmla="*/ 184 h 184"/>
                  <a:gd name="T8" fmla="*/ 22 w 175"/>
                  <a:gd name="T9" fmla="*/ 184 h 184"/>
                  <a:gd name="T10" fmla="*/ 34 w 175"/>
                  <a:gd name="T11" fmla="*/ 184 h 184"/>
                  <a:gd name="T12" fmla="*/ 175 w 175"/>
                  <a:gd name="T13" fmla="*/ 184 h 184"/>
                  <a:gd name="T14" fmla="*/ 175 w 175"/>
                  <a:gd name="T15" fmla="*/ 151 h 184"/>
                  <a:gd name="T16" fmla="*/ 34 w 175"/>
                  <a:gd name="T17" fmla="*/ 15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84">
                    <a:moveTo>
                      <a:pt x="34" y="151"/>
                    </a:moveTo>
                    <a:lnTo>
                      <a:pt x="34" y="0"/>
                    </a:lnTo>
                    <a:lnTo>
                      <a:pt x="0" y="0"/>
                    </a:lnTo>
                    <a:lnTo>
                      <a:pt x="0" y="184"/>
                    </a:lnTo>
                    <a:lnTo>
                      <a:pt x="22" y="184"/>
                    </a:lnTo>
                    <a:lnTo>
                      <a:pt x="34" y="184"/>
                    </a:lnTo>
                    <a:lnTo>
                      <a:pt x="175" y="184"/>
                    </a:lnTo>
                    <a:lnTo>
                      <a:pt x="175" y="151"/>
                    </a:lnTo>
                    <a:lnTo>
                      <a:pt x="34"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2" name="Freeform 28"/>
            <p:cNvSpPr>
              <a:spLocks noEditPoints="1"/>
            </p:cNvSpPr>
            <p:nvPr/>
          </p:nvSpPr>
          <p:spPr bwMode="auto">
            <a:xfrm>
              <a:off x="2856432" y="3292643"/>
              <a:ext cx="428557" cy="347186"/>
            </a:xfrm>
            <a:custGeom>
              <a:avLst/>
              <a:gdLst>
                <a:gd name="T0" fmla="*/ 114 w 200"/>
                <a:gd name="T1" fmla="*/ 17 h 161"/>
                <a:gd name="T2" fmla="*/ 18 w 200"/>
                <a:gd name="T3" fmla="*/ 50 h 161"/>
                <a:gd name="T4" fmla="*/ 51 w 200"/>
                <a:gd name="T5" fmla="*/ 146 h 161"/>
                <a:gd name="T6" fmla="*/ 138 w 200"/>
                <a:gd name="T7" fmla="*/ 127 h 161"/>
                <a:gd name="T8" fmla="*/ 186 w 200"/>
                <a:gd name="T9" fmla="*/ 150 h 161"/>
                <a:gd name="T10" fmla="*/ 200 w 200"/>
                <a:gd name="T11" fmla="*/ 122 h 161"/>
                <a:gd name="T12" fmla="*/ 152 w 200"/>
                <a:gd name="T13" fmla="*/ 98 h 161"/>
                <a:gd name="T14" fmla="*/ 114 w 200"/>
                <a:gd name="T15" fmla="*/ 17 h 161"/>
                <a:gd name="T16" fmla="*/ 127 w 200"/>
                <a:gd name="T17" fmla="*/ 103 h 161"/>
                <a:gd name="T18" fmla="*/ 61 w 200"/>
                <a:gd name="T19" fmla="*/ 126 h 161"/>
                <a:gd name="T20" fmla="*/ 38 w 200"/>
                <a:gd name="T21" fmla="*/ 60 h 161"/>
                <a:gd name="T22" fmla="*/ 104 w 200"/>
                <a:gd name="T23" fmla="*/ 37 h 161"/>
                <a:gd name="T24" fmla="*/ 127 w 200"/>
                <a:gd name="T25"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61">
                  <a:moveTo>
                    <a:pt x="114" y="17"/>
                  </a:moveTo>
                  <a:cubicBezTo>
                    <a:pt x="78" y="0"/>
                    <a:pt x="35" y="15"/>
                    <a:pt x="18" y="50"/>
                  </a:cubicBezTo>
                  <a:cubicBezTo>
                    <a:pt x="0" y="86"/>
                    <a:pt x="15" y="129"/>
                    <a:pt x="51" y="146"/>
                  </a:cubicBezTo>
                  <a:cubicBezTo>
                    <a:pt x="81" y="161"/>
                    <a:pt x="118" y="152"/>
                    <a:pt x="138" y="127"/>
                  </a:cubicBezTo>
                  <a:cubicBezTo>
                    <a:pt x="186" y="150"/>
                    <a:pt x="186" y="150"/>
                    <a:pt x="186" y="150"/>
                  </a:cubicBezTo>
                  <a:cubicBezTo>
                    <a:pt x="200" y="122"/>
                    <a:pt x="200" y="122"/>
                    <a:pt x="200" y="122"/>
                  </a:cubicBezTo>
                  <a:cubicBezTo>
                    <a:pt x="152" y="98"/>
                    <a:pt x="152" y="98"/>
                    <a:pt x="152" y="98"/>
                  </a:cubicBezTo>
                  <a:cubicBezTo>
                    <a:pt x="160" y="66"/>
                    <a:pt x="145" y="32"/>
                    <a:pt x="114" y="17"/>
                  </a:cubicBezTo>
                  <a:close/>
                  <a:moveTo>
                    <a:pt x="127" y="103"/>
                  </a:moveTo>
                  <a:cubicBezTo>
                    <a:pt x="115" y="128"/>
                    <a:pt x="85" y="138"/>
                    <a:pt x="61" y="126"/>
                  </a:cubicBezTo>
                  <a:cubicBezTo>
                    <a:pt x="36" y="114"/>
                    <a:pt x="26" y="84"/>
                    <a:pt x="38" y="60"/>
                  </a:cubicBezTo>
                  <a:cubicBezTo>
                    <a:pt x="50" y="35"/>
                    <a:pt x="80" y="25"/>
                    <a:pt x="104" y="37"/>
                  </a:cubicBezTo>
                  <a:cubicBezTo>
                    <a:pt x="129" y="49"/>
                    <a:pt x="139" y="79"/>
                    <a:pt x="127" y="103"/>
                  </a:cubicBezTo>
                  <a:close/>
                </a:path>
              </a:pathLst>
            </a:custGeom>
            <a:solidFill>
              <a:schemeClr val="bg1"/>
            </a:solidFill>
            <a:ln>
              <a:noFill/>
            </a:ln>
          </p:spPr>
          <p:txBody>
            <a:bodyPr vert="horz" wrap="square" lIns="68589" tIns="34295" rIns="68589" bIns="34295" numCol="1" anchor="t" anchorCtr="0" compatLnSpc="1"/>
            <a:lstStyle/>
            <a:p>
              <a:endParaRPr lang="zh-CN" altLang="en-US"/>
            </a:p>
          </p:txBody>
        </p:sp>
        <p:grpSp>
          <p:nvGrpSpPr>
            <p:cNvPr id="173" name="Group 181"/>
            <p:cNvGrpSpPr>
              <a:grpSpLocks noChangeAspect="1"/>
            </p:cNvGrpSpPr>
            <p:nvPr/>
          </p:nvGrpSpPr>
          <p:grpSpPr bwMode="auto">
            <a:xfrm>
              <a:off x="4397856" y="1808475"/>
              <a:ext cx="367718" cy="365082"/>
              <a:chOff x="2160" y="2262"/>
              <a:chExt cx="411" cy="408"/>
            </a:xfrm>
            <a:solidFill>
              <a:schemeClr val="bg1"/>
            </a:solidFill>
            <a:effectLst/>
          </p:grpSpPr>
          <p:sp>
            <p:nvSpPr>
              <p:cNvPr id="174" name="Freeform 189"/>
              <p:cNvSpPr/>
              <p:nvPr/>
            </p:nvSpPr>
            <p:spPr bwMode="auto">
              <a:xfrm>
                <a:off x="2280" y="2262"/>
                <a:ext cx="163" cy="163"/>
              </a:xfrm>
              <a:custGeom>
                <a:avLst/>
                <a:gdLst>
                  <a:gd name="T0" fmla="*/ 6 w 68"/>
                  <a:gd name="T1" fmla="*/ 44 h 68"/>
                  <a:gd name="T2" fmla="*/ 34 w 68"/>
                  <a:gd name="T3" fmla="*/ 68 h 68"/>
                  <a:gd name="T4" fmla="*/ 62 w 68"/>
                  <a:gd name="T5" fmla="*/ 44 h 68"/>
                  <a:gd name="T6" fmla="*/ 68 w 68"/>
                  <a:gd name="T7" fmla="*/ 33 h 68"/>
                  <a:gd name="T8" fmla="*/ 63 w 68"/>
                  <a:gd name="T9" fmla="*/ 28 h 68"/>
                  <a:gd name="T10" fmla="*/ 34 w 68"/>
                  <a:gd name="T11" fmla="*/ 0 h 68"/>
                  <a:gd name="T12" fmla="*/ 5 w 68"/>
                  <a:gd name="T13" fmla="*/ 28 h 68"/>
                  <a:gd name="T14" fmla="*/ 0 w 68"/>
                  <a:gd name="T15" fmla="*/ 33 h 68"/>
                  <a:gd name="T16" fmla="*/ 6 w 68"/>
                  <a:gd name="T17" fmla="*/ 4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8">
                    <a:moveTo>
                      <a:pt x="6" y="44"/>
                    </a:moveTo>
                    <a:cubicBezTo>
                      <a:pt x="9" y="57"/>
                      <a:pt x="16" y="68"/>
                      <a:pt x="34" y="68"/>
                    </a:cubicBezTo>
                    <a:cubicBezTo>
                      <a:pt x="53" y="68"/>
                      <a:pt x="60" y="57"/>
                      <a:pt x="62" y="44"/>
                    </a:cubicBezTo>
                    <a:cubicBezTo>
                      <a:pt x="66" y="42"/>
                      <a:pt x="68" y="37"/>
                      <a:pt x="68" y="33"/>
                    </a:cubicBezTo>
                    <a:cubicBezTo>
                      <a:pt x="67" y="31"/>
                      <a:pt x="66" y="29"/>
                      <a:pt x="63" y="28"/>
                    </a:cubicBezTo>
                    <a:cubicBezTo>
                      <a:pt x="63" y="13"/>
                      <a:pt x="51" y="0"/>
                      <a:pt x="34" y="0"/>
                    </a:cubicBezTo>
                    <a:cubicBezTo>
                      <a:pt x="17" y="0"/>
                      <a:pt x="6" y="13"/>
                      <a:pt x="5" y="28"/>
                    </a:cubicBezTo>
                    <a:cubicBezTo>
                      <a:pt x="2" y="29"/>
                      <a:pt x="0" y="30"/>
                      <a:pt x="0" y="33"/>
                    </a:cubicBezTo>
                    <a:cubicBezTo>
                      <a:pt x="0" y="37"/>
                      <a:pt x="2" y="43"/>
                      <a:pt x="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5" name="Freeform 190"/>
              <p:cNvSpPr/>
              <p:nvPr/>
            </p:nvSpPr>
            <p:spPr bwMode="auto">
              <a:xfrm>
                <a:off x="2258" y="2437"/>
                <a:ext cx="214" cy="62"/>
              </a:xfrm>
              <a:custGeom>
                <a:avLst/>
                <a:gdLst>
                  <a:gd name="T0" fmla="*/ 42 w 89"/>
                  <a:gd name="T1" fmla="*/ 26 h 26"/>
                  <a:gd name="T2" fmla="*/ 48 w 89"/>
                  <a:gd name="T3" fmla="*/ 26 h 26"/>
                  <a:gd name="T4" fmla="*/ 52 w 89"/>
                  <a:gd name="T5" fmla="*/ 26 h 26"/>
                  <a:gd name="T6" fmla="*/ 89 w 89"/>
                  <a:gd name="T7" fmla="*/ 9 h 26"/>
                  <a:gd name="T8" fmla="*/ 66 w 89"/>
                  <a:gd name="T9" fmla="*/ 0 h 26"/>
                  <a:gd name="T10" fmla="*/ 56 w 89"/>
                  <a:gd name="T11" fmla="*/ 0 h 26"/>
                  <a:gd name="T12" fmla="*/ 48 w 89"/>
                  <a:gd name="T13" fmla="*/ 0 h 26"/>
                  <a:gd name="T14" fmla="*/ 42 w 89"/>
                  <a:gd name="T15" fmla="*/ 0 h 26"/>
                  <a:gd name="T16" fmla="*/ 33 w 89"/>
                  <a:gd name="T17" fmla="*/ 0 h 26"/>
                  <a:gd name="T18" fmla="*/ 24 w 89"/>
                  <a:gd name="T19" fmla="*/ 0 h 26"/>
                  <a:gd name="T20" fmla="*/ 0 w 89"/>
                  <a:gd name="T21" fmla="*/ 9 h 26"/>
                  <a:gd name="T22" fmla="*/ 38 w 89"/>
                  <a:gd name="T23" fmla="*/ 26 h 26"/>
                  <a:gd name="T24" fmla="*/ 42 w 89"/>
                  <a:gd name="T2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26">
                    <a:moveTo>
                      <a:pt x="42" y="26"/>
                    </a:moveTo>
                    <a:cubicBezTo>
                      <a:pt x="48" y="26"/>
                      <a:pt x="48" y="26"/>
                      <a:pt x="48" y="26"/>
                    </a:cubicBezTo>
                    <a:cubicBezTo>
                      <a:pt x="52" y="26"/>
                      <a:pt x="52" y="26"/>
                      <a:pt x="52" y="26"/>
                    </a:cubicBezTo>
                    <a:cubicBezTo>
                      <a:pt x="89" y="9"/>
                      <a:pt x="89" y="9"/>
                      <a:pt x="89" y="9"/>
                    </a:cubicBezTo>
                    <a:cubicBezTo>
                      <a:pt x="88" y="8"/>
                      <a:pt x="76" y="2"/>
                      <a:pt x="66" y="0"/>
                    </a:cubicBezTo>
                    <a:cubicBezTo>
                      <a:pt x="65" y="0"/>
                      <a:pt x="58" y="0"/>
                      <a:pt x="56" y="0"/>
                    </a:cubicBezTo>
                    <a:cubicBezTo>
                      <a:pt x="48" y="0"/>
                      <a:pt x="48" y="0"/>
                      <a:pt x="48" y="0"/>
                    </a:cubicBezTo>
                    <a:cubicBezTo>
                      <a:pt x="42" y="0"/>
                      <a:pt x="42" y="0"/>
                      <a:pt x="42" y="0"/>
                    </a:cubicBezTo>
                    <a:cubicBezTo>
                      <a:pt x="33" y="0"/>
                      <a:pt x="33" y="0"/>
                      <a:pt x="33" y="0"/>
                    </a:cubicBezTo>
                    <a:cubicBezTo>
                      <a:pt x="32" y="0"/>
                      <a:pt x="25" y="0"/>
                      <a:pt x="24" y="0"/>
                    </a:cubicBezTo>
                    <a:cubicBezTo>
                      <a:pt x="14" y="2"/>
                      <a:pt x="1" y="8"/>
                      <a:pt x="0" y="9"/>
                    </a:cubicBezTo>
                    <a:cubicBezTo>
                      <a:pt x="38" y="26"/>
                      <a:pt x="38" y="26"/>
                      <a:pt x="38" y="26"/>
                    </a:cubicBezTo>
                    <a:lnTo>
                      <a:pt x="42"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6" name="Freeform 191"/>
              <p:cNvSpPr/>
              <p:nvPr/>
            </p:nvSpPr>
            <p:spPr bwMode="auto">
              <a:xfrm>
                <a:off x="2354" y="2513"/>
                <a:ext cx="22" cy="157"/>
              </a:xfrm>
              <a:custGeom>
                <a:avLst/>
                <a:gdLst>
                  <a:gd name="T0" fmla="*/ 3 w 22"/>
                  <a:gd name="T1" fmla="*/ 157 h 157"/>
                  <a:gd name="T2" fmla="*/ 20 w 22"/>
                  <a:gd name="T3" fmla="*/ 157 h 157"/>
                  <a:gd name="T4" fmla="*/ 22 w 22"/>
                  <a:gd name="T5" fmla="*/ 0 h 157"/>
                  <a:gd name="T6" fmla="*/ 0 w 22"/>
                  <a:gd name="T7" fmla="*/ 0 h 157"/>
                  <a:gd name="T8" fmla="*/ 3 w 22"/>
                  <a:gd name="T9" fmla="*/ 157 h 157"/>
                </a:gdLst>
                <a:ahLst/>
                <a:cxnLst>
                  <a:cxn ang="0">
                    <a:pos x="T0" y="T1"/>
                  </a:cxn>
                  <a:cxn ang="0">
                    <a:pos x="T2" y="T3"/>
                  </a:cxn>
                  <a:cxn ang="0">
                    <a:pos x="T4" y="T5"/>
                  </a:cxn>
                  <a:cxn ang="0">
                    <a:pos x="T6" y="T7"/>
                  </a:cxn>
                  <a:cxn ang="0">
                    <a:pos x="T8" y="T9"/>
                  </a:cxn>
                </a:cxnLst>
                <a:rect l="0" t="0" r="r" b="b"/>
                <a:pathLst>
                  <a:path w="22" h="157">
                    <a:moveTo>
                      <a:pt x="3" y="157"/>
                    </a:moveTo>
                    <a:lnTo>
                      <a:pt x="20" y="157"/>
                    </a:lnTo>
                    <a:lnTo>
                      <a:pt x="22" y="0"/>
                    </a:lnTo>
                    <a:lnTo>
                      <a:pt x="0" y="0"/>
                    </a:lnTo>
                    <a:lnTo>
                      <a:pt x="3" y="1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7" name="Freeform 192"/>
              <p:cNvSpPr/>
              <p:nvPr/>
            </p:nvSpPr>
            <p:spPr bwMode="auto">
              <a:xfrm>
                <a:off x="2210" y="2470"/>
                <a:ext cx="139" cy="200"/>
              </a:xfrm>
              <a:custGeom>
                <a:avLst/>
                <a:gdLst>
                  <a:gd name="T0" fmla="*/ 0 w 58"/>
                  <a:gd name="T1" fmla="*/ 0 h 84"/>
                  <a:gd name="T2" fmla="*/ 2 w 58"/>
                  <a:gd name="T3" fmla="*/ 20 h 84"/>
                  <a:gd name="T4" fmla="*/ 9 w 58"/>
                  <a:gd name="T5" fmla="*/ 23 h 84"/>
                  <a:gd name="T6" fmla="*/ 18 w 58"/>
                  <a:gd name="T7" fmla="*/ 32 h 84"/>
                  <a:gd name="T8" fmla="*/ 17 w 58"/>
                  <a:gd name="T9" fmla="*/ 44 h 84"/>
                  <a:gd name="T10" fmla="*/ 5 w 58"/>
                  <a:gd name="T11" fmla="*/ 53 h 84"/>
                  <a:gd name="T12" fmla="*/ 6 w 58"/>
                  <a:gd name="T13" fmla="*/ 66 h 84"/>
                  <a:gd name="T14" fmla="*/ 58 w 58"/>
                  <a:gd name="T15" fmla="*/ 84 h 84"/>
                  <a:gd name="T16" fmla="*/ 57 w 58"/>
                  <a:gd name="T17" fmla="*/ 18 h 84"/>
                  <a:gd name="T18" fmla="*/ 0 w 58"/>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0" y="0"/>
                    </a:moveTo>
                    <a:cubicBezTo>
                      <a:pt x="2" y="20"/>
                      <a:pt x="2" y="20"/>
                      <a:pt x="2" y="20"/>
                    </a:cubicBezTo>
                    <a:cubicBezTo>
                      <a:pt x="9" y="23"/>
                      <a:pt x="9" y="23"/>
                      <a:pt x="9" y="23"/>
                    </a:cubicBezTo>
                    <a:cubicBezTo>
                      <a:pt x="13" y="25"/>
                      <a:pt x="16" y="28"/>
                      <a:pt x="18" y="32"/>
                    </a:cubicBezTo>
                    <a:cubicBezTo>
                      <a:pt x="19" y="36"/>
                      <a:pt x="19" y="40"/>
                      <a:pt x="17" y="44"/>
                    </a:cubicBezTo>
                    <a:cubicBezTo>
                      <a:pt x="15" y="49"/>
                      <a:pt x="10" y="52"/>
                      <a:pt x="5" y="53"/>
                    </a:cubicBezTo>
                    <a:cubicBezTo>
                      <a:pt x="6" y="66"/>
                      <a:pt x="6" y="66"/>
                      <a:pt x="6" y="66"/>
                    </a:cubicBezTo>
                    <a:cubicBezTo>
                      <a:pt x="58" y="84"/>
                      <a:pt x="58" y="84"/>
                      <a:pt x="58" y="84"/>
                    </a:cubicBezTo>
                    <a:cubicBezTo>
                      <a:pt x="57" y="18"/>
                      <a:pt x="57" y="18"/>
                      <a:pt x="57" y="18"/>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8" name="Freeform 193"/>
              <p:cNvSpPr/>
              <p:nvPr/>
            </p:nvSpPr>
            <p:spPr bwMode="auto">
              <a:xfrm>
                <a:off x="2160" y="2496"/>
                <a:ext cx="86" cy="93"/>
              </a:xfrm>
              <a:custGeom>
                <a:avLst/>
                <a:gdLst>
                  <a:gd name="T0" fmla="*/ 33 w 36"/>
                  <a:gd name="T1" fmla="*/ 31 h 39"/>
                  <a:gd name="T2" fmla="*/ 28 w 36"/>
                  <a:gd name="T3" fmla="*/ 17 h 39"/>
                  <a:gd name="T4" fmla="*/ 20 w 36"/>
                  <a:gd name="T5" fmla="*/ 14 h 39"/>
                  <a:gd name="T6" fmla="*/ 19 w 36"/>
                  <a:gd name="T7" fmla="*/ 0 h 39"/>
                  <a:gd name="T8" fmla="*/ 3 w 36"/>
                  <a:gd name="T9" fmla="*/ 18 h 39"/>
                  <a:gd name="T10" fmla="*/ 8 w 36"/>
                  <a:gd name="T11" fmla="*/ 32 h 39"/>
                  <a:gd name="T12" fmla="*/ 19 w 36"/>
                  <a:gd name="T13" fmla="*/ 36 h 39"/>
                  <a:gd name="T14" fmla="*/ 33 w 36"/>
                  <a:gd name="T15" fmla="*/ 31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9">
                    <a:moveTo>
                      <a:pt x="33" y="31"/>
                    </a:moveTo>
                    <a:cubicBezTo>
                      <a:pt x="36" y="26"/>
                      <a:pt x="33" y="19"/>
                      <a:pt x="28" y="17"/>
                    </a:cubicBezTo>
                    <a:cubicBezTo>
                      <a:pt x="20" y="14"/>
                      <a:pt x="20" y="14"/>
                      <a:pt x="20" y="14"/>
                    </a:cubicBezTo>
                    <a:cubicBezTo>
                      <a:pt x="19" y="0"/>
                      <a:pt x="19" y="0"/>
                      <a:pt x="19" y="0"/>
                    </a:cubicBezTo>
                    <a:cubicBezTo>
                      <a:pt x="19" y="0"/>
                      <a:pt x="4" y="16"/>
                      <a:pt x="3" y="18"/>
                    </a:cubicBezTo>
                    <a:cubicBezTo>
                      <a:pt x="0" y="24"/>
                      <a:pt x="3" y="30"/>
                      <a:pt x="8" y="32"/>
                    </a:cubicBezTo>
                    <a:cubicBezTo>
                      <a:pt x="19" y="36"/>
                      <a:pt x="19" y="36"/>
                      <a:pt x="19" y="36"/>
                    </a:cubicBezTo>
                    <a:cubicBezTo>
                      <a:pt x="24" y="39"/>
                      <a:pt x="31" y="36"/>
                      <a:pt x="3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9" name="Freeform 194"/>
              <p:cNvSpPr/>
              <p:nvPr/>
            </p:nvSpPr>
            <p:spPr bwMode="auto">
              <a:xfrm>
                <a:off x="2381" y="2470"/>
                <a:ext cx="139" cy="200"/>
              </a:xfrm>
              <a:custGeom>
                <a:avLst/>
                <a:gdLst>
                  <a:gd name="T0" fmla="*/ 41 w 58"/>
                  <a:gd name="T1" fmla="*/ 44 h 84"/>
                  <a:gd name="T2" fmla="*/ 41 w 58"/>
                  <a:gd name="T3" fmla="*/ 32 h 84"/>
                  <a:gd name="T4" fmla="*/ 50 w 58"/>
                  <a:gd name="T5" fmla="*/ 23 h 84"/>
                  <a:gd name="T6" fmla="*/ 57 w 58"/>
                  <a:gd name="T7" fmla="*/ 20 h 84"/>
                  <a:gd name="T8" fmla="*/ 58 w 58"/>
                  <a:gd name="T9" fmla="*/ 0 h 84"/>
                  <a:gd name="T10" fmla="*/ 2 w 58"/>
                  <a:gd name="T11" fmla="*/ 18 h 84"/>
                  <a:gd name="T12" fmla="*/ 0 w 58"/>
                  <a:gd name="T13" fmla="*/ 84 h 84"/>
                  <a:gd name="T14" fmla="*/ 53 w 58"/>
                  <a:gd name="T15" fmla="*/ 66 h 84"/>
                  <a:gd name="T16" fmla="*/ 54 w 58"/>
                  <a:gd name="T17" fmla="*/ 53 h 84"/>
                  <a:gd name="T18" fmla="*/ 41 w 58"/>
                  <a:gd name="T19"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41" y="44"/>
                    </a:moveTo>
                    <a:cubicBezTo>
                      <a:pt x="39" y="40"/>
                      <a:pt x="39" y="36"/>
                      <a:pt x="41" y="32"/>
                    </a:cubicBezTo>
                    <a:cubicBezTo>
                      <a:pt x="43" y="28"/>
                      <a:pt x="46" y="25"/>
                      <a:pt x="50" y="23"/>
                    </a:cubicBezTo>
                    <a:cubicBezTo>
                      <a:pt x="57" y="20"/>
                      <a:pt x="57" y="20"/>
                      <a:pt x="57" y="20"/>
                    </a:cubicBezTo>
                    <a:cubicBezTo>
                      <a:pt x="58" y="0"/>
                      <a:pt x="58" y="0"/>
                      <a:pt x="58" y="0"/>
                    </a:cubicBezTo>
                    <a:cubicBezTo>
                      <a:pt x="2" y="18"/>
                      <a:pt x="2" y="18"/>
                      <a:pt x="2" y="18"/>
                    </a:cubicBezTo>
                    <a:cubicBezTo>
                      <a:pt x="0" y="84"/>
                      <a:pt x="0" y="84"/>
                      <a:pt x="0" y="84"/>
                    </a:cubicBezTo>
                    <a:cubicBezTo>
                      <a:pt x="53" y="66"/>
                      <a:pt x="53" y="66"/>
                      <a:pt x="53" y="66"/>
                    </a:cubicBezTo>
                    <a:cubicBezTo>
                      <a:pt x="54" y="53"/>
                      <a:pt x="54" y="53"/>
                      <a:pt x="54" y="53"/>
                    </a:cubicBezTo>
                    <a:cubicBezTo>
                      <a:pt x="48" y="52"/>
                      <a:pt x="43" y="49"/>
                      <a:pt x="41"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0" name="Freeform 195"/>
              <p:cNvSpPr/>
              <p:nvPr/>
            </p:nvSpPr>
            <p:spPr bwMode="auto">
              <a:xfrm>
                <a:off x="2487" y="2496"/>
                <a:ext cx="84" cy="93"/>
              </a:xfrm>
              <a:custGeom>
                <a:avLst/>
                <a:gdLst>
                  <a:gd name="T0" fmla="*/ 33 w 35"/>
                  <a:gd name="T1" fmla="*/ 18 h 39"/>
                  <a:gd name="T2" fmla="*/ 17 w 35"/>
                  <a:gd name="T3" fmla="*/ 0 h 39"/>
                  <a:gd name="T4" fmla="*/ 16 w 35"/>
                  <a:gd name="T5" fmla="*/ 14 h 39"/>
                  <a:gd name="T6" fmla="*/ 8 w 35"/>
                  <a:gd name="T7" fmla="*/ 17 h 39"/>
                  <a:gd name="T8" fmla="*/ 2 w 35"/>
                  <a:gd name="T9" fmla="*/ 31 h 39"/>
                  <a:gd name="T10" fmla="*/ 17 w 35"/>
                  <a:gd name="T11" fmla="*/ 36 h 39"/>
                  <a:gd name="T12" fmla="*/ 27 w 35"/>
                  <a:gd name="T13" fmla="*/ 32 h 39"/>
                  <a:gd name="T14" fmla="*/ 33 w 35"/>
                  <a:gd name="T15" fmla="*/ 1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9">
                    <a:moveTo>
                      <a:pt x="33" y="18"/>
                    </a:moveTo>
                    <a:cubicBezTo>
                      <a:pt x="32" y="16"/>
                      <a:pt x="17" y="0"/>
                      <a:pt x="17" y="0"/>
                    </a:cubicBezTo>
                    <a:cubicBezTo>
                      <a:pt x="16" y="14"/>
                      <a:pt x="16" y="14"/>
                      <a:pt x="16" y="14"/>
                    </a:cubicBezTo>
                    <a:cubicBezTo>
                      <a:pt x="8" y="17"/>
                      <a:pt x="8" y="17"/>
                      <a:pt x="8" y="17"/>
                    </a:cubicBezTo>
                    <a:cubicBezTo>
                      <a:pt x="2" y="19"/>
                      <a:pt x="0" y="26"/>
                      <a:pt x="2" y="31"/>
                    </a:cubicBezTo>
                    <a:cubicBezTo>
                      <a:pt x="5" y="36"/>
                      <a:pt x="11" y="39"/>
                      <a:pt x="17" y="36"/>
                    </a:cubicBezTo>
                    <a:cubicBezTo>
                      <a:pt x="27" y="32"/>
                      <a:pt x="27" y="32"/>
                      <a:pt x="27" y="32"/>
                    </a:cubicBezTo>
                    <a:cubicBezTo>
                      <a:pt x="33" y="30"/>
                      <a:pt x="35" y="24"/>
                      <a:pt x="3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81" name="Group 198"/>
            <p:cNvGrpSpPr>
              <a:grpSpLocks noChangeAspect="1"/>
            </p:cNvGrpSpPr>
            <p:nvPr/>
          </p:nvGrpSpPr>
          <p:grpSpPr bwMode="auto">
            <a:xfrm>
              <a:off x="5131312" y="2591456"/>
              <a:ext cx="387759" cy="298241"/>
              <a:chOff x="2216" y="2944"/>
              <a:chExt cx="394" cy="303"/>
            </a:xfrm>
            <a:solidFill>
              <a:schemeClr val="bg1"/>
            </a:solidFill>
            <a:effectLst/>
          </p:grpSpPr>
          <p:sp>
            <p:nvSpPr>
              <p:cNvPr id="182" name="Line 203"/>
              <p:cNvSpPr>
                <a:spLocks noChangeShapeType="1"/>
              </p:cNvSpPr>
              <p:nvPr/>
            </p:nvSpPr>
            <p:spPr bwMode="auto">
              <a:xfrm>
                <a:off x="2423" y="3189"/>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3" name="Line 204"/>
              <p:cNvSpPr>
                <a:spLocks noChangeShapeType="1"/>
              </p:cNvSpPr>
              <p:nvPr/>
            </p:nvSpPr>
            <p:spPr bwMode="auto">
              <a:xfrm>
                <a:off x="2423" y="3189"/>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4" name="Freeform 205"/>
              <p:cNvSpPr>
                <a:spLocks noEditPoints="1"/>
              </p:cNvSpPr>
              <p:nvPr/>
            </p:nvSpPr>
            <p:spPr bwMode="auto">
              <a:xfrm>
                <a:off x="2216" y="2944"/>
                <a:ext cx="394" cy="303"/>
              </a:xfrm>
              <a:custGeom>
                <a:avLst/>
                <a:gdLst>
                  <a:gd name="T0" fmla="*/ 157 w 164"/>
                  <a:gd name="T1" fmla="*/ 12 h 126"/>
                  <a:gd name="T2" fmla="*/ 153 w 164"/>
                  <a:gd name="T3" fmla="*/ 7 h 126"/>
                  <a:gd name="T4" fmla="*/ 104 w 164"/>
                  <a:gd name="T5" fmla="*/ 0 h 126"/>
                  <a:gd name="T6" fmla="*/ 82 w 164"/>
                  <a:gd name="T7" fmla="*/ 10 h 126"/>
                  <a:gd name="T8" fmla="*/ 68 w 164"/>
                  <a:gd name="T9" fmla="*/ 1 h 126"/>
                  <a:gd name="T10" fmla="*/ 17 w 164"/>
                  <a:gd name="T11" fmla="*/ 6 h 126"/>
                  <a:gd name="T12" fmla="*/ 8 w 164"/>
                  <a:gd name="T13" fmla="*/ 10 h 126"/>
                  <a:gd name="T14" fmla="*/ 5 w 164"/>
                  <a:gd name="T15" fmla="*/ 12 h 126"/>
                  <a:gd name="T16" fmla="*/ 0 w 164"/>
                  <a:gd name="T17" fmla="*/ 83 h 126"/>
                  <a:gd name="T18" fmla="*/ 4 w 164"/>
                  <a:gd name="T19" fmla="*/ 120 h 126"/>
                  <a:gd name="T20" fmla="*/ 56 w 164"/>
                  <a:gd name="T21" fmla="*/ 120 h 126"/>
                  <a:gd name="T22" fmla="*/ 63 w 164"/>
                  <a:gd name="T23" fmla="*/ 120 h 126"/>
                  <a:gd name="T24" fmla="*/ 71 w 164"/>
                  <a:gd name="T25" fmla="*/ 126 h 126"/>
                  <a:gd name="T26" fmla="*/ 91 w 164"/>
                  <a:gd name="T27" fmla="*/ 126 h 126"/>
                  <a:gd name="T28" fmla="*/ 98 w 164"/>
                  <a:gd name="T29" fmla="*/ 123 h 126"/>
                  <a:gd name="T30" fmla="*/ 100 w 164"/>
                  <a:gd name="T31" fmla="*/ 120 h 126"/>
                  <a:gd name="T32" fmla="*/ 145 w 164"/>
                  <a:gd name="T33" fmla="*/ 120 h 126"/>
                  <a:gd name="T34" fmla="*/ 164 w 164"/>
                  <a:gd name="T35" fmla="*/ 114 h 126"/>
                  <a:gd name="T36" fmla="*/ 164 w 164"/>
                  <a:gd name="T37" fmla="*/ 21 h 126"/>
                  <a:gd name="T38" fmla="*/ 68 w 164"/>
                  <a:gd name="T39" fmla="*/ 113 h 126"/>
                  <a:gd name="T40" fmla="*/ 12 w 164"/>
                  <a:gd name="T41" fmla="*/ 107 h 126"/>
                  <a:gd name="T42" fmla="*/ 40 w 164"/>
                  <a:gd name="T43" fmla="*/ 101 h 126"/>
                  <a:gd name="T44" fmla="*/ 77 w 164"/>
                  <a:gd name="T45" fmla="*/ 109 h 126"/>
                  <a:gd name="T46" fmla="*/ 79 w 164"/>
                  <a:gd name="T47" fmla="*/ 17 h 126"/>
                  <a:gd name="T48" fmla="*/ 79 w 164"/>
                  <a:gd name="T49" fmla="*/ 98 h 126"/>
                  <a:gd name="T50" fmla="*/ 65 w 164"/>
                  <a:gd name="T51" fmla="*/ 94 h 126"/>
                  <a:gd name="T52" fmla="*/ 12 w 164"/>
                  <a:gd name="T53" fmla="*/ 100 h 126"/>
                  <a:gd name="T54" fmla="*/ 12 w 164"/>
                  <a:gd name="T55" fmla="*/ 13 h 126"/>
                  <a:gd name="T56" fmla="*/ 15 w 164"/>
                  <a:gd name="T57" fmla="*/ 11 h 126"/>
                  <a:gd name="T58" fmla="*/ 43 w 164"/>
                  <a:gd name="T59" fmla="*/ 6 h 126"/>
                  <a:gd name="T60" fmla="*/ 76 w 164"/>
                  <a:gd name="T61" fmla="*/ 10 h 126"/>
                  <a:gd name="T62" fmla="*/ 79 w 164"/>
                  <a:gd name="T63" fmla="*/ 17 h 126"/>
                  <a:gd name="T64" fmla="*/ 85 w 164"/>
                  <a:gd name="T65" fmla="*/ 40 h 126"/>
                  <a:gd name="T66" fmla="*/ 85 w 164"/>
                  <a:gd name="T67" fmla="*/ 14 h 126"/>
                  <a:gd name="T68" fmla="*/ 90 w 164"/>
                  <a:gd name="T69" fmla="*/ 8 h 126"/>
                  <a:gd name="T70" fmla="*/ 94 w 164"/>
                  <a:gd name="T71" fmla="*/ 43 h 126"/>
                  <a:gd name="T72" fmla="*/ 102 w 164"/>
                  <a:gd name="T73" fmla="*/ 43 h 126"/>
                  <a:gd name="T74" fmla="*/ 107 w 164"/>
                  <a:gd name="T75" fmla="*/ 5 h 126"/>
                  <a:gd name="T76" fmla="*/ 152 w 164"/>
                  <a:gd name="T77" fmla="*/ 11 h 126"/>
                  <a:gd name="T78" fmla="*/ 152 w 164"/>
                  <a:gd name="T79" fmla="*/ 15 h 126"/>
                  <a:gd name="T80" fmla="*/ 152 w 164"/>
                  <a:gd name="T81" fmla="*/ 100 h 126"/>
                  <a:gd name="T82" fmla="*/ 100 w 164"/>
                  <a:gd name="T83" fmla="*/ 94 h 126"/>
                  <a:gd name="T84" fmla="*/ 96 w 164"/>
                  <a:gd name="T85" fmla="*/ 113 h 126"/>
                  <a:gd name="T86" fmla="*/ 97 w 164"/>
                  <a:gd name="T87" fmla="*/ 101 h 126"/>
                  <a:gd name="T88" fmla="*/ 147 w 164"/>
                  <a:gd name="T89" fmla="*/ 106 h 126"/>
                  <a:gd name="T90" fmla="*/ 153 w 164"/>
                  <a:gd name="T91" fmla="*/ 11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4" h="126">
                    <a:moveTo>
                      <a:pt x="159" y="12"/>
                    </a:moveTo>
                    <a:cubicBezTo>
                      <a:pt x="159" y="12"/>
                      <a:pt x="158" y="12"/>
                      <a:pt x="157" y="12"/>
                    </a:cubicBezTo>
                    <a:cubicBezTo>
                      <a:pt x="156" y="12"/>
                      <a:pt x="156" y="12"/>
                      <a:pt x="156" y="11"/>
                    </a:cubicBezTo>
                    <a:cubicBezTo>
                      <a:pt x="156" y="9"/>
                      <a:pt x="155" y="8"/>
                      <a:pt x="153" y="7"/>
                    </a:cubicBezTo>
                    <a:cubicBezTo>
                      <a:pt x="146" y="6"/>
                      <a:pt x="138" y="4"/>
                      <a:pt x="131" y="3"/>
                    </a:cubicBezTo>
                    <a:cubicBezTo>
                      <a:pt x="122" y="2"/>
                      <a:pt x="113" y="0"/>
                      <a:pt x="104" y="0"/>
                    </a:cubicBezTo>
                    <a:cubicBezTo>
                      <a:pt x="100" y="0"/>
                      <a:pt x="95" y="1"/>
                      <a:pt x="92" y="2"/>
                    </a:cubicBezTo>
                    <a:cubicBezTo>
                      <a:pt x="88" y="3"/>
                      <a:pt x="85" y="7"/>
                      <a:pt x="82" y="10"/>
                    </a:cubicBezTo>
                    <a:cubicBezTo>
                      <a:pt x="80" y="8"/>
                      <a:pt x="78" y="6"/>
                      <a:pt x="76" y="4"/>
                    </a:cubicBezTo>
                    <a:cubicBezTo>
                      <a:pt x="73" y="2"/>
                      <a:pt x="71" y="2"/>
                      <a:pt x="68" y="1"/>
                    </a:cubicBezTo>
                    <a:cubicBezTo>
                      <a:pt x="62" y="0"/>
                      <a:pt x="56" y="0"/>
                      <a:pt x="50" y="1"/>
                    </a:cubicBezTo>
                    <a:cubicBezTo>
                      <a:pt x="39" y="2"/>
                      <a:pt x="28" y="4"/>
                      <a:pt x="17" y="6"/>
                    </a:cubicBezTo>
                    <a:cubicBezTo>
                      <a:pt x="14" y="7"/>
                      <a:pt x="12" y="7"/>
                      <a:pt x="10" y="7"/>
                    </a:cubicBezTo>
                    <a:cubicBezTo>
                      <a:pt x="8" y="8"/>
                      <a:pt x="8" y="9"/>
                      <a:pt x="8" y="10"/>
                    </a:cubicBezTo>
                    <a:cubicBezTo>
                      <a:pt x="8" y="12"/>
                      <a:pt x="8" y="12"/>
                      <a:pt x="8" y="12"/>
                    </a:cubicBezTo>
                    <a:cubicBezTo>
                      <a:pt x="7" y="12"/>
                      <a:pt x="6" y="12"/>
                      <a:pt x="5" y="12"/>
                    </a:cubicBezTo>
                    <a:cubicBezTo>
                      <a:pt x="1" y="12"/>
                      <a:pt x="0" y="15"/>
                      <a:pt x="0" y="19"/>
                    </a:cubicBezTo>
                    <a:cubicBezTo>
                      <a:pt x="0" y="43"/>
                      <a:pt x="0" y="59"/>
                      <a:pt x="0" y="83"/>
                    </a:cubicBezTo>
                    <a:cubicBezTo>
                      <a:pt x="0" y="93"/>
                      <a:pt x="0" y="103"/>
                      <a:pt x="0" y="113"/>
                    </a:cubicBezTo>
                    <a:cubicBezTo>
                      <a:pt x="0" y="116"/>
                      <a:pt x="0" y="120"/>
                      <a:pt x="4" y="120"/>
                    </a:cubicBezTo>
                    <a:cubicBezTo>
                      <a:pt x="8" y="120"/>
                      <a:pt x="12" y="120"/>
                      <a:pt x="15" y="120"/>
                    </a:cubicBezTo>
                    <a:cubicBezTo>
                      <a:pt x="29" y="120"/>
                      <a:pt x="42" y="120"/>
                      <a:pt x="56" y="120"/>
                    </a:cubicBezTo>
                    <a:cubicBezTo>
                      <a:pt x="58" y="120"/>
                      <a:pt x="60" y="120"/>
                      <a:pt x="62" y="120"/>
                    </a:cubicBezTo>
                    <a:cubicBezTo>
                      <a:pt x="62" y="120"/>
                      <a:pt x="63" y="120"/>
                      <a:pt x="63" y="120"/>
                    </a:cubicBezTo>
                    <a:cubicBezTo>
                      <a:pt x="65" y="120"/>
                      <a:pt x="65" y="121"/>
                      <a:pt x="65" y="122"/>
                    </a:cubicBezTo>
                    <a:cubicBezTo>
                      <a:pt x="66" y="125"/>
                      <a:pt x="69" y="126"/>
                      <a:pt x="71" y="126"/>
                    </a:cubicBezTo>
                    <a:cubicBezTo>
                      <a:pt x="74" y="126"/>
                      <a:pt x="77" y="126"/>
                      <a:pt x="80" y="126"/>
                    </a:cubicBezTo>
                    <a:cubicBezTo>
                      <a:pt x="84" y="126"/>
                      <a:pt x="87" y="126"/>
                      <a:pt x="91" y="126"/>
                    </a:cubicBezTo>
                    <a:cubicBezTo>
                      <a:pt x="92" y="126"/>
                      <a:pt x="95" y="126"/>
                      <a:pt x="96" y="125"/>
                    </a:cubicBezTo>
                    <a:cubicBezTo>
                      <a:pt x="97" y="125"/>
                      <a:pt x="98" y="124"/>
                      <a:pt x="98" y="123"/>
                    </a:cubicBezTo>
                    <a:cubicBezTo>
                      <a:pt x="99" y="122"/>
                      <a:pt x="98" y="121"/>
                      <a:pt x="99" y="120"/>
                    </a:cubicBezTo>
                    <a:cubicBezTo>
                      <a:pt x="100" y="120"/>
                      <a:pt x="100" y="120"/>
                      <a:pt x="100" y="120"/>
                    </a:cubicBezTo>
                    <a:cubicBezTo>
                      <a:pt x="102" y="120"/>
                      <a:pt x="104" y="120"/>
                      <a:pt x="105" y="120"/>
                    </a:cubicBezTo>
                    <a:cubicBezTo>
                      <a:pt x="118" y="120"/>
                      <a:pt x="132" y="120"/>
                      <a:pt x="145" y="120"/>
                    </a:cubicBezTo>
                    <a:cubicBezTo>
                      <a:pt x="149" y="120"/>
                      <a:pt x="154" y="120"/>
                      <a:pt x="159" y="120"/>
                    </a:cubicBezTo>
                    <a:cubicBezTo>
                      <a:pt x="162" y="120"/>
                      <a:pt x="164" y="118"/>
                      <a:pt x="164" y="114"/>
                    </a:cubicBezTo>
                    <a:cubicBezTo>
                      <a:pt x="164" y="105"/>
                      <a:pt x="164" y="96"/>
                      <a:pt x="164" y="87"/>
                    </a:cubicBezTo>
                    <a:cubicBezTo>
                      <a:pt x="164" y="62"/>
                      <a:pt x="164" y="46"/>
                      <a:pt x="164" y="21"/>
                    </a:cubicBezTo>
                    <a:cubicBezTo>
                      <a:pt x="164" y="17"/>
                      <a:pt x="164" y="12"/>
                      <a:pt x="159" y="12"/>
                    </a:cubicBezTo>
                    <a:close/>
                    <a:moveTo>
                      <a:pt x="68" y="113"/>
                    </a:moveTo>
                    <a:cubicBezTo>
                      <a:pt x="49" y="113"/>
                      <a:pt x="30" y="113"/>
                      <a:pt x="10" y="113"/>
                    </a:cubicBezTo>
                    <a:cubicBezTo>
                      <a:pt x="11" y="112"/>
                      <a:pt x="11" y="107"/>
                      <a:pt x="12" y="107"/>
                    </a:cubicBezTo>
                    <a:cubicBezTo>
                      <a:pt x="13" y="106"/>
                      <a:pt x="15" y="106"/>
                      <a:pt x="16" y="106"/>
                    </a:cubicBezTo>
                    <a:cubicBezTo>
                      <a:pt x="24" y="104"/>
                      <a:pt x="32" y="102"/>
                      <a:pt x="40" y="101"/>
                    </a:cubicBezTo>
                    <a:cubicBezTo>
                      <a:pt x="49" y="100"/>
                      <a:pt x="58" y="98"/>
                      <a:pt x="66" y="101"/>
                    </a:cubicBezTo>
                    <a:cubicBezTo>
                      <a:pt x="71" y="102"/>
                      <a:pt x="75" y="105"/>
                      <a:pt x="77" y="109"/>
                    </a:cubicBezTo>
                    <a:cubicBezTo>
                      <a:pt x="74" y="109"/>
                      <a:pt x="70" y="111"/>
                      <a:pt x="68" y="113"/>
                    </a:cubicBezTo>
                    <a:close/>
                    <a:moveTo>
                      <a:pt x="79" y="17"/>
                    </a:moveTo>
                    <a:cubicBezTo>
                      <a:pt x="79" y="22"/>
                      <a:pt x="79" y="20"/>
                      <a:pt x="79" y="25"/>
                    </a:cubicBezTo>
                    <a:cubicBezTo>
                      <a:pt x="79" y="50"/>
                      <a:pt x="79" y="73"/>
                      <a:pt x="79" y="98"/>
                    </a:cubicBezTo>
                    <a:cubicBezTo>
                      <a:pt x="79" y="100"/>
                      <a:pt x="79" y="101"/>
                      <a:pt x="79" y="102"/>
                    </a:cubicBezTo>
                    <a:cubicBezTo>
                      <a:pt x="75" y="99"/>
                      <a:pt x="70" y="95"/>
                      <a:pt x="65" y="94"/>
                    </a:cubicBezTo>
                    <a:cubicBezTo>
                      <a:pt x="59" y="93"/>
                      <a:pt x="53" y="93"/>
                      <a:pt x="46" y="94"/>
                    </a:cubicBezTo>
                    <a:cubicBezTo>
                      <a:pt x="35" y="95"/>
                      <a:pt x="23" y="97"/>
                      <a:pt x="12" y="100"/>
                    </a:cubicBezTo>
                    <a:cubicBezTo>
                      <a:pt x="12" y="79"/>
                      <a:pt x="12" y="57"/>
                      <a:pt x="12" y="36"/>
                    </a:cubicBezTo>
                    <a:cubicBezTo>
                      <a:pt x="12" y="25"/>
                      <a:pt x="12" y="23"/>
                      <a:pt x="12" y="13"/>
                    </a:cubicBezTo>
                    <a:cubicBezTo>
                      <a:pt x="12" y="12"/>
                      <a:pt x="12" y="11"/>
                      <a:pt x="12" y="11"/>
                    </a:cubicBezTo>
                    <a:cubicBezTo>
                      <a:pt x="13" y="11"/>
                      <a:pt x="14" y="11"/>
                      <a:pt x="15" y="11"/>
                    </a:cubicBezTo>
                    <a:cubicBezTo>
                      <a:pt x="17" y="10"/>
                      <a:pt x="20" y="10"/>
                      <a:pt x="22" y="10"/>
                    </a:cubicBezTo>
                    <a:cubicBezTo>
                      <a:pt x="29" y="8"/>
                      <a:pt x="36" y="7"/>
                      <a:pt x="43" y="6"/>
                    </a:cubicBezTo>
                    <a:cubicBezTo>
                      <a:pt x="49" y="6"/>
                      <a:pt x="55" y="5"/>
                      <a:pt x="61" y="5"/>
                    </a:cubicBezTo>
                    <a:cubicBezTo>
                      <a:pt x="67" y="5"/>
                      <a:pt x="72" y="6"/>
                      <a:pt x="76" y="10"/>
                    </a:cubicBezTo>
                    <a:cubicBezTo>
                      <a:pt x="78" y="11"/>
                      <a:pt x="79" y="12"/>
                      <a:pt x="79" y="13"/>
                    </a:cubicBezTo>
                    <a:cubicBezTo>
                      <a:pt x="79" y="15"/>
                      <a:pt x="79" y="16"/>
                      <a:pt x="79" y="17"/>
                    </a:cubicBezTo>
                    <a:close/>
                    <a:moveTo>
                      <a:pt x="85" y="103"/>
                    </a:moveTo>
                    <a:cubicBezTo>
                      <a:pt x="85" y="82"/>
                      <a:pt x="85" y="61"/>
                      <a:pt x="85" y="40"/>
                    </a:cubicBezTo>
                    <a:cubicBezTo>
                      <a:pt x="85" y="31"/>
                      <a:pt x="85" y="31"/>
                      <a:pt x="85" y="22"/>
                    </a:cubicBezTo>
                    <a:cubicBezTo>
                      <a:pt x="85" y="19"/>
                      <a:pt x="85" y="17"/>
                      <a:pt x="85" y="14"/>
                    </a:cubicBezTo>
                    <a:cubicBezTo>
                      <a:pt x="85" y="14"/>
                      <a:pt x="85" y="13"/>
                      <a:pt x="85" y="13"/>
                    </a:cubicBezTo>
                    <a:cubicBezTo>
                      <a:pt x="85" y="11"/>
                      <a:pt x="89" y="9"/>
                      <a:pt x="90" y="8"/>
                    </a:cubicBezTo>
                    <a:cubicBezTo>
                      <a:pt x="90" y="23"/>
                      <a:pt x="90" y="30"/>
                      <a:pt x="90" y="45"/>
                    </a:cubicBezTo>
                    <a:cubicBezTo>
                      <a:pt x="91" y="44"/>
                      <a:pt x="92" y="44"/>
                      <a:pt x="94" y="43"/>
                    </a:cubicBezTo>
                    <a:cubicBezTo>
                      <a:pt x="95" y="42"/>
                      <a:pt x="97" y="40"/>
                      <a:pt x="98" y="40"/>
                    </a:cubicBezTo>
                    <a:cubicBezTo>
                      <a:pt x="99" y="40"/>
                      <a:pt x="101" y="42"/>
                      <a:pt x="102" y="43"/>
                    </a:cubicBezTo>
                    <a:cubicBezTo>
                      <a:pt x="104" y="44"/>
                      <a:pt x="105" y="44"/>
                      <a:pt x="107" y="45"/>
                    </a:cubicBezTo>
                    <a:cubicBezTo>
                      <a:pt x="107" y="29"/>
                      <a:pt x="107" y="21"/>
                      <a:pt x="107" y="5"/>
                    </a:cubicBezTo>
                    <a:cubicBezTo>
                      <a:pt x="119" y="6"/>
                      <a:pt x="132" y="8"/>
                      <a:pt x="145" y="10"/>
                    </a:cubicBezTo>
                    <a:cubicBezTo>
                      <a:pt x="147" y="11"/>
                      <a:pt x="150" y="11"/>
                      <a:pt x="152" y="11"/>
                    </a:cubicBezTo>
                    <a:cubicBezTo>
                      <a:pt x="152" y="12"/>
                      <a:pt x="152" y="12"/>
                      <a:pt x="152" y="13"/>
                    </a:cubicBezTo>
                    <a:cubicBezTo>
                      <a:pt x="152" y="14"/>
                      <a:pt x="152" y="14"/>
                      <a:pt x="152" y="15"/>
                    </a:cubicBezTo>
                    <a:cubicBezTo>
                      <a:pt x="152" y="26"/>
                      <a:pt x="152" y="28"/>
                      <a:pt x="152" y="39"/>
                    </a:cubicBezTo>
                    <a:cubicBezTo>
                      <a:pt x="152" y="59"/>
                      <a:pt x="152" y="79"/>
                      <a:pt x="152" y="100"/>
                    </a:cubicBezTo>
                    <a:cubicBezTo>
                      <a:pt x="141" y="97"/>
                      <a:pt x="129" y="95"/>
                      <a:pt x="117" y="94"/>
                    </a:cubicBezTo>
                    <a:cubicBezTo>
                      <a:pt x="112" y="93"/>
                      <a:pt x="105" y="93"/>
                      <a:pt x="100" y="94"/>
                    </a:cubicBezTo>
                    <a:cubicBezTo>
                      <a:pt x="94" y="95"/>
                      <a:pt x="89" y="99"/>
                      <a:pt x="85" y="103"/>
                    </a:cubicBezTo>
                    <a:close/>
                    <a:moveTo>
                      <a:pt x="96" y="113"/>
                    </a:moveTo>
                    <a:cubicBezTo>
                      <a:pt x="93" y="111"/>
                      <a:pt x="90" y="109"/>
                      <a:pt x="87" y="109"/>
                    </a:cubicBezTo>
                    <a:cubicBezTo>
                      <a:pt x="88" y="105"/>
                      <a:pt x="93" y="103"/>
                      <a:pt x="97" y="101"/>
                    </a:cubicBezTo>
                    <a:cubicBezTo>
                      <a:pt x="105" y="98"/>
                      <a:pt x="115" y="100"/>
                      <a:pt x="124" y="101"/>
                    </a:cubicBezTo>
                    <a:cubicBezTo>
                      <a:pt x="131" y="102"/>
                      <a:pt x="139" y="104"/>
                      <a:pt x="147" y="106"/>
                    </a:cubicBezTo>
                    <a:cubicBezTo>
                      <a:pt x="149" y="106"/>
                      <a:pt x="150" y="106"/>
                      <a:pt x="152" y="107"/>
                    </a:cubicBezTo>
                    <a:cubicBezTo>
                      <a:pt x="152" y="107"/>
                      <a:pt x="153" y="112"/>
                      <a:pt x="153" y="113"/>
                    </a:cubicBezTo>
                    <a:cubicBezTo>
                      <a:pt x="134" y="113"/>
                      <a:pt x="115" y="113"/>
                      <a:pt x="96" y="1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5" name="Freeform 206"/>
              <p:cNvSpPr/>
              <p:nvPr/>
            </p:nvSpPr>
            <p:spPr bwMode="auto">
              <a:xfrm>
                <a:off x="2420" y="3189"/>
                <a:ext cx="3" cy="2"/>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lnTo>
                      <a:pt x="3"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6" name="Freeform 207"/>
              <p:cNvSpPr/>
              <p:nvPr/>
            </p:nvSpPr>
            <p:spPr bwMode="auto">
              <a:xfrm>
                <a:off x="2420" y="319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7" name="Freeform 208"/>
              <p:cNvSpPr/>
              <p:nvPr/>
            </p:nvSpPr>
            <p:spPr bwMode="auto">
              <a:xfrm>
                <a:off x="2420" y="319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188" name="组合 187"/>
          <p:cNvGrpSpPr/>
          <p:nvPr/>
        </p:nvGrpSpPr>
        <p:grpSpPr>
          <a:xfrm>
            <a:off x="1318298" y="3818990"/>
            <a:ext cx="2219749" cy="968281"/>
            <a:chOff x="3616333" y="5070670"/>
            <a:chExt cx="2220039" cy="968282"/>
          </a:xfrm>
        </p:grpSpPr>
        <p:grpSp>
          <p:nvGrpSpPr>
            <p:cNvPr id="189" name="组合 188"/>
            <p:cNvGrpSpPr/>
            <p:nvPr/>
          </p:nvGrpSpPr>
          <p:grpSpPr>
            <a:xfrm>
              <a:off x="3616333" y="5070670"/>
              <a:ext cx="1000117" cy="836213"/>
              <a:chOff x="3521074" y="5204020"/>
              <a:chExt cx="1000117" cy="836213"/>
            </a:xfrm>
          </p:grpSpPr>
          <p:sp>
            <p:nvSpPr>
              <p:cNvPr id="193" name="文本框 91"/>
              <p:cNvSpPr txBox="1"/>
              <p:nvPr/>
            </p:nvSpPr>
            <p:spPr>
              <a:xfrm>
                <a:off x="3521074" y="5204020"/>
                <a:ext cx="1000117" cy="646332"/>
              </a:xfrm>
              <a:prstGeom prst="rect">
                <a:avLst/>
              </a:prstGeom>
              <a:noFill/>
            </p:spPr>
            <p:txBody>
              <a:bodyPr wrap="square" rtlCol="0">
                <a:spAutoFit/>
              </a:bodyPr>
              <a:lstStyle/>
              <a:p>
                <a:pPr algn="ctr"/>
                <a:r>
                  <a:rPr lang="en-US" altLang="zh-CN" sz="3600" dirty="0">
                    <a:solidFill>
                      <a:schemeClr val="accent1"/>
                    </a:solidFill>
                    <a:latin typeface="Impact" panose="020B0806030902050204" pitchFamily="34" charset="0"/>
                  </a:rPr>
                  <a:t>04</a:t>
                </a:r>
                <a:endParaRPr lang="zh-CN" altLang="en-US" sz="3600" dirty="0">
                  <a:solidFill>
                    <a:schemeClr val="accent1"/>
                  </a:solidFill>
                  <a:latin typeface="Impact" panose="020B0806030902050204" pitchFamily="34" charset="0"/>
                </a:endParaRPr>
              </a:p>
            </p:txBody>
          </p:sp>
          <p:sp>
            <p:nvSpPr>
              <p:cNvPr id="194" name="文本框 92"/>
              <p:cNvSpPr txBox="1"/>
              <p:nvPr/>
            </p:nvSpPr>
            <p:spPr>
              <a:xfrm>
                <a:off x="3595694" y="5778623"/>
                <a:ext cx="824701" cy="261610"/>
              </a:xfrm>
              <a:prstGeom prst="rect">
                <a:avLst/>
              </a:prstGeom>
              <a:noFill/>
            </p:spPr>
            <p:txBody>
              <a:bodyPr wrap="square" rtlCol="0">
                <a:spAutoFit/>
              </a:bodyPr>
              <a:lstStyle/>
              <a:p>
                <a:pPr algn="ctr"/>
                <a:r>
                  <a:rPr lang="en-US" altLang="zh-CN" sz="1100" dirty="0">
                    <a:solidFill>
                      <a:schemeClr val="accent1"/>
                    </a:solidFill>
                    <a:latin typeface="LiHei Pro" panose="020B0500000000000000" pitchFamily="34" charset="-122"/>
                    <a:ea typeface="LiHei Pro" panose="020B0500000000000000" pitchFamily="34" charset="-122"/>
                  </a:rPr>
                  <a:t>OPTION</a:t>
                </a:r>
                <a:endParaRPr lang="zh-CN" altLang="en-US" sz="1100" dirty="0">
                  <a:solidFill>
                    <a:schemeClr val="accent1"/>
                  </a:solidFill>
                  <a:latin typeface="LiHei Pro" panose="020B0500000000000000" pitchFamily="34" charset="-122"/>
                  <a:ea typeface="LiHei Pro" panose="020B0500000000000000" pitchFamily="34" charset="-122"/>
                </a:endParaRPr>
              </a:p>
            </p:txBody>
          </p:sp>
        </p:grpSp>
        <p:grpSp>
          <p:nvGrpSpPr>
            <p:cNvPr id="190" name="组合 189"/>
            <p:cNvGrpSpPr/>
            <p:nvPr/>
          </p:nvGrpSpPr>
          <p:grpSpPr>
            <a:xfrm>
              <a:off x="4317206" y="5191936"/>
              <a:ext cx="1519166" cy="847016"/>
              <a:chOff x="4420271" y="5132049"/>
              <a:chExt cx="1519166" cy="847016"/>
            </a:xfrm>
          </p:grpSpPr>
          <p:sp>
            <p:nvSpPr>
              <p:cNvPr id="191" name="文本框 89"/>
              <p:cNvSpPr txBox="1"/>
              <p:nvPr/>
            </p:nvSpPr>
            <p:spPr>
              <a:xfrm>
                <a:off x="4420271" y="5132049"/>
                <a:ext cx="1519166" cy="338554"/>
              </a:xfrm>
              <a:prstGeom prst="rect">
                <a:avLst/>
              </a:prstGeom>
              <a:noFill/>
            </p:spPr>
            <p:txBody>
              <a:bodyPr wrap="square" rtlCol="0">
                <a:spAutoFit/>
              </a:bodyPr>
              <a:lstStyle/>
              <a:p>
                <a:pPr algn="ctr">
                  <a:spcBef>
                    <a:spcPct val="0"/>
                  </a:spcBef>
                  <a:buFont typeface="Arial" panose="020B0604020202020204" pitchFamily="34" charset="0"/>
                  <a:buNone/>
                </a:pPr>
                <a:r>
                  <a:rPr lang="zh-CN" altLang="en-US"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领导力</a:t>
                </a:r>
                <a:endParaRPr lang="zh-CN" altLang="en-US"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2" name="文本框 90"/>
              <p:cNvSpPr txBox="1"/>
              <p:nvPr/>
            </p:nvSpPr>
            <p:spPr>
              <a:xfrm>
                <a:off x="4424521" y="5378900"/>
                <a:ext cx="1393003" cy="600165"/>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grpSp>
        <p:nvGrpSpPr>
          <p:cNvPr id="195" name="组合 194"/>
          <p:cNvGrpSpPr/>
          <p:nvPr/>
        </p:nvGrpSpPr>
        <p:grpSpPr>
          <a:xfrm>
            <a:off x="2638468" y="2571231"/>
            <a:ext cx="2219749" cy="918503"/>
            <a:chOff x="3616333" y="5120447"/>
            <a:chExt cx="2220039" cy="918505"/>
          </a:xfrm>
        </p:grpSpPr>
        <p:grpSp>
          <p:nvGrpSpPr>
            <p:cNvPr id="196" name="组合 195"/>
            <p:cNvGrpSpPr/>
            <p:nvPr/>
          </p:nvGrpSpPr>
          <p:grpSpPr>
            <a:xfrm>
              <a:off x="3616333" y="5120447"/>
              <a:ext cx="1000117" cy="786437"/>
              <a:chOff x="3521074" y="5253797"/>
              <a:chExt cx="1000117" cy="786437"/>
            </a:xfrm>
          </p:grpSpPr>
          <p:sp>
            <p:nvSpPr>
              <p:cNvPr id="200" name="文本框 98"/>
              <p:cNvSpPr txBox="1"/>
              <p:nvPr/>
            </p:nvSpPr>
            <p:spPr>
              <a:xfrm>
                <a:off x="3521074" y="5253797"/>
                <a:ext cx="1000117" cy="646332"/>
              </a:xfrm>
              <a:prstGeom prst="rect">
                <a:avLst/>
              </a:prstGeom>
              <a:noFill/>
            </p:spPr>
            <p:txBody>
              <a:bodyPr wrap="square" rtlCol="0">
                <a:spAutoFit/>
              </a:bodyPr>
              <a:lstStyle/>
              <a:p>
                <a:pPr algn="ctr"/>
                <a:r>
                  <a:rPr lang="en-US" altLang="zh-CN" sz="3600" dirty="0">
                    <a:solidFill>
                      <a:schemeClr val="accent1"/>
                    </a:solidFill>
                    <a:latin typeface="Impact" panose="020B0806030902050204" pitchFamily="34" charset="0"/>
                  </a:rPr>
                  <a:t>02</a:t>
                </a:r>
                <a:endParaRPr lang="zh-CN" altLang="en-US" sz="3600" dirty="0">
                  <a:solidFill>
                    <a:schemeClr val="accent1"/>
                  </a:solidFill>
                  <a:latin typeface="Impact" panose="020B0806030902050204" pitchFamily="34" charset="0"/>
                </a:endParaRPr>
              </a:p>
            </p:txBody>
          </p:sp>
          <p:sp>
            <p:nvSpPr>
              <p:cNvPr id="201" name="文本框 99"/>
              <p:cNvSpPr txBox="1"/>
              <p:nvPr/>
            </p:nvSpPr>
            <p:spPr>
              <a:xfrm>
                <a:off x="3523274" y="5778624"/>
                <a:ext cx="901923" cy="261610"/>
              </a:xfrm>
              <a:prstGeom prst="rect">
                <a:avLst/>
              </a:prstGeom>
              <a:noFill/>
            </p:spPr>
            <p:txBody>
              <a:bodyPr wrap="square" rtlCol="0">
                <a:spAutoFit/>
              </a:bodyPr>
              <a:lstStyle/>
              <a:p>
                <a:pPr algn="ctr"/>
                <a:r>
                  <a:rPr lang="en-US" altLang="zh-CN" sz="1100" dirty="0">
                    <a:solidFill>
                      <a:schemeClr val="accent1"/>
                    </a:solidFill>
                    <a:latin typeface="LiHei Pro" panose="020B0500000000000000" pitchFamily="34" charset="-122"/>
                    <a:ea typeface="LiHei Pro" panose="020B0500000000000000" pitchFamily="34" charset="-122"/>
                  </a:rPr>
                  <a:t>OPTION</a:t>
                </a:r>
                <a:endParaRPr lang="zh-CN" altLang="en-US" sz="1100" dirty="0">
                  <a:solidFill>
                    <a:schemeClr val="accent1"/>
                  </a:solidFill>
                  <a:latin typeface="LiHei Pro" panose="020B0500000000000000" pitchFamily="34" charset="-122"/>
                  <a:ea typeface="LiHei Pro" panose="020B0500000000000000" pitchFamily="34" charset="-122"/>
                </a:endParaRPr>
              </a:p>
            </p:txBody>
          </p:sp>
        </p:grpSp>
        <p:grpSp>
          <p:nvGrpSpPr>
            <p:cNvPr id="197" name="组合 196"/>
            <p:cNvGrpSpPr/>
            <p:nvPr/>
          </p:nvGrpSpPr>
          <p:grpSpPr>
            <a:xfrm>
              <a:off x="4317206" y="5191936"/>
              <a:ext cx="1519166" cy="847016"/>
              <a:chOff x="4420271" y="5132049"/>
              <a:chExt cx="1519166" cy="847016"/>
            </a:xfrm>
          </p:grpSpPr>
          <p:sp>
            <p:nvSpPr>
              <p:cNvPr id="198" name="文本框 96"/>
              <p:cNvSpPr txBox="1"/>
              <p:nvPr/>
            </p:nvSpPr>
            <p:spPr>
              <a:xfrm>
                <a:off x="4420271" y="5132049"/>
                <a:ext cx="1519166" cy="338555"/>
              </a:xfrm>
              <a:prstGeom prst="rect">
                <a:avLst/>
              </a:prstGeom>
              <a:noFill/>
            </p:spPr>
            <p:txBody>
              <a:bodyPr wrap="square" rtlCol="0">
                <a:spAutoFit/>
              </a:bodyPr>
              <a:lstStyle/>
              <a:p>
                <a:pPr algn="ctr">
                  <a:spcBef>
                    <a:spcPct val="0"/>
                  </a:spcBef>
                  <a:buFont typeface="Arial" panose="020B0604020202020204" pitchFamily="34" charset="0"/>
                  <a:buNone/>
                </a:pPr>
                <a:r>
                  <a:rPr lang="zh-CN" altLang="en-US"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执行力</a:t>
                </a:r>
                <a:endParaRPr lang="zh-CN" altLang="en-US"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9" name="文本框 97"/>
              <p:cNvSpPr txBox="1"/>
              <p:nvPr/>
            </p:nvSpPr>
            <p:spPr>
              <a:xfrm>
                <a:off x="4424521" y="5378900"/>
                <a:ext cx="1393003" cy="600165"/>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grpSp>
        <p:nvGrpSpPr>
          <p:cNvPr id="202" name="组合 201"/>
          <p:cNvGrpSpPr/>
          <p:nvPr/>
        </p:nvGrpSpPr>
        <p:grpSpPr>
          <a:xfrm>
            <a:off x="4944224" y="1269716"/>
            <a:ext cx="2219749" cy="935148"/>
            <a:chOff x="3616333" y="5103803"/>
            <a:chExt cx="2220039" cy="935149"/>
          </a:xfrm>
        </p:grpSpPr>
        <p:grpSp>
          <p:nvGrpSpPr>
            <p:cNvPr id="203" name="组合 202"/>
            <p:cNvGrpSpPr/>
            <p:nvPr/>
          </p:nvGrpSpPr>
          <p:grpSpPr>
            <a:xfrm>
              <a:off x="3616333" y="5103803"/>
              <a:ext cx="1000117" cy="803080"/>
              <a:chOff x="3521074" y="5237153"/>
              <a:chExt cx="1000117" cy="803080"/>
            </a:xfrm>
          </p:grpSpPr>
          <p:sp>
            <p:nvSpPr>
              <p:cNvPr id="207" name="文本框 105"/>
              <p:cNvSpPr txBox="1"/>
              <p:nvPr/>
            </p:nvSpPr>
            <p:spPr>
              <a:xfrm>
                <a:off x="3521074" y="5237153"/>
                <a:ext cx="1000117" cy="646332"/>
              </a:xfrm>
              <a:prstGeom prst="rect">
                <a:avLst/>
              </a:prstGeom>
              <a:noFill/>
            </p:spPr>
            <p:txBody>
              <a:bodyPr wrap="square" rtlCol="0">
                <a:spAutoFit/>
              </a:bodyPr>
              <a:lstStyle/>
              <a:p>
                <a:pPr algn="ctr"/>
                <a:r>
                  <a:rPr lang="en-US" altLang="zh-CN" sz="3600" dirty="0">
                    <a:solidFill>
                      <a:schemeClr val="accent1"/>
                    </a:solidFill>
                    <a:latin typeface="Impact" panose="020B0806030902050204" pitchFamily="34" charset="0"/>
                  </a:rPr>
                  <a:t>01</a:t>
                </a:r>
                <a:endParaRPr lang="zh-CN" altLang="en-US" sz="3600" dirty="0">
                  <a:solidFill>
                    <a:schemeClr val="accent1"/>
                  </a:solidFill>
                  <a:latin typeface="Impact" panose="020B0806030902050204" pitchFamily="34" charset="0"/>
                </a:endParaRPr>
              </a:p>
            </p:txBody>
          </p:sp>
          <p:sp>
            <p:nvSpPr>
              <p:cNvPr id="208" name="文本框 106"/>
              <p:cNvSpPr txBox="1"/>
              <p:nvPr/>
            </p:nvSpPr>
            <p:spPr>
              <a:xfrm>
                <a:off x="3537221" y="5778623"/>
                <a:ext cx="918718" cy="261610"/>
              </a:xfrm>
              <a:prstGeom prst="rect">
                <a:avLst/>
              </a:prstGeom>
              <a:noFill/>
            </p:spPr>
            <p:txBody>
              <a:bodyPr wrap="square" rtlCol="0">
                <a:spAutoFit/>
              </a:bodyPr>
              <a:lstStyle/>
              <a:p>
                <a:pPr algn="ctr"/>
                <a:r>
                  <a:rPr lang="en-US" altLang="zh-CN" sz="1100" dirty="0">
                    <a:solidFill>
                      <a:schemeClr val="accent1"/>
                    </a:solidFill>
                    <a:latin typeface="LiHei Pro" panose="020B0500000000000000" pitchFamily="34" charset="-122"/>
                    <a:ea typeface="LiHei Pro" panose="020B0500000000000000" pitchFamily="34" charset="-122"/>
                  </a:rPr>
                  <a:t>OPTION</a:t>
                </a:r>
                <a:endParaRPr lang="zh-CN" altLang="en-US" sz="1100" dirty="0">
                  <a:solidFill>
                    <a:schemeClr val="accent1"/>
                  </a:solidFill>
                  <a:latin typeface="LiHei Pro" panose="020B0500000000000000" pitchFamily="34" charset="-122"/>
                  <a:ea typeface="LiHei Pro" panose="020B0500000000000000" pitchFamily="34" charset="-122"/>
                </a:endParaRPr>
              </a:p>
            </p:txBody>
          </p:sp>
        </p:grpSp>
        <p:grpSp>
          <p:nvGrpSpPr>
            <p:cNvPr id="204" name="组合 203"/>
            <p:cNvGrpSpPr/>
            <p:nvPr/>
          </p:nvGrpSpPr>
          <p:grpSpPr>
            <a:xfrm>
              <a:off x="4317206" y="5191936"/>
              <a:ext cx="1519166" cy="847016"/>
              <a:chOff x="4420271" y="5132049"/>
              <a:chExt cx="1519166" cy="847016"/>
            </a:xfrm>
          </p:grpSpPr>
          <p:sp>
            <p:nvSpPr>
              <p:cNvPr id="205" name="文本框 103"/>
              <p:cNvSpPr txBox="1"/>
              <p:nvPr/>
            </p:nvSpPr>
            <p:spPr>
              <a:xfrm>
                <a:off x="4420271" y="5132049"/>
                <a:ext cx="1519166" cy="338554"/>
              </a:xfrm>
              <a:prstGeom prst="rect">
                <a:avLst/>
              </a:prstGeom>
              <a:noFill/>
            </p:spPr>
            <p:txBody>
              <a:bodyPr wrap="square" rtlCol="0">
                <a:spAutoFit/>
              </a:bodyPr>
              <a:lstStyle/>
              <a:p>
                <a:pPr algn="ctr">
                  <a:spcBef>
                    <a:spcPct val="0"/>
                  </a:spcBef>
                  <a:buFont typeface="Arial" panose="020B0604020202020204" pitchFamily="34" charset="0"/>
                  <a:buNone/>
                </a:pPr>
                <a:r>
                  <a:rPr lang="zh-CN" altLang="en-US"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团队合作</a:t>
                </a:r>
                <a:endParaRPr lang="zh-CN" altLang="en-US"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6" name="文本框 104"/>
              <p:cNvSpPr txBox="1"/>
              <p:nvPr/>
            </p:nvSpPr>
            <p:spPr>
              <a:xfrm>
                <a:off x="4424521" y="5378900"/>
                <a:ext cx="1393003" cy="600165"/>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grpSp>
        <p:nvGrpSpPr>
          <p:cNvPr id="209" name="组合 208"/>
          <p:cNvGrpSpPr/>
          <p:nvPr/>
        </p:nvGrpSpPr>
        <p:grpSpPr>
          <a:xfrm>
            <a:off x="7399654" y="2571231"/>
            <a:ext cx="2219749" cy="918503"/>
            <a:chOff x="3616333" y="5120447"/>
            <a:chExt cx="2220039" cy="918505"/>
          </a:xfrm>
        </p:grpSpPr>
        <p:grpSp>
          <p:nvGrpSpPr>
            <p:cNvPr id="210" name="组合 209"/>
            <p:cNvGrpSpPr/>
            <p:nvPr/>
          </p:nvGrpSpPr>
          <p:grpSpPr>
            <a:xfrm>
              <a:off x="3616333" y="5120447"/>
              <a:ext cx="1000117" cy="786437"/>
              <a:chOff x="3521074" y="5253797"/>
              <a:chExt cx="1000117" cy="786437"/>
            </a:xfrm>
          </p:grpSpPr>
          <p:sp>
            <p:nvSpPr>
              <p:cNvPr id="214" name="文本框 112"/>
              <p:cNvSpPr txBox="1"/>
              <p:nvPr/>
            </p:nvSpPr>
            <p:spPr>
              <a:xfrm>
                <a:off x="3521074" y="5253797"/>
                <a:ext cx="1000117" cy="646332"/>
              </a:xfrm>
              <a:prstGeom prst="rect">
                <a:avLst/>
              </a:prstGeom>
              <a:noFill/>
            </p:spPr>
            <p:txBody>
              <a:bodyPr wrap="square" rtlCol="0">
                <a:spAutoFit/>
              </a:bodyPr>
              <a:lstStyle/>
              <a:p>
                <a:pPr algn="ctr"/>
                <a:r>
                  <a:rPr lang="en-US" altLang="zh-CN" sz="3600" dirty="0">
                    <a:solidFill>
                      <a:schemeClr val="accent1"/>
                    </a:solidFill>
                    <a:latin typeface="Impact" panose="020B0806030902050204" pitchFamily="34" charset="0"/>
                  </a:rPr>
                  <a:t>03</a:t>
                </a:r>
                <a:endParaRPr lang="zh-CN" altLang="en-US" sz="3600" dirty="0">
                  <a:solidFill>
                    <a:schemeClr val="accent1"/>
                  </a:solidFill>
                  <a:latin typeface="Impact" panose="020B0806030902050204" pitchFamily="34" charset="0"/>
                </a:endParaRPr>
              </a:p>
            </p:txBody>
          </p:sp>
          <p:sp>
            <p:nvSpPr>
              <p:cNvPr id="215" name="文本框 113"/>
              <p:cNvSpPr txBox="1"/>
              <p:nvPr/>
            </p:nvSpPr>
            <p:spPr>
              <a:xfrm>
                <a:off x="3600414" y="5778624"/>
                <a:ext cx="824701" cy="261610"/>
              </a:xfrm>
              <a:prstGeom prst="rect">
                <a:avLst/>
              </a:prstGeom>
              <a:noFill/>
            </p:spPr>
            <p:txBody>
              <a:bodyPr wrap="square" rtlCol="0">
                <a:spAutoFit/>
              </a:bodyPr>
              <a:lstStyle/>
              <a:p>
                <a:pPr algn="ctr"/>
                <a:r>
                  <a:rPr lang="en-US" altLang="zh-CN" sz="1100" dirty="0">
                    <a:solidFill>
                      <a:schemeClr val="accent1"/>
                    </a:solidFill>
                    <a:latin typeface="LiHei Pro" panose="020B0500000000000000" pitchFamily="34" charset="-122"/>
                    <a:ea typeface="LiHei Pro" panose="020B0500000000000000" pitchFamily="34" charset="-122"/>
                  </a:rPr>
                  <a:t>OPTION</a:t>
                </a:r>
                <a:endParaRPr lang="zh-CN" altLang="en-US" sz="1100" dirty="0">
                  <a:solidFill>
                    <a:schemeClr val="accent1"/>
                  </a:solidFill>
                  <a:latin typeface="LiHei Pro" panose="020B0500000000000000" pitchFamily="34" charset="-122"/>
                  <a:ea typeface="LiHei Pro" panose="020B0500000000000000" pitchFamily="34" charset="-122"/>
                </a:endParaRPr>
              </a:p>
            </p:txBody>
          </p:sp>
        </p:grpSp>
        <p:grpSp>
          <p:nvGrpSpPr>
            <p:cNvPr id="211" name="组合 210"/>
            <p:cNvGrpSpPr/>
            <p:nvPr/>
          </p:nvGrpSpPr>
          <p:grpSpPr>
            <a:xfrm>
              <a:off x="4317206" y="5191936"/>
              <a:ext cx="1519166" cy="847016"/>
              <a:chOff x="4420271" y="5132049"/>
              <a:chExt cx="1519166" cy="847016"/>
            </a:xfrm>
          </p:grpSpPr>
          <p:sp>
            <p:nvSpPr>
              <p:cNvPr id="212" name="文本框 110"/>
              <p:cNvSpPr txBox="1"/>
              <p:nvPr/>
            </p:nvSpPr>
            <p:spPr>
              <a:xfrm>
                <a:off x="4420271" y="5132049"/>
                <a:ext cx="1519166" cy="338555"/>
              </a:xfrm>
              <a:prstGeom prst="rect">
                <a:avLst/>
              </a:prstGeom>
              <a:noFill/>
            </p:spPr>
            <p:txBody>
              <a:bodyPr wrap="square" rtlCol="0">
                <a:spAutoFit/>
              </a:bodyPr>
              <a:lstStyle/>
              <a:p>
                <a:pPr algn="ctr">
                  <a:spcBef>
                    <a:spcPct val="0"/>
                  </a:spcBef>
                  <a:buFont typeface="Arial" panose="020B0604020202020204" pitchFamily="34" charset="0"/>
                  <a:buNone/>
                </a:pPr>
                <a:r>
                  <a:rPr lang="zh-CN" altLang="en-US"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协调能力</a:t>
                </a:r>
                <a:endParaRPr lang="zh-CN" altLang="en-US"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3" name="文本框 111"/>
              <p:cNvSpPr txBox="1"/>
              <p:nvPr/>
            </p:nvSpPr>
            <p:spPr>
              <a:xfrm>
                <a:off x="4424521" y="5378900"/>
                <a:ext cx="1393003" cy="600165"/>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grpSp>
        <p:nvGrpSpPr>
          <p:cNvPr id="216" name="组合 215"/>
          <p:cNvGrpSpPr/>
          <p:nvPr/>
        </p:nvGrpSpPr>
        <p:grpSpPr>
          <a:xfrm>
            <a:off x="8479735" y="3914969"/>
            <a:ext cx="2219749" cy="872299"/>
            <a:chOff x="3616333" y="5166652"/>
            <a:chExt cx="2220039" cy="872300"/>
          </a:xfrm>
        </p:grpSpPr>
        <p:grpSp>
          <p:nvGrpSpPr>
            <p:cNvPr id="217" name="组合 216"/>
            <p:cNvGrpSpPr/>
            <p:nvPr/>
          </p:nvGrpSpPr>
          <p:grpSpPr>
            <a:xfrm>
              <a:off x="3616333" y="5166652"/>
              <a:ext cx="1000117" cy="740229"/>
              <a:chOff x="3521074" y="5300002"/>
              <a:chExt cx="1000117" cy="740229"/>
            </a:xfrm>
          </p:grpSpPr>
          <p:sp>
            <p:nvSpPr>
              <p:cNvPr id="221" name="文本框 119"/>
              <p:cNvSpPr txBox="1"/>
              <p:nvPr/>
            </p:nvSpPr>
            <p:spPr>
              <a:xfrm>
                <a:off x="3521074" y="5300002"/>
                <a:ext cx="1000117" cy="646332"/>
              </a:xfrm>
              <a:prstGeom prst="rect">
                <a:avLst/>
              </a:prstGeom>
              <a:noFill/>
            </p:spPr>
            <p:txBody>
              <a:bodyPr wrap="square" rtlCol="0">
                <a:spAutoFit/>
              </a:bodyPr>
              <a:lstStyle/>
              <a:p>
                <a:pPr algn="ctr"/>
                <a:r>
                  <a:rPr lang="en-US" altLang="zh-CN" sz="3600" dirty="0">
                    <a:solidFill>
                      <a:schemeClr val="accent1"/>
                    </a:solidFill>
                    <a:latin typeface="Impact" panose="020B0806030902050204" pitchFamily="34" charset="0"/>
                  </a:rPr>
                  <a:t>05</a:t>
                </a:r>
                <a:endParaRPr lang="zh-CN" altLang="en-US" sz="3600" dirty="0">
                  <a:solidFill>
                    <a:schemeClr val="accent1"/>
                  </a:solidFill>
                  <a:latin typeface="Impact" panose="020B0806030902050204" pitchFamily="34" charset="0"/>
                </a:endParaRPr>
              </a:p>
            </p:txBody>
          </p:sp>
          <p:sp>
            <p:nvSpPr>
              <p:cNvPr id="222" name="文本框 120"/>
              <p:cNvSpPr txBox="1"/>
              <p:nvPr/>
            </p:nvSpPr>
            <p:spPr>
              <a:xfrm>
                <a:off x="3550873" y="5778621"/>
                <a:ext cx="818719" cy="261610"/>
              </a:xfrm>
              <a:prstGeom prst="rect">
                <a:avLst/>
              </a:prstGeom>
              <a:noFill/>
            </p:spPr>
            <p:txBody>
              <a:bodyPr wrap="square" rtlCol="0">
                <a:spAutoFit/>
              </a:bodyPr>
              <a:lstStyle/>
              <a:p>
                <a:pPr algn="ctr"/>
                <a:r>
                  <a:rPr lang="en-US" altLang="zh-CN" sz="1100" dirty="0">
                    <a:solidFill>
                      <a:schemeClr val="accent1"/>
                    </a:solidFill>
                    <a:latin typeface="LiHei Pro" panose="020B0500000000000000" pitchFamily="34" charset="-122"/>
                    <a:ea typeface="LiHei Pro" panose="020B0500000000000000" pitchFamily="34" charset="-122"/>
                  </a:rPr>
                  <a:t>OPTION</a:t>
                </a:r>
                <a:endParaRPr lang="zh-CN" altLang="en-US" sz="1100" dirty="0">
                  <a:solidFill>
                    <a:schemeClr val="accent1"/>
                  </a:solidFill>
                  <a:latin typeface="LiHei Pro" panose="020B0500000000000000" pitchFamily="34" charset="-122"/>
                  <a:ea typeface="LiHei Pro" panose="020B0500000000000000" pitchFamily="34" charset="-122"/>
                </a:endParaRPr>
              </a:p>
            </p:txBody>
          </p:sp>
        </p:grpSp>
        <p:grpSp>
          <p:nvGrpSpPr>
            <p:cNvPr id="218" name="组合 217"/>
            <p:cNvGrpSpPr/>
            <p:nvPr/>
          </p:nvGrpSpPr>
          <p:grpSpPr>
            <a:xfrm>
              <a:off x="4317206" y="5191936"/>
              <a:ext cx="1519166" cy="847016"/>
              <a:chOff x="4420271" y="5132049"/>
              <a:chExt cx="1519166" cy="847016"/>
            </a:xfrm>
          </p:grpSpPr>
          <p:sp>
            <p:nvSpPr>
              <p:cNvPr id="219" name="文本框 117"/>
              <p:cNvSpPr txBox="1"/>
              <p:nvPr/>
            </p:nvSpPr>
            <p:spPr>
              <a:xfrm>
                <a:off x="4420271" y="5132049"/>
                <a:ext cx="1519166" cy="338554"/>
              </a:xfrm>
              <a:prstGeom prst="rect">
                <a:avLst/>
              </a:prstGeom>
              <a:noFill/>
            </p:spPr>
            <p:txBody>
              <a:bodyPr wrap="square" rtlCol="0">
                <a:spAutoFit/>
              </a:bodyPr>
              <a:lstStyle/>
              <a:p>
                <a:pPr algn="ctr">
                  <a:spcBef>
                    <a:spcPct val="0"/>
                  </a:spcBef>
                  <a:buFont typeface="Arial" panose="020B0604020202020204" pitchFamily="34" charset="0"/>
                  <a:buNone/>
                </a:pPr>
                <a:r>
                  <a:rPr lang="zh-CN" altLang="en-US"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创新合作</a:t>
                </a:r>
                <a:endParaRPr lang="zh-CN" altLang="en-US"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0" name="文本框 118"/>
              <p:cNvSpPr txBox="1"/>
              <p:nvPr/>
            </p:nvSpPr>
            <p:spPr>
              <a:xfrm>
                <a:off x="4424521" y="5378900"/>
                <a:ext cx="1393003" cy="600165"/>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sp>
        <p:nvSpPr>
          <p:cNvPr id="86" name="矩形 85"/>
          <p:cNvSpPr/>
          <p:nvPr/>
        </p:nvSpPr>
        <p:spPr>
          <a:xfrm>
            <a:off x="5065245" y="5127319"/>
            <a:ext cx="2108210" cy="959207"/>
          </a:xfrm>
          <a:prstGeom prst="rect">
            <a:avLst/>
          </a:prstGeom>
        </p:spPr>
        <p:txBody>
          <a:bodyPr wrap="none" lIns="91410" tIns="45705" rIns="91410" bIns="45705">
            <a:spAutoFit/>
          </a:bodyPr>
          <a:lstStyle/>
          <a:p>
            <a:pPr algn="ctr">
              <a:spcBef>
                <a:spcPct val="0"/>
              </a:spcBef>
              <a:buFont typeface="Arial" panose="020B0604020202020204" pitchFamily="34" charset="0"/>
              <a:buNone/>
            </a:pPr>
            <a:r>
              <a:rPr lang="zh-CN" altLang="en-US"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核心竞争力</a:t>
            </a:r>
            <a:endParaRPr lang="zh-CN" altLang="en-US"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gn="ctr">
              <a:spcBef>
                <a:spcPts val="500"/>
              </a:spcBef>
              <a:defRPr/>
            </a:pPr>
            <a:r>
              <a:rPr lang="zh-CN" altLang="en-US" sz="1500" kern="100" dirty="0">
                <a:solidFill>
                  <a:schemeClr val="accent1"/>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500" kern="100" dirty="0">
              <a:solidFill>
                <a:schemeClr val="accent1"/>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defRPr/>
            </a:pPr>
            <a:r>
              <a:rPr lang="zh-CN" altLang="en-US" sz="1500" kern="100" dirty="0">
                <a:solidFill>
                  <a:schemeClr val="accent1"/>
                </a:solidFill>
                <a:latin typeface="Impact MT Std" pitchFamily="34" charset="0"/>
                <a:ea typeface="微软雅黑" panose="020B0503020204020204" pitchFamily="34" charset="-122"/>
                <a:cs typeface="Times New Roman" panose="02020603050405020304" pitchFamily="18" charset="0"/>
              </a:rPr>
              <a:t>和详细信息。</a:t>
            </a:r>
            <a:endParaRPr lang="zh-CN" altLang="en-US" sz="1500" kern="100" dirty="0">
              <a:solidFill>
                <a:schemeClr val="accent1"/>
              </a:solidFill>
              <a:latin typeface="Impact MT Std" pitchFamily="34" charset="0"/>
              <a:ea typeface="微软雅黑" panose="020B0503020204020204" pitchFamily="34" charset="-122"/>
              <a:cs typeface="Times New Roman" panose="02020603050405020304" pitchFamily="18" charset="0"/>
            </a:endParaRPr>
          </a:p>
        </p:txBody>
      </p:sp>
      <p:sp>
        <p:nvSpPr>
          <p:cNvPr id="3" name="标题 2"/>
          <p:cNvSpPr>
            <a:spLocks noGrp="1"/>
          </p:cNvSpPr>
          <p:nvPr>
            <p:ph type="title"/>
          </p:nvPr>
        </p:nvSpPr>
        <p:spPr/>
        <p:txBody>
          <a:bodyPr/>
          <a:lstStyle/>
          <a:p>
            <a:r>
              <a:rPr lang="zh-CN" altLang="en-US" dirty="0"/>
              <a:t>单击输入标题内容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86"/>
                                            </p:tgtEl>
                                            <p:attrNameLst>
                                              <p:attrName>style.visibility</p:attrName>
                                            </p:attrNameLst>
                                          </p:cBhvr>
                                          <p:to>
                                            <p:strVal val="visible"/>
                                          </p:to>
                                        </p:set>
                                        <p:anim calcmode="lin" valueType="num">
                                          <p:cBhvr additive="base">
                                            <p:cTn id="13" dur="500" fill="hold"/>
                                            <p:tgtEl>
                                              <p:spTgt spid="86"/>
                                            </p:tgtEl>
                                            <p:attrNameLst>
                                              <p:attrName>ppt_x</p:attrName>
                                            </p:attrNameLst>
                                          </p:cBhvr>
                                          <p:tavLst>
                                            <p:tav tm="0">
                                              <p:val>
                                                <p:strVal val="#ppt_x"/>
                                              </p:val>
                                            </p:tav>
                                            <p:tav tm="100000">
                                              <p:val>
                                                <p:strVal val="#ppt_x"/>
                                              </p:val>
                                            </p:tav>
                                          </p:tavLst>
                                        </p:anim>
                                        <p:anim calcmode="lin" valueType="num">
                                          <p:cBhvr additive="base">
                                            <p:cTn id="14" dur="500" fill="hold"/>
                                            <p:tgtEl>
                                              <p:spTgt spid="86"/>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 presetClass="entr" presetSubtype="8" fill="hold" nodeType="afterEffect" p14:presetBounceEnd="38000">
                                      <p:stCondLst>
                                        <p:cond delay="0"/>
                                      </p:stCondLst>
                                      <p:childTnLst>
                                        <p:set>
                                          <p:cBhvr>
                                            <p:cTn id="17" dur="1" fill="hold">
                                              <p:stCondLst>
                                                <p:cond delay="0"/>
                                              </p:stCondLst>
                                            </p:cTn>
                                            <p:tgtEl>
                                              <p:spTgt spid="188"/>
                                            </p:tgtEl>
                                            <p:attrNameLst>
                                              <p:attrName>style.visibility</p:attrName>
                                            </p:attrNameLst>
                                          </p:cBhvr>
                                          <p:to>
                                            <p:strVal val="visible"/>
                                          </p:to>
                                        </p:set>
                                        <p:anim calcmode="lin" valueType="num" p14:bounceEnd="38000">
                                          <p:cBhvr additive="base">
                                            <p:cTn id="18" dur="500" fill="hold"/>
                                            <p:tgtEl>
                                              <p:spTgt spid="188"/>
                                            </p:tgtEl>
                                            <p:attrNameLst>
                                              <p:attrName>ppt_x</p:attrName>
                                            </p:attrNameLst>
                                          </p:cBhvr>
                                          <p:tavLst>
                                            <p:tav tm="0">
                                              <p:val>
                                                <p:strVal val="0-#ppt_w/2"/>
                                              </p:val>
                                            </p:tav>
                                            <p:tav tm="100000">
                                              <p:val>
                                                <p:strVal val="#ppt_x"/>
                                              </p:val>
                                            </p:tav>
                                          </p:tavLst>
                                        </p:anim>
                                        <p:anim calcmode="lin" valueType="num" p14:bounceEnd="38000">
                                          <p:cBhvr additive="base">
                                            <p:cTn id="19" dur="500" fill="hold"/>
                                            <p:tgtEl>
                                              <p:spTgt spid="188"/>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14:presetBounceEnd="38000">
                                      <p:stCondLst>
                                        <p:cond delay="0"/>
                                      </p:stCondLst>
                                      <p:childTnLst>
                                        <p:set>
                                          <p:cBhvr>
                                            <p:cTn id="21" dur="1" fill="hold">
                                              <p:stCondLst>
                                                <p:cond delay="0"/>
                                              </p:stCondLst>
                                            </p:cTn>
                                            <p:tgtEl>
                                              <p:spTgt spid="195"/>
                                            </p:tgtEl>
                                            <p:attrNameLst>
                                              <p:attrName>style.visibility</p:attrName>
                                            </p:attrNameLst>
                                          </p:cBhvr>
                                          <p:to>
                                            <p:strVal val="visible"/>
                                          </p:to>
                                        </p:set>
                                        <p:anim calcmode="lin" valueType="num" p14:bounceEnd="38000">
                                          <p:cBhvr additive="base">
                                            <p:cTn id="22" dur="500" fill="hold"/>
                                            <p:tgtEl>
                                              <p:spTgt spid="195"/>
                                            </p:tgtEl>
                                            <p:attrNameLst>
                                              <p:attrName>ppt_x</p:attrName>
                                            </p:attrNameLst>
                                          </p:cBhvr>
                                          <p:tavLst>
                                            <p:tav tm="0">
                                              <p:val>
                                                <p:strVal val="0-#ppt_w/2"/>
                                              </p:val>
                                            </p:tav>
                                            <p:tav tm="100000">
                                              <p:val>
                                                <p:strVal val="#ppt_x"/>
                                              </p:val>
                                            </p:tav>
                                          </p:tavLst>
                                        </p:anim>
                                        <p:anim calcmode="lin" valueType="num" p14:bounceEnd="38000">
                                          <p:cBhvr additive="base">
                                            <p:cTn id="23" dur="500" fill="hold"/>
                                            <p:tgtEl>
                                              <p:spTgt spid="195"/>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14:presetBounceEnd="38000">
                                      <p:stCondLst>
                                        <p:cond delay="0"/>
                                      </p:stCondLst>
                                      <p:childTnLst>
                                        <p:set>
                                          <p:cBhvr>
                                            <p:cTn id="25" dur="1" fill="hold">
                                              <p:stCondLst>
                                                <p:cond delay="0"/>
                                              </p:stCondLst>
                                            </p:cTn>
                                            <p:tgtEl>
                                              <p:spTgt spid="209"/>
                                            </p:tgtEl>
                                            <p:attrNameLst>
                                              <p:attrName>style.visibility</p:attrName>
                                            </p:attrNameLst>
                                          </p:cBhvr>
                                          <p:to>
                                            <p:strVal val="visible"/>
                                          </p:to>
                                        </p:set>
                                        <p:anim calcmode="lin" valueType="num" p14:bounceEnd="38000">
                                          <p:cBhvr additive="base">
                                            <p:cTn id="26" dur="500" fill="hold"/>
                                            <p:tgtEl>
                                              <p:spTgt spid="209"/>
                                            </p:tgtEl>
                                            <p:attrNameLst>
                                              <p:attrName>ppt_x</p:attrName>
                                            </p:attrNameLst>
                                          </p:cBhvr>
                                          <p:tavLst>
                                            <p:tav tm="0">
                                              <p:val>
                                                <p:strVal val="1+#ppt_w/2"/>
                                              </p:val>
                                            </p:tav>
                                            <p:tav tm="100000">
                                              <p:val>
                                                <p:strVal val="#ppt_x"/>
                                              </p:val>
                                            </p:tav>
                                          </p:tavLst>
                                        </p:anim>
                                        <p:anim calcmode="lin" valueType="num" p14:bounceEnd="38000">
                                          <p:cBhvr additive="base">
                                            <p:cTn id="27" dur="500" fill="hold"/>
                                            <p:tgtEl>
                                              <p:spTgt spid="209"/>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14:presetBounceEnd="38000">
                                      <p:stCondLst>
                                        <p:cond delay="0"/>
                                      </p:stCondLst>
                                      <p:childTnLst>
                                        <p:set>
                                          <p:cBhvr>
                                            <p:cTn id="29" dur="1" fill="hold">
                                              <p:stCondLst>
                                                <p:cond delay="0"/>
                                              </p:stCondLst>
                                            </p:cTn>
                                            <p:tgtEl>
                                              <p:spTgt spid="216"/>
                                            </p:tgtEl>
                                            <p:attrNameLst>
                                              <p:attrName>style.visibility</p:attrName>
                                            </p:attrNameLst>
                                          </p:cBhvr>
                                          <p:to>
                                            <p:strVal val="visible"/>
                                          </p:to>
                                        </p:set>
                                        <p:anim calcmode="lin" valueType="num" p14:bounceEnd="38000">
                                          <p:cBhvr additive="base">
                                            <p:cTn id="30" dur="500" fill="hold"/>
                                            <p:tgtEl>
                                              <p:spTgt spid="216"/>
                                            </p:tgtEl>
                                            <p:attrNameLst>
                                              <p:attrName>ppt_x</p:attrName>
                                            </p:attrNameLst>
                                          </p:cBhvr>
                                          <p:tavLst>
                                            <p:tav tm="0">
                                              <p:val>
                                                <p:strVal val="1+#ppt_w/2"/>
                                              </p:val>
                                            </p:tav>
                                            <p:tav tm="100000">
                                              <p:val>
                                                <p:strVal val="#ppt_x"/>
                                              </p:val>
                                            </p:tav>
                                          </p:tavLst>
                                        </p:anim>
                                        <p:anim calcmode="lin" valueType="num" p14:bounceEnd="38000">
                                          <p:cBhvr additive="base">
                                            <p:cTn id="31" dur="500" fill="hold"/>
                                            <p:tgtEl>
                                              <p:spTgt spid="216"/>
                                            </p:tgtEl>
                                            <p:attrNameLst>
                                              <p:attrName>ppt_y</p:attrName>
                                            </p:attrNameLst>
                                          </p:cBhvr>
                                          <p:tavLst>
                                            <p:tav tm="0">
                                              <p:val>
                                                <p:strVal val="#ppt_y"/>
                                              </p:val>
                                            </p:tav>
                                            <p:tav tm="100000">
                                              <p:val>
                                                <p:strVal val="#ppt_y"/>
                                              </p:val>
                                            </p:tav>
                                          </p:tavLst>
                                        </p:anim>
                                      </p:childTnLst>
                                    </p:cTn>
                                  </p:par>
                                  <p:par>
                                    <p:cTn id="32" presetID="2" presetClass="entr" presetSubtype="1" fill="hold" nodeType="withEffect" p14:presetBounceEnd="38000">
                                      <p:stCondLst>
                                        <p:cond delay="0"/>
                                      </p:stCondLst>
                                      <p:childTnLst>
                                        <p:set>
                                          <p:cBhvr>
                                            <p:cTn id="33" dur="1" fill="hold">
                                              <p:stCondLst>
                                                <p:cond delay="0"/>
                                              </p:stCondLst>
                                            </p:cTn>
                                            <p:tgtEl>
                                              <p:spTgt spid="202"/>
                                            </p:tgtEl>
                                            <p:attrNameLst>
                                              <p:attrName>style.visibility</p:attrName>
                                            </p:attrNameLst>
                                          </p:cBhvr>
                                          <p:to>
                                            <p:strVal val="visible"/>
                                          </p:to>
                                        </p:set>
                                        <p:anim calcmode="lin" valueType="num" p14:bounceEnd="38000">
                                          <p:cBhvr additive="base">
                                            <p:cTn id="34" dur="500" fill="hold"/>
                                            <p:tgtEl>
                                              <p:spTgt spid="202"/>
                                            </p:tgtEl>
                                            <p:attrNameLst>
                                              <p:attrName>ppt_x</p:attrName>
                                            </p:attrNameLst>
                                          </p:cBhvr>
                                          <p:tavLst>
                                            <p:tav tm="0">
                                              <p:val>
                                                <p:strVal val="#ppt_x"/>
                                              </p:val>
                                            </p:tav>
                                            <p:tav tm="100000">
                                              <p:val>
                                                <p:strVal val="#ppt_x"/>
                                              </p:val>
                                            </p:tav>
                                          </p:tavLst>
                                        </p:anim>
                                        <p:anim calcmode="lin" valueType="num" p14:bounceEnd="38000">
                                          <p:cBhvr additive="base">
                                            <p:cTn id="35" dur="500" fill="hold"/>
                                            <p:tgtEl>
                                              <p:spTgt spid="20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86"/>
                                            </p:tgtEl>
                                            <p:attrNameLst>
                                              <p:attrName>style.visibility</p:attrName>
                                            </p:attrNameLst>
                                          </p:cBhvr>
                                          <p:to>
                                            <p:strVal val="visible"/>
                                          </p:to>
                                        </p:set>
                                        <p:anim calcmode="lin" valueType="num">
                                          <p:cBhvr additive="base">
                                            <p:cTn id="13" dur="500" fill="hold"/>
                                            <p:tgtEl>
                                              <p:spTgt spid="86"/>
                                            </p:tgtEl>
                                            <p:attrNameLst>
                                              <p:attrName>ppt_x</p:attrName>
                                            </p:attrNameLst>
                                          </p:cBhvr>
                                          <p:tavLst>
                                            <p:tav tm="0">
                                              <p:val>
                                                <p:strVal val="#ppt_x"/>
                                              </p:val>
                                            </p:tav>
                                            <p:tav tm="100000">
                                              <p:val>
                                                <p:strVal val="#ppt_x"/>
                                              </p:val>
                                            </p:tav>
                                          </p:tavLst>
                                        </p:anim>
                                        <p:anim calcmode="lin" valueType="num">
                                          <p:cBhvr additive="base">
                                            <p:cTn id="14" dur="500" fill="hold"/>
                                            <p:tgtEl>
                                              <p:spTgt spid="86"/>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188"/>
                                            </p:tgtEl>
                                            <p:attrNameLst>
                                              <p:attrName>style.visibility</p:attrName>
                                            </p:attrNameLst>
                                          </p:cBhvr>
                                          <p:to>
                                            <p:strVal val="visible"/>
                                          </p:to>
                                        </p:set>
                                        <p:anim calcmode="lin" valueType="num">
                                          <p:cBhvr additive="base">
                                            <p:cTn id="18" dur="500" fill="hold"/>
                                            <p:tgtEl>
                                              <p:spTgt spid="188"/>
                                            </p:tgtEl>
                                            <p:attrNameLst>
                                              <p:attrName>ppt_x</p:attrName>
                                            </p:attrNameLst>
                                          </p:cBhvr>
                                          <p:tavLst>
                                            <p:tav tm="0">
                                              <p:val>
                                                <p:strVal val="0-#ppt_w/2"/>
                                              </p:val>
                                            </p:tav>
                                            <p:tav tm="100000">
                                              <p:val>
                                                <p:strVal val="#ppt_x"/>
                                              </p:val>
                                            </p:tav>
                                          </p:tavLst>
                                        </p:anim>
                                        <p:anim calcmode="lin" valueType="num">
                                          <p:cBhvr additive="base">
                                            <p:cTn id="19" dur="500" fill="hold"/>
                                            <p:tgtEl>
                                              <p:spTgt spid="188"/>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195"/>
                                            </p:tgtEl>
                                            <p:attrNameLst>
                                              <p:attrName>style.visibility</p:attrName>
                                            </p:attrNameLst>
                                          </p:cBhvr>
                                          <p:to>
                                            <p:strVal val="visible"/>
                                          </p:to>
                                        </p:set>
                                        <p:anim calcmode="lin" valueType="num">
                                          <p:cBhvr additive="base">
                                            <p:cTn id="22" dur="500" fill="hold"/>
                                            <p:tgtEl>
                                              <p:spTgt spid="195"/>
                                            </p:tgtEl>
                                            <p:attrNameLst>
                                              <p:attrName>ppt_x</p:attrName>
                                            </p:attrNameLst>
                                          </p:cBhvr>
                                          <p:tavLst>
                                            <p:tav tm="0">
                                              <p:val>
                                                <p:strVal val="0-#ppt_w/2"/>
                                              </p:val>
                                            </p:tav>
                                            <p:tav tm="100000">
                                              <p:val>
                                                <p:strVal val="#ppt_x"/>
                                              </p:val>
                                            </p:tav>
                                          </p:tavLst>
                                        </p:anim>
                                        <p:anim calcmode="lin" valueType="num">
                                          <p:cBhvr additive="base">
                                            <p:cTn id="23" dur="500" fill="hold"/>
                                            <p:tgtEl>
                                              <p:spTgt spid="195"/>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209"/>
                                            </p:tgtEl>
                                            <p:attrNameLst>
                                              <p:attrName>style.visibility</p:attrName>
                                            </p:attrNameLst>
                                          </p:cBhvr>
                                          <p:to>
                                            <p:strVal val="visible"/>
                                          </p:to>
                                        </p:set>
                                        <p:anim calcmode="lin" valueType="num">
                                          <p:cBhvr additive="base">
                                            <p:cTn id="26" dur="500" fill="hold"/>
                                            <p:tgtEl>
                                              <p:spTgt spid="209"/>
                                            </p:tgtEl>
                                            <p:attrNameLst>
                                              <p:attrName>ppt_x</p:attrName>
                                            </p:attrNameLst>
                                          </p:cBhvr>
                                          <p:tavLst>
                                            <p:tav tm="0">
                                              <p:val>
                                                <p:strVal val="1+#ppt_w/2"/>
                                              </p:val>
                                            </p:tav>
                                            <p:tav tm="100000">
                                              <p:val>
                                                <p:strVal val="#ppt_x"/>
                                              </p:val>
                                            </p:tav>
                                          </p:tavLst>
                                        </p:anim>
                                        <p:anim calcmode="lin" valueType="num">
                                          <p:cBhvr additive="base">
                                            <p:cTn id="27" dur="500" fill="hold"/>
                                            <p:tgtEl>
                                              <p:spTgt spid="209"/>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216"/>
                                            </p:tgtEl>
                                            <p:attrNameLst>
                                              <p:attrName>style.visibility</p:attrName>
                                            </p:attrNameLst>
                                          </p:cBhvr>
                                          <p:to>
                                            <p:strVal val="visible"/>
                                          </p:to>
                                        </p:set>
                                        <p:anim calcmode="lin" valueType="num">
                                          <p:cBhvr additive="base">
                                            <p:cTn id="30" dur="500" fill="hold"/>
                                            <p:tgtEl>
                                              <p:spTgt spid="216"/>
                                            </p:tgtEl>
                                            <p:attrNameLst>
                                              <p:attrName>ppt_x</p:attrName>
                                            </p:attrNameLst>
                                          </p:cBhvr>
                                          <p:tavLst>
                                            <p:tav tm="0">
                                              <p:val>
                                                <p:strVal val="1+#ppt_w/2"/>
                                              </p:val>
                                            </p:tav>
                                            <p:tav tm="100000">
                                              <p:val>
                                                <p:strVal val="#ppt_x"/>
                                              </p:val>
                                            </p:tav>
                                          </p:tavLst>
                                        </p:anim>
                                        <p:anim calcmode="lin" valueType="num">
                                          <p:cBhvr additive="base">
                                            <p:cTn id="31" dur="500" fill="hold"/>
                                            <p:tgtEl>
                                              <p:spTgt spid="216"/>
                                            </p:tgtEl>
                                            <p:attrNameLst>
                                              <p:attrName>ppt_y</p:attrName>
                                            </p:attrNameLst>
                                          </p:cBhvr>
                                          <p:tavLst>
                                            <p:tav tm="0">
                                              <p:val>
                                                <p:strVal val="#ppt_y"/>
                                              </p:val>
                                            </p:tav>
                                            <p:tav tm="100000">
                                              <p:val>
                                                <p:strVal val="#ppt_y"/>
                                              </p:val>
                                            </p:tav>
                                          </p:tavLst>
                                        </p:anim>
                                      </p:childTnLst>
                                    </p:cTn>
                                  </p:par>
                                  <p:par>
                                    <p:cTn id="32" presetID="2" presetClass="entr" presetSubtype="1" fill="hold" nodeType="withEffect">
                                      <p:stCondLst>
                                        <p:cond delay="0"/>
                                      </p:stCondLst>
                                      <p:childTnLst>
                                        <p:set>
                                          <p:cBhvr>
                                            <p:cTn id="33" dur="1" fill="hold">
                                              <p:stCondLst>
                                                <p:cond delay="0"/>
                                              </p:stCondLst>
                                            </p:cTn>
                                            <p:tgtEl>
                                              <p:spTgt spid="202"/>
                                            </p:tgtEl>
                                            <p:attrNameLst>
                                              <p:attrName>style.visibility</p:attrName>
                                            </p:attrNameLst>
                                          </p:cBhvr>
                                          <p:to>
                                            <p:strVal val="visible"/>
                                          </p:to>
                                        </p:set>
                                        <p:anim calcmode="lin" valueType="num">
                                          <p:cBhvr additive="base">
                                            <p:cTn id="34" dur="500" fill="hold"/>
                                            <p:tgtEl>
                                              <p:spTgt spid="202"/>
                                            </p:tgtEl>
                                            <p:attrNameLst>
                                              <p:attrName>ppt_x</p:attrName>
                                            </p:attrNameLst>
                                          </p:cBhvr>
                                          <p:tavLst>
                                            <p:tav tm="0">
                                              <p:val>
                                                <p:strVal val="#ppt_x"/>
                                              </p:val>
                                            </p:tav>
                                            <p:tav tm="100000">
                                              <p:val>
                                                <p:strVal val="#ppt_x"/>
                                              </p:val>
                                            </p:tav>
                                          </p:tavLst>
                                        </p:anim>
                                        <p:anim calcmode="lin" valueType="num">
                                          <p:cBhvr additive="base">
                                            <p:cTn id="35" dur="500" fill="hold"/>
                                            <p:tgtEl>
                                              <p:spTgt spid="20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单击输入标题内容</a:t>
            </a:r>
            <a:endParaRPr lang="zh-CN" altLang="en-US" dirty="0"/>
          </a:p>
        </p:txBody>
      </p:sp>
      <p:sp>
        <p:nvSpPr>
          <p:cNvPr id="81" name="Content Placeholder 2"/>
          <p:cNvSpPr txBox="1"/>
          <p:nvPr/>
        </p:nvSpPr>
        <p:spPr bwMode="auto">
          <a:xfrm>
            <a:off x="1125338" y="2778753"/>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82" name="Content Placeholder 2"/>
          <p:cNvSpPr txBox="1"/>
          <p:nvPr/>
        </p:nvSpPr>
        <p:spPr bwMode="auto">
          <a:xfrm>
            <a:off x="5040022" y="1389381"/>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83" name="Content Placeholder 2"/>
          <p:cNvSpPr txBox="1"/>
          <p:nvPr/>
        </p:nvSpPr>
        <p:spPr bwMode="auto">
          <a:xfrm>
            <a:off x="3575213" y="5325794"/>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84" name="Content Placeholder 2"/>
          <p:cNvSpPr txBox="1"/>
          <p:nvPr/>
        </p:nvSpPr>
        <p:spPr bwMode="auto">
          <a:xfrm>
            <a:off x="7501925" y="3750305"/>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grpSp>
        <p:nvGrpSpPr>
          <p:cNvPr id="2" name="组合 1"/>
          <p:cNvGrpSpPr/>
          <p:nvPr/>
        </p:nvGrpSpPr>
        <p:grpSpPr>
          <a:xfrm>
            <a:off x="1854788" y="4170081"/>
            <a:ext cx="1787971" cy="1788203"/>
            <a:chOff x="1853993" y="4170080"/>
            <a:chExt cx="1787971" cy="1788203"/>
          </a:xfrm>
        </p:grpSpPr>
        <p:sp>
          <p:nvSpPr>
            <p:cNvPr id="88" name="Oval 1"/>
            <p:cNvSpPr/>
            <p:nvPr/>
          </p:nvSpPr>
          <p:spPr bwMode="auto">
            <a:xfrm>
              <a:off x="1853993" y="4170080"/>
              <a:ext cx="1787971" cy="1788203"/>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noFill/>
              <a:prstDash val="solid"/>
            </a:ln>
            <a:effectLst>
              <a:outerShdw blurRad="254000" dist="127000" dir="8160000" algn="t" rotWithShape="0">
                <a:prstClr val="black">
                  <a:alpha val="34000"/>
                </a:prstClr>
              </a:outerShdw>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sp>
          <p:nvSpPr>
            <p:cNvPr id="71" name="矩形 70"/>
            <p:cNvSpPr/>
            <p:nvPr/>
          </p:nvSpPr>
          <p:spPr>
            <a:xfrm>
              <a:off x="2244908" y="4930538"/>
              <a:ext cx="434678" cy="523220"/>
            </a:xfrm>
            <a:prstGeom prst="rect">
              <a:avLst/>
            </a:prstGeom>
          </p:spPr>
          <p:txBody>
            <a:bodyPr wrap="none" lIns="91431" tIns="45715" rIns="91431" bIns="45715">
              <a:spAutoFit/>
            </a:bodyPr>
            <a:lstStyle/>
            <a:p>
              <a:r>
                <a:rPr lang="en-US" altLang="zh-CN" sz="2800" b="1" dirty="0">
                  <a:solidFill>
                    <a:schemeClr val="tx1">
                      <a:lumMod val="65000"/>
                      <a:lumOff val="35000"/>
                    </a:schemeClr>
                  </a:solidFill>
                  <a:latin typeface="Agency FB" panose="020B0503020202020204" pitchFamily="34" charset="0"/>
                  <a:ea typeface="微软雅黑" panose="020B0503020204020204" pitchFamily="34" charset="-122"/>
                </a:rPr>
                <a:t>01</a:t>
              </a:r>
              <a:endParaRPr lang="zh-CN" altLang="en-US" sz="2800" b="1" dirty="0">
                <a:solidFill>
                  <a:schemeClr val="tx1">
                    <a:lumMod val="65000"/>
                    <a:lumOff val="35000"/>
                  </a:schemeClr>
                </a:solidFill>
              </a:endParaRPr>
            </a:p>
          </p:txBody>
        </p:sp>
        <p:sp>
          <p:nvSpPr>
            <p:cNvPr id="96" name="弧形 95"/>
            <p:cNvSpPr/>
            <p:nvPr/>
          </p:nvSpPr>
          <p:spPr>
            <a:xfrm>
              <a:off x="2028442" y="4341242"/>
              <a:ext cx="1428021" cy="1428207"/>
            </a:xfrm>
            <a:prstGeom prst="arc">
              <a:avLst>
                <a:gd name="adj1" fmla="val 2212195"/>
                <a:gd name="adj2" fmla="val 0"/>
              </a:avLst>
            </a:prstGeom>
            <a:ln w="19050">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a:solidFill>
                  <a:schemeClr val="tx1">
                    <a:lumMod val="50000"/>
                    <a:lumOff val="50000"/>
                  </a:schemeClr>
                </a:solidFill>
              </a:endParaRPr>
            </a:p>
          </p:txBody>
        </p:sp>
        <p:sp>
          <p:nvSpPr>
            <p:cNvPr id="97" name="AutoShape 97"/>
            <p:cNvSpPr/>
            <p:nvPr/>
          </p:nvSpPr>
          <p:spPr bwMode="auto">
            <a:xfrm>
              <a:off x="2696536" y="4816274"/>
              <a:ext cx="511224" cy="5095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5" y="6463"/>
                  </a:moveTo>
                  <a:cubicBezTo>
                    <a:pt x="385" y="6463"/>
                    <a:pt x="262" y="6412"/>
                    <a:pt x="155" y="6305"/>
                  </a:cubicBezTo>
                  <a:cubicBezTo>
                    <a:pt x="48" y="6201"/>
                    <a:pt x="0" y="6075"/>
                    <a:pt x="0" y="5925"/>
                  </a:cubicBezTo>
                  <a:lnTo>
                    <a:pt x="0" y="538"/>
                  </a:lnTo>
                  <a:cubicBezTo>
                    <a:pt x="0" y="388"/>
                    <a:pt x="48" y="265"/>
                    <a:pt x="155" y="158"/>
                  </a:cubicBezTo>
                  <a:cubicBezTo>
                    <a:pt x="262" y="51"/>
                    <a:pt x="385" y="0"/>
                    <a:pt x="535" y="0"/>
                  </a:cubicBezTo>
                  <a:lnTo>
                    <a:pt x="5925" y="0"/>
                  </a:lnTo>
                  <a:cubicBezTo>
                    <a:pt x="6072" y="0"/>
                    <a:pt x="6201" y="51"/>
                    <a:pt x="6319" y="158"/>
                  </a:cubicBezTo>
                  <a:cubicBezTo>
                    <a:pt x="6432" y="264"/>
                    <a:pt x="6486" y="388"/>
                    <a:pt x="6486" y="538"/>
                  </a:cubicBezTo>
                  <a:lnTo>
                    <a:pt x="6486" y="5925"/>
                  </a:lnTo>
                  <a:cubicBezTo>
                    <a:pt x="6486" y="6075"/>
                    <a:pt x="6432" y="6201"/>
                    <a:pt x="6319" y="6305"/>
                  </a:cubicBezTo>
                  <a:cubicBezTo>
                    <a:pt x="6201" y="6412"/>
                    <a:pt x="6072" y="6463"/>
                    <a:pt x="5925" y="6463"/>
                  </a:cubicBezTo>
                  <a:lnTo>
                    <a:pt x="535" y="6463"/>
                  </a:lnTo>
                  <a:close/>
                  <a:moveTo>
                    <a:pt x="21058" y="8105"/>
                  </a:moveTo>
                  <a:cubicBezTo>
                    <a:pt x="21205" y="8105"/>
                    <a:pt x="21335" y="8156"/>
                    <a:pt x="21438" y="8257"/>
                  </a:cubicBezTo>
                  <a:cubicBezTo>
                    <a:pt x="21542" y="8358"/>
                    <a:pt x="21599" y="8487"/>
                    <a:pt x="21599" y="8643"/>
                  </a:cubicBezTo>
                  <a:lnTo>
                    <a:pt x="21599" y="12613"/>
                  </a:lnTo>
                  <a:cubicBezTo>
                    <a:pt x="21599" y="13854"/>
                    <a:pt x="21314" y="15020"/>
                    <a:pt x="20750" y="16114"/>
                  </a:cubicBezTo>
                  <a:cubicBezTo>
                    <a:pt x="20183" y="17209"/>
                    <a:pt x="19411" y="18159"/>
                    <a:pt x="18432" y="18968"/>
                  </a:cubicBezTo>
                  <a:cubicBezTo>
                    <a:pt x="17453" y="19774"/>
                    <a:pt x="16313" y="20416"/>
                    <a:pt x="15000" y="20891"/>
                  </a:cubicBezTo>
                  <a:cubicBezTo>
                    <a:pt x="13690" y="21363"/>
                    <a:pt x="12291" y="21599"/>
                    <a:pt x="10802" y="21599"/>
                  </a:cubicBezTo>
                  <a:cubicBezTo>
                    <a:pt x="9297" y="21599"/>
                    <a:pt x="7891" y="21363"/>
                    <a:pt x="6587" y="20891"/>
                  </a:cubicBezTo>
                  <a:cubicBezTo>
                    <a:pt x="5283" y="20416"/>
                    <a:pt x="4140" y="19774"/>
                    <a:pt x="3161" y="18968"/>
                  </a:cubicBezTo>
                  <a:cubicBezTo>
                    <a:pt x="2182" y="18159"/>
                    <a:pt x="1410" y="17212"/>
                    <a:pt x="843" y="16120"/>
                  </a:cubicBezTo>
                  <a:cubicBezTo>
                    <a:pt x="279" y="15032"/>
                    <a:pt x="0" y="13866"/>
                    <a:pt x="0" y="12613"/>
                  </a:cubicBezTo>
                  <a:lnTo>
                    <a:pt x="0" y="8643"/>
                  </a:lnTo>
                  <a:cubicBezTo>
                    <a:pt x="0" y="8496"/>
                    <a:pt x="48" y="8369"/>
                    <a:pt x="155" y="8263"/>
                  </a:cubicBezTo>
                  <a:cubicBezTo>
                    <a:pt x="262" y="8159"/>
                    <a:pt x="385" y="8104"/>
                    <a:pt x="535" y="8104"/>
                  </a:cubicBezTo>
                  <a:lnTo>
                    <a:pt x="5925" y="8104"/>
                  </a:lnTo>
                  <a:cubicBezTo>
                    <a:pt x="6072" y="8104"/>
                    <a:pt x="6201" y="8156"/>
                    <a:pt x="6319" y="8257"/>
                  </a:cubicBezTo>
                  <a:cubicBezTo>
                    <a:pt x="6432" y="8358"/>
                    <a:pt x="6486" y="8487"/>
                    <a:pt x="6486" y="8643"/>
                  </a:cubicBezTo>
                  <a:lnTo>
                    <a:pt x="6486" y="12613"/>
                  </a:lnTo>
                  <a:cubicBezTo>
                    <a:pt x="6486" y="12881"/>
                    <a:pt x="6596" y="13154"/>
                    <a:pt x="6800" y="13439"/>
                  </a:cubicBezTo>
                  <a:cubicBezTo>
                    <a:pt x="7005" y="13725"/>
                    <a:pt x="7298" y="13992"/>
                    <a:pt x="7676" y="14246"/>
                  </a:cubicBezTo>
                  <a:cubicBezTo>
                    <a:pt x="8050" y="14499"/>
                    <a:pt x="8505" y="14704"/>
                    <a:pt x="9032" y="14865"/>
                  </a:cubicBezTo>
                  <a:cubicBezTo>
                    <a:pt x="9561" y="15029"/>
                    <a:pt x="10152" y="15107"/>
                    <a:pt x="10802" y="15107"/>
                  </a:cubicBezTo>
                  <a:cubicBezTo>
                    <a:pt x="11447" y="15107"/>
                    <a:pt x="12038" y="15029"/>
                    <a:pt x="12576" y="14865"/>
                  </a:cubicBezTo>
                  <a:cubicBezTo>
                    <a:pt x="13112" y="14704"/>
                    <a:pt x="13566" y="14499"/>
                    <a:pt x="13944" y="14246"/>
                  </a:cubicBezTo>
                  <a:cubicBezTo>
                    <a:pt x="14321" y="13992"/>
                    <a:pt x="14615" y="13722"/>
                    <a:pt x="14822" y="13439"/>
                  </a:cubicBezTo>
                  <a:cubicBezTo>
                    <a:pt x="15029" y="13154"/>
                    <a:pt x="15130" y="12881"/>
                    <a:pt x="15130" y="12613"/>
                  </a:cubicBezTo>
                  <a:lnTo>
                    <a:pt x="15130" y="8643"/>
                  </a:lnTo>
                  <a:cubicBezTo>
                    <a:pt x="15130" y="8286"/>
                    <a:pt x="15311" y="8104"/>
                    <a:pt x="15671" y="8104"/>
                  </a:cubicBezTo>
                  <a:lnTo>
                    <a:pt x="21058" y="8104"/>
                  </a:lnTo>
                  <a:close/>
                  <a:moveTo>
                    <a:pt x="21058" y="2"/>
                  </a:moveTo>
                  <a:cubicBezTo>
                    <a:pt x="21205" y="2"/>
                    <a:pt x="21335" y="54"/>
                    <a:pt x="21438" y="161"/>
                  </a:cubicBezTo>
                  <a:cubicBezTo>
                    <a:pt x="21542" y="267"/>
                    <a:pt x="21599" y="391"/>
                    <a:pt x="21599" y="541"/>
                  </a:cubicBezTo>
                  <a:lnTo>
                    <a:pt x="21599" y="5928"/>
                  </a:lnTo>
                  <a:cubicBezTo>
                    <a:pt x="21599" y="6077"/>
                    <a:pt x="21542" y="6204"/>
                    <a:pt x="21438" y="6308"/>
                  </a:cubicBezTo>
                  <a:cubicBezTo>
                    <a:pt x="21335" y="6414"/>
                    <a:pt x="21205" y="6466"/>
                    <a:pt x="21058" y="6466"/>
                  </a:cubicBezTo>
                  <a:lnTo>
                    <a:pt x="15671" y="6466"/>
                  </a:lnTo>
                  <a:cubicBezTo>
                    <a:pt x="15311" y="6466"/>
                    <a:pt x="15130" y="6288"/>
                    <a:pt x="15130" y="5928"/>
                  </a:cubicBezTo>
                  <a:lnTo>
                    <a:pt x="15130" y="541"/>
                  </a:lnTo>
                  <a:cubicBezTo>
                    <a:pt x="15130" y="391"/>
                    <a:pt x="15182" y="267"/>
                    <a:pt x="15282" y="161"/>
                  </a:cubicBezTo>
                  <a:cubicBezTo>
                    <a:pt x="15383" y="54"/>
                    <a:pt x="15513" y="2"/>
                    <a:pt x="15671" y="2"/>
                  </a:cubicBezTo>
                  <a:lnTo>
                    <a:pt x="21058" y="2"/>
                  </a:lnTo>
                  <a:close/>
                </a:path>
              </a:pathLst>
            </a:custGeom>
            <a:solidFill>
              <a:schemeClr val="tx2"/>
            </a:solidFill>
            <a:ln>
              <a:noFill/>
            </a:ln>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grpSp>
      <p:grpSp>
        <p:nvGrpSpPr>
          <p:cNvPr id="4" name="组合 3"/>
          <p:cNvGrpSpPr/>
          <p:nvPr/>
        </p:nvGrpSpPr>
        <p:grpSpPr>
          <a:xfrm>
            <a:off x="4089697" y="3277768"/>
            <a:ext cx="1787971" cy="1788203"/>
            <a:chOff x="4088902" y="3277767"/>
            <a:chExt cx="1787971" cy="1788203"/>
          </a:xfrm>
        </p:grpSpPr>
        <p:sp>
          <p:nvSpPr>
            <p:cNvPr id="89" name="Oval 1"/>
            <p:cNvSpPr/>
            <p:nvPr/>
          </p:nvSpPr>
          <p:spPr bwMode="auto">
            <a:xfrm>
              <a:off x="4088902" y="3277767"/>
              <a:ext cx="1787971" cy="1788203"/>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254000" dist="127000" dir="8160000" algn="t" rotWithShape="0">
                <a:prstClr val="black">
                  <a:alpha val="34000"/>
                </a:prstClr>
              </a:outerShdw>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sp>
          <p:nvSpPr>
            <p:cNvPr id="74" name="矩形 73"/>
            <p:cNvSpPr/>
            <p:nvPr/>
          </p:nvSpPr>
          <p:spPr>
            <a:xfrm>
              <a:off x="4402207" y="4170081"/>
              <a:ext cx="509475" cy="523220"/>
            </a:xfrm>
            <a:prstGeom prst="rect">
              <a:avLst/>
            </a:prstGeom>
            <a:ln>
              <a:noFill/>
            </a:ln>
          </p:spPr>
          <p:txBody>
            <a:bodyPr wrap="none" lIns="91431" tIns="45715" rIns="91431" bIns="45715">
              <a:spAutoFit/>
            </a:bodyPr>
            <a:lstStyle/>
            <a:p>
              <a:r>
                <a:rPr lang="en-US" altLang="zh-CN" sz="2800" b="1" dirty="0">
                  <a:solidFill>
                    <a:schemeClr val="tx1">
                      <a:lumMod val="65000"/>
                      <a:lumOff val="35000"/>
                    </a:schemeClr>
                  </a:solidFill>
                  <a:latin typeface="Agency FB" panose="020B0503020202020204" pitchFamily="34" charset="0"/>
                  <a:ea typeface="微软雅黑" panose="020B0503020204020204" pitchFamily="34" charset="-122"/>
                </a:rPr>
                <a:t>02</a:t>
              </a:r>
              <a:endParaRPr lang="zh-CN" altLang="en-US" sz="2800" b="1" dirty="0">
                <a:solidFill>
                  <a:schemeClr val="tx1">
                    <a:lumMod val="65000"/>
                    <a:lumOff val="35000"/>
                  </a:schemeClr>
                </a:solidFill>
              </a:endParaRPr>
            </a:p>
          </p:txBody>
        </p:sp>
        <p:sp>
          <p:nvSpPr>
            <p:cNvPr id="95" name="弧形 94"/>
            <p:cNvSpPr/>
            <p:nvPr/>
          </p:nvSpPr>
          <p:spPr>
            <a:xfrm>
              <a:off x="4254517" y="3466600"/>
              <a:ext cx="1428021" cy="1428207"/>
            </a:xfrm>
            <a:prstGeom prst="arc">
              <a:avLst>
                <a:gd name="adj1" fmla="val 2212195"/>
                <a:gd name="adj2" fmla="val 0"/>
              </a:avLst>
            </a:prstGeom>
            <a:ln w="1905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a:solidFill>
                  <a:schemeClr val="tx1">
                    <a:lumMod val="50000"/>
                    <a:lumOff val="50000"/>
                  </a:schemeClr>
                </a:solidFill>
              </a:endParaRPr>
            </a:p>
          </p:txBody>
        </p:sp>
        <p:sp>
          <p:nvSpPr>
            <p:cNvPr id="98" name="Freeform 145"/>
            <p:cNvSpPr>
              <a:spLocks noChangeArrowheads="1"/>
            </p:cNvSpPr>
            <p:nvPr/>
          </p:nvSpPr>
          <p:spPr bwMode="auto">
            <a:xfrm>
              <a:off x="4982887" y="3931673"/>
              <a:ext cx="546967" cy="546897"/>
            </a:xfrm>
            <a:custGeom>
              <a:avLst/>
              <a:gdLst>
                <a:gd name="T0" fmla="*/ 83990 w 444"/>
                <a:gd name="T1" fmla="*/ 478860 h 445"/>
                <a:gd name="T2" fmla="*/ 83990 w 444"/>
                <a:gd name="T3" fmla="*/ 478860 h 445"/>
                <a:gd name="T4" fmla="*/ 148782 w 444"/>
                <a:gd name="T5" fmla="*/ 531535 h 445"/>
                <a:gd name="T6" fmla="*/ 201576 w 444"/>
                <a:gd name="T7" fmla="*/ 478860 h 445"/>
                <a:gd name="T8" fmla="*/ 148782 w 444"/>
                <a:gd name="T9" fmla="*/ 414214 h 445"/>
                <a:gd name="T10" fmla="*/ 83990 w 444"/>
                <a:gd name="T11" fmla="*/ 478860 h 445"/>
                <a:gd name="T12" fmla="*/ 382754 w 444"/>
                <a:gd name="T13" fmla="*/ 478860 h 445"/>
                <a:gd name="T14" fmla="*/ 382754 w 444"/>
                <a:gd name="T15" fmla="*/ 478860 h 445"/>
                <a:gd name="T16" fmla="*/ 446346 w 444"/>
                <a:gd name="T17" fmla="*/ 531535 h 445"/>
                <a:gd name="T18" fmla="*/ 500340 w 444"/>
                <a:gd name="T19" fmla="*/ 478860 h 445"/>
                <a:gd name="T20" fmla="*/ 446346 w 444"/>
                <a:gd name="T21" fmla="*/ 414214 h 445"/>
                <a:gd name="T22" fmla="*/ 382754 w 444"/>
                <a:gd name="T23" fmla="*/ 478860 h 445"/>
                <a:gd name="T24" fmla="*/ 190777 w 444"/>
                <a:gd name="T25" fmla="*/ 339991 h 445"/>
                <a:gd name="T26" fmla="*/ 190777 w 444"/>
                <a:gd name="T27" fmla="*/ 339991 h 445"/>
                <a:gd name="T28" fmla="*/ 520737 w 444"/>
                <a:gd name="T29" fmla="*/ 244219 h 445"/>
                <a:gd name="T30" fmla="*/ 531536 w 444"/>
                <a:gd name="T31" fmla="*/ 223867 h 445"/>
                <a:gd name="T32" fmla="*/ 531536 w 444"/>
                <a:gd name="T33" fmla="*/ 64646 h 445"/>
                <a:gd name="T34" fmla="*/ 117586 w 444"/>
                <a:gd name="T35" fmla="*/ 64646 h 445"/>
                <a:gd name="T36" fmla="*/ 117586 w 444"/>
                <a:gd name="T37" fmla="*/ 11972 h 445"/>
                <a:gd name="T38" fmla="*/ 106787 w 444"/>
                <a:gd name="T39" fmla="*/ 0 h 445"/>
                <a:gd name="T40" fmla="*/ 10799 w 444"/>
                <a:gd name="T41" fmla="*/ 0 h 445"/>
                <a:gd name="T42" fmla="*/ 0 w 444"/>
                <a:gd name="T43" fmla="*/ 11972 h 445"/>
                <a:gd name="T44" fmla="*/ 0 w 444"/>
                <a:gd name="T45" fmla="*/ 64646 h 445"/>
                <a:gd name="T46" fmla="*/ 53994 w 444"/>
                <a:gd name="T47" fmla="*/ 64646 h 445"/>
                <a:gd name="T48" fmla="*/ 117586 w 444"/>
                <a:gd name="T49" fmla="*/ 329216 h 445"/>
                <a:gd name="T50" fmla="*/ 117586 w 444"/>
                <a:gd name="T51" fmla="*/ 361539 h 445"/>
                <a:gd name="T52" fmla="*/ 117586 w 444"/>
                <a:gd name="T53" fmla="*/ 404637 h 445"/>
                <a:gd name="T54" fmla="*/ 127185 w 444"/>
                <a:gd name="T55" fmla="*/ 414214 h 445"/>
                <a:gd name="T56" fmla="*/ 148782 w 444"/>
                <a:gd name="T57" fmla="*/ 414214 h 445"/>
                <a:gd name="T58" fmla="*/ 446346 w 444"/>
                <a:gd name="T59" fmla="*/ 414214 h 445"/>
                <a:gd name="T60" fmla="*/ 520737 w 444"/>
                <a:gd name="T61" fmla="*/ 414214 h 445"/>
                <a:gd name="T62" fmla="*/ 531536 w 444"/>
                <a:gd name="T63" fmla="*/ 404637 h 445"/>
                <a:gd name="T64" fmla="*/ 531536 w 444"/>
                <a:gd name="T65" fmla="*/ 361539 h 445"/>
                <a:gd name="T66" fmla="*/ 201576 w 444"/>
                <a:gd name="T67" fmla="*/ 361539 h 445"/>
                <a:gd name="T68" fmla="*/ 190777 w 444"/>
                <a:gd name="T69" fmla="*/ 339991 h 44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solidFill>
              <a:schemeClr val="accent1"/>
            </a:solidFill>
            <a:ln>
              <a:noFill/>
            </a:ln>
            <a:effectLst/>
          </p:spPr>
          <p:txBody>
            <a:bodyPr wrap="none" lIns="45715" tIns="22858" rIns="45715" bIns="22858" anchor="ctr"/>
            <a:lstStyle/>
            <a:p>
              <a:pPr>
                <a:defRPr/>
              </a:pPr>
              <a:endParaRPr lang="zh-CN" altLang="en-US"/>
            </a:p>
          </p:txBody>
        </p:sp>
      </p:grpSp>
      <p:grpSp>
        <p:nvGrpSpPr>
          <p:cNvPr id="5" name="组合 4"/>
          <p:cNvGrpSpPr/>
          <p:nvPr/>
        </p:nvGrpSpPr>
        <p:grpSpPr>
          <a:xfrm>
            <a:off x="5909425" y="2447299"/>
            <a:ext cx="1787971" cy="1788203"/>
            <a:chOff x="5908630" y="2447298"/>
            <a:chExt cx="1787971" cy="1788203"/>
          </a:xfrm>
        </p:grpSpPr>
        <p:sp>
          <p:nvSpPr>
            <p:cNvPr id="90" name="Oval 1"/>
            <p:cNvSpPr/>
            <p:nvPr/>
          </p:nvSpPr>
          <p:spPr bwMode="auto">
            <a:xfrm>
              <a:off x="5908630" y="2447298"/>
              <a:ext cx="1787971" cy="1788203"/>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254000" dist="127000" dir="8160000" algn="t" rotWithShape="0">
                <a:prstClr val="black">
                  <a:alpha val="34000"/>
                </a:prstClr>
              </a:outerShdw>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sp>
          <p:nvSpPr>
            <p:cNvPr id="77" name="矩形 76"/>
            <p:cNvSpPr/>
            <p:nvPr/>
          </p:nvSpPr>
          <p:spPr>
            <a:xfrm>
              <a:off x="6201775" y="3257597"/>
              <a:ext cx="515886" cy="523220"/>
            </a:xfrm>
            <a:prstGeom prst="rect">
              <a:avLst/>
            </a:prstGeom>
          </p:spPr>
          <p:txBody>
            <a:bodyPr wrap="none" lIns="91431" tIns="45715" rIns="91431" bIns="45715">
              <a:spAutoFit/>
            </a:bodyPr>
            <a:lstStyle/>
            <a:p>
              <a:r>
                <a:rPr lang="en-US" altLang="zh-CN" sz="2800" b="1" dirty="0">
                  <a:solidFill>
                    <a:schemeClr val="tx1">
                      <a:lumMod val="65000"/>
                      <a:lumOff val="35000"/>
                    </a:schemeClr>
                  </a:solidFill>
                  <a:latin typeface="Agency FB" panose="020B0503020202020204" pitchFamily="34" charset="0"/>
                  <a:ea typeface="微软雅黑" panose="020B0503020204020204" pitchFamily="34" charset="-122"/>
                </a:rPr>
                <a:t>03</a:t>
              </a:r>
              <a:endParaRPr lang="zh-CN" altLang="en-US" sz="2800" b="1" dirty="0">
                <a:solidFill>
                  <a:schemeClr val="tx1">
                    <a:lumMod val="65000"/>
                    <a:lumOff val="35000"/>
                  </a:schemeClr>
                </a:solidFill>
              </a:endParaRPr>
            </a:p>
          </p:txBody>
        </p:sp>
        <p:sp>
          <p:nvSpPr>
            <p:cNvPr id="92" name="弧形 91"/>
            <p:cNvSpPr/>
            <p:nvPr/>
          </p:nvSpPr>
          <p:spPr>
            <a:xfrm>
              <a:off x="6074246" y="2627296"/>
              <a:ext cx="1428021" cy="1428207"/>
            </a:xfrm>
            <a:prstGeom prst="arc">
              <a:avLst>
                <a:gd name="adj1" fmla="val 2212195"/>
                <a:gd name="adj2" fmla="val 0"/>
              </a:avLst>
            </a:prstGeom>
            <a:ln w="19050">
              <a:solidFill>
                <a:schemeClr val="accent2"/>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a:solidFill>
                  <a:schemeClr val="tx1">
                    <a:lumMod val="50000"/>
                    <a:lumOff val="50000"/>
                  </a:schemeClr>
                </a:solidFill>
              </a:endParaRPr>
            </a:p>
          </p:txBody>
        </p:sp>
        <p:sp>
          <p:nvSpPr>
            <p:cNvPr id="99" name="Freeform 119"/>
            <p:cNvSpPr>
              <a:spLocks noChangeArrowheads="1"/>
            </p:cNvSpPr>
            <p:nvPr/>
          </p:nvSpPr>
          <p:spPr bwMode="auto">
            <a:xfrm>
              <a:off x="6718403" y="3123447"/>
              <a:ext cx="571151" cy="510161"/>
            </a:xfrm>
            <a:custGeom>
              <a:avLst/>
              <a:gdLst>
                <a:gd name="T0" fmla="*/ 531268 w 497"/>
                <a:gd name="T1" fmla="*/ 83989 h 444"/>
                <a:gd name="T2" fmla="*/ 531268 w 497"/>
                <a:gd name="T3" fmla="*/ 83989 h 444"/>
                <a:gd name="T4" fmla="*/ 510880 w 497"/>
                <a:gd name="T5" fmla="*/ 83989 h 444"/>
                <a:gd name="T6" fmla="*/ 510880 w 497"/>
                <a:gd name="T7" fmla="*/ 531532 h 444"/>
                <a:gd name="T8" fmla="*/ 531268 w 497"/>
                <a:gd name="T9" fmla="*/ 531532 h 444"/>
                <a:gd name="T10" fmla="*/ 594828 w 497"/>
                <a:gd name="T11" fmla="*/ 477539 h 444"/>
                <a:gd name="T12" fmla="*/ 594828 w 497"/>
                <a:gd name="T13" fmla="*/ 148781 h 444"/>
                <a:gd name="T14" fmla="*/ 531268 w 497"/>
                <a:gd name="T15" fmla="*/ 83989 h 444"/>
                <a:gd name="T16" fmla="*/ 0 w 497"/>
                <a:gd name="T17" fmla="*/ 148781 h 444"/>
                <a:gd name="T18" fmla="*/ 0 w 497"/>
                <a:gd name="T19" fmla="*/ 148781 h 444"/>
                <a:gd name="T20" fmla="*/ 0 w 497"/>
                <a:gd name="T21" fmla="*/ 477539 h 444"/>
                <a:gd name="T22" fmla="*/ 63560 w 497"/>
                <a:gd name="T23" fmla="*/ 531532 h 444"/>
                <a:gd name="T24" fmla="*/ 85147 w 497"/>
                <a:gd name="T25" fmla="*/ 531532 h 444"/>
                <a:gd name="T26" fmla="*/ 85147 w 497"/>
                <a:gd name="T27" fmla="*/ 83989 h 444"/>
                <a:gd name="T28" fmla="*/ 63560 w 497"/>
                <a:gd name="T29" fmla="*/ 83989 h 444"/>
                <a:gd name="T30" fmla="*/ 0 w 497"/>
                <a:gd name="T31" fmla="*/ 148781 h 444"/>
                <a:gd name="T32" fmla="*/ 404147 w 497"/>
                <a:gd name="T33" fmla="*/ 31196 h 444"/>
                <a:gd name="T34" fmla="*/ 404147 w 497"/>
                <a:gd name="T35" fmla="*/ 31196 h 444"/>
                <a:gd name="T36" fmla="*/ 297414 w 497"/>
                <a:gd name="T37" fmla="*/ 0 h 444"/>
                <a:gd name="T38" fmla="*/ 191880 w 497"/>
                <a:gd name="T39" fmla="*/ 31196 h 444"/>
                <a:gd name="T40" fmla="*/ 191880 w 497"/>
                <a:gd name="T41" fmla="*/ 83989 h 444"/>
                <a:gd name="T42" fmla="*/ 128320 w 497"/>
                <a:gd name="T43" fmla="*/ 83989 h 444"/>
                <a:gd name="T44" fmla="*/ 128320 w 497"/>
                <a:gd name="T45" fmla="*/ 531532 h 444"/>
                <a:gd name="T46" fmla="*/ 467707 w 497"/>
                <a:gd name="T47" fmla="*/ 531532 h 444"/>
                <a:gd name="T48" fmla="*/ 467707 w 497"/>
                <a:gd name="T49" fmla="*/ 83989 h 444"/>
                <a:gd name="T50" fmla="*/ 404147 w 497"/>
                <a:gd name="T51" fmla="*/ 83989 h 444"/>
                <a:gd name="T52" fmla="*/ 404147 w 497"/>
                <a:gd name="T53" fmla="*/ 31196 h 444"/>
                <a:gd name="T54" fmla="*/ 360974 w 497"/>
                <a:gd name="T55" fmla="*/ 83989 h 444"/>
                <a:gd name="T56" fmla="*/ 360974 w 497"/>
                <a:gd name="T57" fmla="*/ 83989 h 444"/>
                <a:gd name="T58" fmla="*/ 233854 w 497"/>
                <a:gd name="T59" fmla="*/ 83989 h 444"/>
                <a:gd name="T60" fmla="*/ 233854 w 497"/>
                <a:gd name="T61" fmla="*/ 52793 h 444"/>
                <a:gd name="T62" fmla="*/ 297414 w 497"/>
                <a:gd name="T63" fmla="*/ 31196 h 444"/>
                <a:gd name="T64" fmla="*/ 360974 w 497"/>
                <a:gd name="T65" fmla="*/ 52793 h 444"/>
                <a:gd name="T66" fmla="*/ 360974 w 497"/>
                <a:gd name="T67" fmla="*/ 83989 h 4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chemeClr val="accent2"/>
            </a:solidFill>
            <a:ln>
              <a:noFill/>
            </a:ln>
            <a:effectLst/>
          </p:spPr>
          <p:txBody>
            <a:bodyPr wrap="none" lIns="45715" tIns="22858" rIns="45715" bIns="22858" anchor="ctr"/>
            <a:lstStyle/>
            <a:p>
              <a:pPr>
                <a:defRPr/>
              </a:pPr>
              <a:endParaRPr lang="zh-CN" altLang="en-US"/>
            </a:p>
          </p:txBody>
        </p:sp>
      </p:grpSp>
      <p:grpSp>
        <p:nvGrpSpPr>
          <p:cNvPr id="6" name="组合 5"/>
          <p:cNvGrpSpPr/>
          <p:nvPr/>
        </p:nvGrpSpPr>
        <p:grpSpPr>
          <a:xfrm>
            <a:off x="8064831" y="1590325"/>
            <a:ext cx="1787971" cy="1788203"/>
            <a:chOff x="8064036" y="1590324"/>
            <a:chExt cx="1787971" cy="1788203"/>
          </a:xfrm>
        </p:grpSpPr>
        <p:sp>
          <p:nvSpPr>
            <p:cNvPr id="91" name="Oval 1"/>
            <p:cNvSpPr/>
            <p:nvPr/>
          </p:nvSpPr>
          <p:spPr bwMode="auto">
            <a:xfrm>
              <a:off x="8064036" y="1590324"/>
              <a:ext cx="1787971" cy="1788203"/>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254000" dist="127000" dir="8160000" algn="t" rotWithShape="0">
                <a:prstClr val="black">
                  <a:alpha val="34000"/>
                </a:prstClr>
              </a:outerShdw>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sp>
          <p:nvSpPr>
            <p:cNvPr id="79" name="弧形 78"/>
            <p:cNvSpPr/>
            <p:nvPr/>
          </p:nvSpPr>
          <p:spPr>
            <a:xfrm>
              <a:off x="8229652" y="1778824"/>
              <a:ext cx="1428021" cy="1428207"/>
            </a:xfrm>
            <a:prstGeom prst="arc">
              <a:avLst>
                <a:gd name="adj1" fmla="val 2212195"/>
                <a:gd name="adj2" fmla="val 0"/>
              </a:avLst>
            </a:prstGeom>
            <a:ln w="19050">
              <a:solidFill>
                <a:schemeClr val="accent3"/>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a:solidFill>
                  <a:schemeClr val="tx1">
                    <a:lumMod val="50000"/>
                    <a:lumOff val="50000"/>
                  </a:schemeClr>
                </a:solidFill>
              </a:endParaRPr>
            </a:p>
          </p:txBody>
        </p:sp>
        <p:sp>
          <p:nvSpPr>
            <p:cNvPr id="80" name="矩形 79"/>
            <p:cNvSpPr/>
            <p:nvPr/>
          </p:nvSpPr>
          <p:spPr>
            <a:xfrm>
              <a:off x="8340580" y="2327320"/>
              <a:ext cx="513749" cy="523220"/>
            </a:xfrm>
            <a:prstGeom prst="rect">
              <a:avLst/>
            </a:prstGeom>
          </p:spPr>
          <p:txBody>
            <a:bodyPr wrap="none" lIns="91431" tIns="45715" rIns="91431" bIns="45715">
              <a:spAutoFit/>
            </a:bodyPr>
            <a:lstStyle/>
            <a:p>
              <a:r>
                <a:rPr lang="en-US" altLang="zh-CN" sz="2800" b="1" dirty="0">
                  <a:solidFill>
                    <a:schemeClr val="tx1">
                      <a:lumMod val="65000"/>
                      <a:lumOff val="35000"/>
                    </a:schemeClr>
                  </a:solidFill>
                  <a:latin typeface="Agency FB" panose="020B0503020202020204" pitchFamily="34" charset="0"/>
                  <a:ea typeface="微软雅黑" panose="020B0503020204020204" pitchFamily="34" charset="-122"/>
                </a:rPr>
                <a:t>04</a:t>
              </a:r>
              <a:endParaRPr lang="zh-CN" altLang="en-US" sz="2800" b="1" dirty="0">
                <a:solidFill>
                  <a:schemeClr val="tx1">
                    <a:lumMod val="65000"/>
                    <a:lumOff val="35000"/>
                  </a:schemeClr>
                </a:solidFill>
              </a:endParaRPr>
            </a:p>
          </p:txBody>
        </p:sp>
        <p:sp>
          <p:nvSpPr>
            <p:cNvPr id="100" name="Freeform 101"/>
            <p:cNvSpPr>
              <a:spLocks noEditPoints="1"/>
            </p:cNvSpPr>
            <p:nvPr/>
          </p:nvSpPr>
          <p:spPr bwMode="auto">
            <a:xfrm>
              <a:off x="8783156" y="2249238"/>
              <a:ext cx="735399" cy="487376"/>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chemeClr val="accent3"/>
            </a:solidFill>
            <a:ln w="9525">
              <a:noFill/>
              <a:round/>
            </a:ln>
          </p:spPr>
          <p:txBody>
            <a:bodyPr vert="horz" wrap="square" lIns="91431" tIns="45715" rIns="91431" bIns="45715" numCol="1" anchor="t" anchorCtr="0" compatLnSpc="1"/>
            <a:lstStyle/>
            <a:p>
              <a:endParaRPr lang="en-US"/>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14:presetBounceEnd="61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1000">
                                          <p:cBhvr additive="base">
                                            <p:cTn id="7" dur="1000" fill="hold"/>
                                            <p:tgtEl>
                                              <p:spTgt spid="2"/>
                                            </p:tgtEl>
                                            <p:attrNameLst>
                                              <p:attrName>ppt_x</p:attrName>
                                            </p:attrNameLst>
                                          </p:cBhvr>
                                          <p:tavLst>
                                            <p:tav tm="0">
                                              <p:val>
                                                <p:strVal val="1+#ppt_w/2"/>
                                              </p:val>
                                            </p:tav>
                                            <p:tav tm="100000">
                                              <p:val>
                                                <p:strVal val="#ppt_x"/>
                                              </p:val>
                                            </p:tav>
                                          </p:tavLst>
                                        </p:anim>
                                        <p:anim calcmode="lin" valueType="num" p14:bounceEnd="61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61000">
                                      <p:stCondLst>
                                        <p:cond delay="300"/>
                                      </p:stCondLst>
                                      <p:childTnLst>
                                        <p:set>
                                          <p:cBhvr>
                                            <p:cTn id="10" dur="1" fill="hold">
                                              <p:stCondLst>
                                                <p:cond delay="0"/>
                                              </p:stCondLst>
                                            </p:cTn>
                                            <p:tgtEl>
                                              <p:spTgt spid="4"/>
                                            </p:tgtEl>
                                            <p:attrNameLst>
                                              <p:attrName>style.visibility</p:attrName>
                                            </p:attrNameLst>
                                          </p:cBhvr>
                                          <p:to>
                                            <p:strVal val="visible"/>
                                          </p:to>
                                        </p:set>
                                        <p:anim calcmode="lin" valueType="num" p14:bounceEnd="61000">
                                          <p:cBhvr additive="base">
                                            <p:cTn id="11" dur="1000" fill="hold"/>
                                            <p:tgtEl>
                                              <p:spTgt spid="4"/>
                                            </p:tgtEl>
                                            <p:attrNameLst>
                                              <p:attrName>ppt_x</p:attrName>
                                            </p:attrNameLst>
                                          </p:cBhvr>
                                          <p:tavLst>
                                            <p:tav tm="0">
                                              <p:val>
                                                <p:strVal val="0-#ppt_w/2"/>
                                              </p:val>
                                            </p:tav>
                                            <p:tav tm="100000">
                                              <p:val>
                                                <p:strVal val="#ppt_x"/>
                                              </p:val>
                                            </p:tav>
                                          </p:tavLst>
                                        </p:anim>
                                        <p:anim calcmode="lin" valueType="num" p14:bounceEnd="61000">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61000">
                                      <p:stCondLst>
                                        <p:cond delay="600"/>
                                      </p:stCondLst>
                                      <p:childTnLst>
                                        <p:set>
                                          <p:cBhvr>
                                            <p:cTn id="14" dur="1" fill="hold">
                                              <p:stCondLst>
                                                <p:cond delay="0"/>
                                              </p:stCondLst>
                                            </p:cTn>
                                            <p:tgtEl>
                                              <p:spTgt spid="5"/>
                                            </p:tgtEl>
                                            <p:attrNameLst>
                                              <p:attrName>style.visibility</p:attrName>
                                            </p:attrNameLst>
                                          </p:cBhvr>
                                          <p:to>
                                            <p:strVal val="visible"/>
                                          </p:to>
                                        </p:set>
                                        <p:anim calcmode="lin" valueType="num" p14:bounceEnd="61000">
                                          <p:cBhvr additive="base">
                                            <p:cTn id="15" dur="1000" fill="hold"/>
                                            <p:tgtEl>
                                              <p:spTgt spid="5"/>
                                            </p:tgtEl>
                                            <p:attrNameLst>
                                              <p:attrName>ppt_x</p:attrName>
                                            </p:attrNameLst>
                                          </p:cBhvr>
                                          <p:tavLst>
                                            <p:tav tm="0">
                                              <p:val>
                                                <p:strVal val="1+#ppt_w/2"/>
                                              </p:val>
                                            </p:tav>
                                            <p:tav tm="100000">
                                              <p:val>
                                                <p:strVal val="#ppt_x"/>
                                              </p:val>
                                            </p:tav>
                                          </p:tavLst>
                                        </p:anim>
                                        <p:anim calcmode="lin" valueType="num" p14:bounceEnd="61000">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61000">
                                      <p:stCondLst>
                                        <p:cond delay="900"/>
                                      </p:stCondLst>
                                      <p:childTnLst>
                                        <p:set>
                                          <p:cBhvr>
                                            <p:cTn id="18" dur="1" fill="hold">
                                              <p:stCondLst>
                                                <p:cond delay="0"/>
                                              </p:stCondLst>
                                            </p:cTn>
                                            <p:tgtEl>
                                              <p:spTgt spid="6"/>
                                            </p:tgtEl>
                                            <p:attrNameLst>
                                              <p:attrName>style.visibility</p:attrName>
                                            </p:attrNameLst>
                                          </p:cBhvr>
                                          <p:to>
                                            <p:strVal val="visible"/>
                                          </p:to>
                                        </p:set>
                                        <p:anim calcmode="lin" valueType="num" p14:bounceEnd="61000">
                                          <p:cBhvr additive="base">
                                            <p:cTn id="19" dur="1000" fill="hold"/>
                                            <p:tgtEl>
                                              <p:spTgt spid="6"/>
                                            </p:tgtEl>
                                            <p:attrNameLst>
                                              <p:attrName>ppt_x</p:attrName>
                                            </p:attrNameLst>
                                          </p:cBhvr>
                                          <p:tavLst>
                                            <p:tav tm="0">
                                              <p:val>
                                                <p:strVal val="0-#ppt_w/2"/>
                                              </p:val>
                                            </p:tav>
                                            <p:tav tm="100000">
                                              <p:val>
                                                <p:strVal val="#ppt_x"/>
                                              </p:val>
                                            </p:tav>
                                          </p:tavLst>
                                        </p:anim>
                                        <p:anim calcmode="lin" valueType="num" p14:bounceEnd="61000">
                                          <p:cBhvr additive="base">
                                            <p:cTn id="20" dur="10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 presetClass="entr" presetSubtype="2" fill="hold" grpId="0" nodeType="afterEffect">
                                      <p:stCondLst>
                                        <p:cond delay="0"/>
                                      </p:stCondLst>
                                      <p:childTnLst>
                                        <p:set>
                                          <p:cBhvr>
                                            <p:cTn id="23" dur="1" fill="hold">
                                              <p:stCondLst>
                                                <p:cond delay="0"/>
                                              </p:stCondLst>
                                            </p:cTn>
                                            <p:tgtEl>
                                              <p:spTgt spid="83"/>
                                            </p:tgtEl>
                                            <p:attrNameLst>
                                              <p:attrName>style.visibility</p:attrName>
                                            </p:attrNameLst>
                                          </p:cBhvr>
                                          <p:to>
                                            <p:strVal val="visible"/>
                                          </p:to>
                                        </p:set>
                                        <p:anim calcmode="lin" valueType="num">
                                          <p:cBhvr additive="base">
                                            <p:cTn id="24" dur="500" fill="hold"/>
                                            <p:tgtEl>
                                              <p:spTgt spid="83"/>
                                            </p:tgtEl>
                                            <p:attrNameLst>
                                              <p:attrName>ppt_x</p:attrName>
                                            </p:attrNameLst>
                                          </p:cBhvr>
                                          <p:tavLst>
                                            <p:tav tm="0">
                                              <p:val>
                                                <p:strVal val="1+#ppt_w/2"/>
                                              </p:val>
                                            </p:tav>
                                            <p:tav tm="100000">
                                              <p:val>
                                                <p:strVal val="#ppt_x"/>
                                              </p:val>
                                            </p:tav>
                                          </p:tavLst>
                                        </p:anim>
                                        <p:anim calcmode="lin" valueType="num">
                                          <p:cBhvr additive="base">
                                            <p:cTn id="25" dur="500" fill="hold"/>
                                            <p:tgtEl>
                                              <p:spTgt spid="83"/>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 calcmode="lin" valueType="num">
                                          <p:cBhvr additive="base">
                                            <p:cTn id="29" dur="500" fill="hold"/>
                                            <p:tgtEl>
                                              <p:spTgt spid="81"/>
                                            </p:tgtEl>
                                            <p:attrNameLst>
                                              <p:attrName>ppt_x</p:attrName>
                                            </p:attrNameLst>
                                          </p:cBhvr>
                                          <p:tavLst>
                                            <p:tav tm="0">
                                              <p:val>
                                                <p:strVal val="0-#ppt_w/2"/>
                                              </p:val>
                                            </p:tav>
                                            <p:tav tm="100000">
                                              <p:val>
                                                <p:strVal val="#ppt_x"/>
                                              </p:val>
                                            </p:tav>
                                          </p:tavLst>
                                        </p:anim>
                                        <p:anim calcmode="lin" valueType="num">
                                          <p:cBhvr additive="base">
                                            <p:cTn id="30" dur="500" fill="hold"/>
                                            <p:tgtEl>
                                              <p:spTgt spid="81"/>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2" fill="hold" grpId="0" nodeType="afterEffect">
                                      <p:stCondLst>
                                        <p:cond delay="0"/>
                                      </p:stCondLst>
                                      <p:childTnLst>
                                        <p:set>
                                          <p:cBhvr>
                                            <p:cTn id="33" dur="1" fill="hold">
                                              <p:stCondLst>
                                                <p:cond delay="0"/>
                                              </p:stCondLst>
                                            </p:cTn>
                                            <p:tgtEl>
                                              <p:spTgt spid="84"/>
                                            </p:tgtEl>
                                            <p:attrNameLst>
                                              <p:attrName>style.visibility</p:attrName>
                                            </p:attrNameLst>
                                          </p:cBhvr>
                                          <p:to>
                                            <p:strVal val="visible"/>
                                          </p:to>
                                        </p:set>
                                        <p:anim calcmode="lin" valueType="num">
                                          <p:cBhvr additive="base">
                                            <p:cTn id="34" dur="500" fill="hold"/>
                                            <p:tgtEl>
                                              <p:spTgt spid="84"/>
                                            </p:tgtEl>
                                            <p:attrNameLst>
                                              <p:attrName>ppt_x</p:attrName>
                                            </p:attrNameLst>
                                          </p:cBhvr>
                                          <p:tavLst>
                                            <p:tav tm="0">
                                              <p:val>
                                                <p:strVal val="1+#ppt_w/2"/>
                                              </p:val>
                                            </p:tav>
                                            <p:tav tm="100000">
                                              <p:val>
                                                <p:strVal val="#ppt_x"/>
                                              </p:val>
                                            </p:tav>
                                          </p:tavLst>
                                        </p:anim>
                                        <p:anim calcmode="lin" valueType="num">
                                          <p:cBhvr additive="base">
                                            <p:cTn id="35" dur="500" fill="hold"/>
                                            <p:tgtEl>
                                              <p:spTgt spid="84"/>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 presetClass="entr" presetSubtype="8" fill="hold" grpId="0" nodeType="afterEffect">
                                      <p:stCondLst>
                                        <p:cond delay="0"/>
                                      </p:stCondLst>
                                      <p:childTnLst>
                                        <p:set>
                                          <p:cBhvr>
                                            <p:cTn id="38" dur="1" fill="hold">
                                              <p:stCondLst>
                                                <p:cond delay="0"/>
                                              </p:stCondLst>
                                            </p:cTn>
                                            <p:tgtEl>
                                              <p:spTgt spid="82"/>
                                            </p:tgtEl>
                                            <p:attrNameLst>
                                              <p:attrName>style.visibility</p:attrName>
                                            </p:attrNameLst>
                                          </p:cBhvr>
                                          <p:to>
                                            <p:strVal val="visible"/>
                                          </p:to>
                                        </p:set>
                                        <p:anim calcmode="lin" valueType="num">
                                          <p:cBhvr additive="base">
                                            <p:cTn id="39" dur="500" fill="hold"/>
                                            <p:tgtEl>
                                              <p:spTgt spid="82"/>
                                            </p:tgtEl>
                                            <p:attrNameLst>
                                              <p:attrName>ppt_x</p:attrName>
                                            </p:attrNameLst>
                                          </p:cBhvr>
                                          <p:tavLst>
                                            <p:tav tm="0">
                                              <p:val>
                                                <p:strVal val="0-#ppt_w/2"/>
                                              </p:val>
                                            </p:tav>
                                            <p:tav tm="100000">
                                              <p:val>
                                                <p:strVal val="#ppt_x"/>
                                              </p:val>
                                            </p:tav>
                                          </p:tavLst>
                                        </p:anim>
                                        <p:anim calcmode="lin" valueType="num">
                                          <p:cBhvr additive="base">
                                            <p:cTn id="40" dur="50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84"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3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0-#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9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0-#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 presetClass="entr" presetSubtype="2" fill="hold" grpId="0" nodeType="afterEffect">
                                      <p:stCondLst>
                                        <p:cond delay="0"/>
                                      </p:stCondLst>
                                      <p:childTnLst>
                                        <p:set>
                                          <p:cBhvr>
                                            <p:cTn id="23" dur="1" fill="hold">
                                              <p:stCondLst>
                                                <p:cond delay="0"/>
                                              </p:stCondLst>
                                            </p:cTn>
                                            <p:tgtEl>
                                              <p:spTgt spid="83"/>
                                            </p:tgtEl>
                                            <p:attrNameLst>
                                              <p:attrName>style.visibility</p:attrName>
                                            </p:attrNameLst>
                                          </p:cBhvr>
                                          <p:to>
                                            <p:strVal val="visible"/>
                                          </p:to>
                                        </p:set>
                                        <p:anim calcmode="lin" valueType="num">
                                          <p:cBhvr additive="base">
                                            <p:cTn id="24" dur="500" fill="hold"/>
                                            <p:tgtEl>
                                              <p:spTgt spid="83"/>
                                            </p:tgtEl>
                                            <p:attrNameLst>
                                              <p:attrName>ppt_x</p:attrName>
                                            </p:attrNameLst>
                                          </p:cBhvr>
                                          <p:tavLst>
                                            <p:tav tm="0">
                                              <p:val>
                                                <p:strVal val="1+#ppt_w/2"/>
                                              </p:val>
                                            </p:tav>
                                            <p:tav tm="100000">
                                              <p:val>
                                                <p:strVal val="#ppt_x"/>
                                              </p:val>
                                            </p:tav>
                                          </p:tavLst>
                                        </p:anim>
                                        <p:anim calcmode="lin" valueType="num">
                                          <p:cBhvr additive="base">
                                            <p:cTn id="25" dur="500" fill="hold"/>
                                            <p:tgtEl>
                                              <p:spTgt spid="83"/>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 calcmode="lin" valueType="num">
                                          <p:cBhvr additive="base">
                                            <p:cTn id="29" dur="500" fill="hold"/>
                                            <p:tgtEl>
                                              <p:spTgt spid="81"/>
                                            </p:tgtEl>
                                            <p:attrNameLst>
                                              <p:attrName>ppt_x</p:attrName>
                                            </p:attrNameLst>
                                          </p:cBhvr>
                                          <p:tavLst>
                                            <p:tav tm="0">
                                              <p:val>
                                                <p:strVal val="0-#ppt_w/2"/>
                                              </p:val>
                                            </p:tav>
                                            <p:tav tm="100000">
                                              <p:val>
                                                <p:strVal val="#ppt_x"/>
                                              </p:val>
                                            </p:tav>
                                          </p:tavLst>
                                        </p:anim>
                                        <p:anim calcmode="lin" valueType="num">
                                          <p:cBhvr additive="base">
                                            <p:cTn id="30" dur="500" fill="hold"/>
                                            <p:tgtEl>
                                              <p:spTgt spid="81"/>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2" fill="hold" grpId="0" nodeType="afterEffect">
                                      <p:stCondLst>
                                        <p:cond delay="0"/>
                                      </p:stCondLst>
                                      <p:childTnLst>
                                        <p:set>
                                          <p:cBhvr>
                                            <p:cTn id="33" dur="1" fill="hold">
                                              <p:stCondLst>
                                                <p:cond delay="0"/>
                                              </p:stCondLst>
                                            </p:cTn>
                                            <p:tgtEl>
                                              <p:spTgt spid="84"/>
                                            </p:tgtEl>
                                            <p:attrNameLst>
                                              <p:attrName>style.visibility</p:attrName>
                                            </p:attrNameLst>
                                          </p:cBhvr>
                                          <p:to>
                                            <p:strVal val="visible"/>
                                          </p:to>
                                        </p:set>
                                        <p:anim calcmode="lin" valueType="num">
                                          <p:cBhvr additive="base">
                                            <p:cTn id="34" dur="500" fill="hold"/>
                                            <p:tgtEl>
                                              <p:spTgt spid="84"/>
                                            </p:tgtEl>
                                            <p:attrNameLst>
                                              <p:attrName>ppt_x</p:attrName>
                                            </p:attrNameLst>
                                          </p:cBhvr>
                                          <p:tavLst>
                                            <p:tav tm="0">
                                              <p:val>
                                                <p:strVal val="1+#ppt_w/2"/>
                                              </p:val>
                                            </p:tav>
                                            <p:tav tm="100000">
                                              <p:val>
                                                <p:strVal val="#ppt_x"/>
                                              </p:val>
                                            </p:tav>
                                          </p:tavLst>
                                        </p:anim>
                                        <p:anim calcmode="lin" valueType="num">
                                          <p:cBhvr additive="base">
                                            <p:cTn id="35" dur="500" fill="hold"/>
                                            <p:tgtEl>
                                              <p:spTgt spid="84"/>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 presetClass="entr" presetSubtype="8" fill="hold" grpId="0" nodeType="afterEffect">
                                      <p:stCondLst>
                                        <p:cond delay="0"/>
                                      </p:stCondLst>
                                      <p:childTnLst>
                                        <p:set>
                                          <p:cBhvr>
                                            <p:cTn id="38" dur="1" fill="hold">
                                              <p:stCondLst>
                                                <p:cond delay="0"/>
                                              </p:stCondLst>
                                            </p:cTn>
                                            <p:tgtEl>
                                              <p:spTgt spid="82"/>
                                            </p:tgtEl>
                                            <p:attrNameLst>
                                              <p:attrName>style.visibility</p:attrName>
                                            </p:attrNameLst>
                                          </p:cBhvr>
                                          <p:to>
                                            <p:strVal val="visible"/>
                                          </p:to>
                                        </p:set>
                                        <p:anim calcmode="lin" valueType="num">
                                          <p:cBhvr additive="base">
                                            <p:cTn id="39" dur="500" fill="hold"/>
                                            <p:tgtEl>
                                              <p:spTgt spid="82"/>
                                            </p:tgtEl>
                                            <p:attrNameLst>
                                              <p:attrName>ppt_x</p:attrName>
                                            </p:attrNameLst>
                                          </p:cBhvr>
                                          <p:tavLst>
                                            <p:tav tm="0">
                                              <p:val>
                                                <p:strVal val="0-#ppt_w/2"/>
                                              </p:val>
                                            </p:tav>
                                            <p:tav tm="100000">
                                              <p:val>
                                                <p:strVal val="#ppt_x"/>
                                              </p:val>
                                            </p:tav>
                                          </p:tavLst>
                                        </p:anim>
                                        <p:anim calcmode="lin" valueType="num">
                                          <p:cBhvr additive="base">
                                            <p:cTn id="40" dur="50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8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单击输入标题内容</a:t>
            </a:r>
            <a:endParaRPr lang="zh-CN" altLang="en-US" dirty="0"/>
          </a:p>
        </p:txBody>
      </p:sp>
      <p:grpSp>
        <p:nvGrpSpPr>
          <p:cNvPr id="112" name="组合 111"/>
          <p:cNvGrpSpPr/>
          <p:nvPr/>
        </p:nvGrpSpPr>
        <p:grpSpPr>
          <a:xfrm>
            <a:off x="3570761" y="1354529"/>
            <a:ext cx="2559724" cy="4402876"/>
            <a:chOff x="2734684" y="1015896"/>
            <a:chExt cx="1920043" cy="3302157"/>
          </a:xfrm>
        </p:grpSpPr>
        <p:grpSp>
          <p:nvGrpSpPr>
            <p:cNvPr id="115" name="组合 114"/>
            <p:cNvGrpSpPr/>
            <p:nvPr/>
          </p:nvGrpSpPr>
          <p:grpSpPr>
            <a:xfrm>
              <a:off x="2734684" y="1015896"/>
              <a:ext cx="1920043" cy="3302157"/>
              <a:chOff x="2685756" y="1069793"/>
              <a:chExt cx="1920043" cy="3302157"/>
            </a:xfrm>
          </p:grpSpPr>
          <p:grpSp>
            <p:nvGrpSpPr>
              <p:cNvPr id="118" name="组合 117"/>
              <p:cNvGrpSpPr/>
              <p:nvPr/>
            </p:nvGrpSpPr>
            <p:grpSpPr>
              <a:xfrm>
                <a:off x="2772798" y="1085825"/>
                <a:ext cx="1685339" cy="3286125"/>
                <a:chOff x="2772798" y="1085825"/>
                <a:chExt cx="1685339" cy="3286125"/>
              </a:xfrm>
            </p:grpSpPr>
            <p:sp>
              <p:nvSpPr>
                <p:cNvPr id="127" name="圆角矩形 126"/>
                <p:cNvSpPr/>
                <p:nvPr/>
              </p:nvSpPr>
              <p:spPr>
                <a:xfrm>
                  <a:off x="2772798" y="1085825"/>
                  <a:ext cx="1685339"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28" name="矩形 127"/>
                <p:cNvSpPr/>
                <p:nvPr/>
              </p:nvSpPr>
              <p:spPr>
                <a:xfrm>
                  <a:off x="2869346" y="2352650"/>
                  <a:ext cx="1476375" cy="628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29" name="矩形 128"/>
                <p:cNvSpPr/>
                <p:nvPr/>
              </p:nvSpPr>
              <p:spPr>
                <a:xfrm>
                  <a:off x="2869346"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30" name="矩形 129"/>
                <p:cNvSpPr/>
                <p:nvPr/>
              </p:nvSpPr>
              <p:spPr>
                <a:xfrm rot="10800000">
                  <a:off x="2869346"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32" name="文本框 40"/>
                <p:cNvSpPr txBox="1"/>
                <p:nvPr/>
              </p:nvSpPr>
              <p:spPr>
                <a:xfrm>
                  <a:off x="3270619" y="2367921"/>
                  <a:ext cx="673830" cy="605935"/>
                </a:xfrm>
                <a:prstGeom prst="rect">
                  <a:avLst/>
                </a:prstGeom>
                <a:noFill/>
              </p:spPr>
              <p:txBody>
                <a:bodyPr wrap="none" lIns="68580" tIns="34290" rIns="68580" bIns="34290" rtlCol="0">
                  <a:spAutoFit/>
                </a:bodyPr>
                <a:lstStyle/>
                <a:p>
                  <a:pPr algn="ctr"/>
                  <a:r>
                    <a:rPr lang="en-US" altLang="zh-CN"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flipV="1">
                <a:off x="2701713" y="1069793"/>
                <a:ext cx="1904086" cy="874883"/>
                <a:chOff x="894195" y="2095454"/>
                <a:chExt cx="4500232" cy="1850943"/>
              </a:xfrm>
            </p:grpSpPr>
            <p:sp>
              <p:nvSpPr>
                <p:cNvPr id="124" name="椭圆 123"/>
                <p:cNvSpPr/>
                <p:nvPr/>
              </p:nvSpPr>
              <p:spPr>
                <a:xfrm>
                  <a:off x="894195" y="2095454"/>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5" name="椭圆 124"/>
                <p:cNvSpPr/>
                <p:nvPr/>
              </p:nvSpPr>
              <p:spPr>
                <a:xfrm>
                  <a:off x="999759" y="2835568"/>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6" name="矩形 125"/>
                <p:cNvSpPr/>
                <p:nvPr/>
              </p:nvSpPr>
              <p:spPr>
                <a:xfrm>
                  <a:off x="1290384" y="2581117"/>
                  <a:ext cx="3489354" cy="9531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20" name="组合 119"/>
              <p:cNvGrpSpPr/>
              <p:nvPr/>
            </p:nvGrpSpPr>
            <p:grpSpPr>
              <a:xfrm flipV="1">
                <a:off x="2685756" y="3363838"/>
                <a:ext cx="1871345" cy="885094"/>
                <a:chOff x="856481" y="1960913"/>
                <a:chExt cx="4422850" cy="1872546"/>
              </a:xfrm>
            </p:grpSpPr>
            <p:sp>
              <p:nvSpPr>
                <p:cNvPr id="121" name="椭圆 120"/>
                <p:cNvSpPr/>
                <p:nvPr/>
              </p:nvSpPr>
              <p:spPr>
                <a:xfrm>
                  <a:off x="856481" y="1960913"/>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2" name="椭圆 121"/>
                <p:cNvSpPr/>
                <p:nvPr/>
              </p:nvSpPr>
              <p:spPr>
                <a:xfrm>
                  <a:off x="884663" y="2722628"/>
                  <a:ext cx="4394668" cy="1110831"/>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3" name="矩形 122"/>
                <p:cNvSpPr/>
                <p:nvPr/>
              </p:nvSpPr>
              <p:spPr>
                <a:xfrm>
                  <a:off x="1362491" y="2421297"/>
                  <a:ext cx="3489354" cy="9531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114" name="Freeform 147"/>
            <p:cNvSpPr>
              <a:spLocks noEditPoints="1"/>
            </p:cNvSpPr>
            <p:nvPr/>
          </p:nvSpPr>
          <p:spPr bwMode="auto">
            <a:xfrm>
              <a:off x="3516880" y="3602925"/>
              <a:ext cx="181304" cy="286337"/>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7F7F7F"/>
            </a:solidFill>
            <a:ln>
              <a:noFill/>
            </a:ln>
          </p:spPr>
          <p:txBody>
            <a:bodyPr vert="horz" wrap="square" lIns="68580" tIns="34290" rIns="68580" bIns="34290" numCol="1" anchor="t" anchorCtr="0" compatLnSpc="1"/>
            <a:lstStyle/>
            <a:p>
              <a:endParaRPr lang="zh-CN" altLang="en-US"/>
            </a:p>
          </p:txBody>
        </p:sp>
      </p:grpSp>
      <p:grpSp>
        <p:nvGrpSpPr>
          <p:cNvPr id="133" name="组合 132"/>
          <p:cNvGrpSpPr/>
          <p:nvPr/>
        </p:nvGrpSpPr>
        <p:grpSpPr>
          <a:xfrm>
            <a:off x="1134427" y="1354529"/>
            <a:ext cx="2538451" cy="4402876"/>
            <a:chOff x="850335" y="1069793"/>
            <a:chExt cx="1904086" cy="3302157"/>
          </a:xfrm>
        </p:grpSpPr>
        <p:grpSp>
          <p:nvGrpSpPr>
            <p:cNvPr id="134" name="组合 133"/>
            <p:cNvGrpSpPr/>
            <p:nvPr/>
          </p:nvGrpSpPr>
          <p:grpSpPr>
            <a:xfrm>
              <a:off x="895000" y="1085825"/>
              <a:ext cx="1859421" cy="3286125"/>
              <a:chOff x="895000" y="1085825"/>
              <a:chExt cx="1859421" cy="3286125"/>
            </a:xfrm>
          </p:grpSpPr>
          <p:grpSp>
            <p:nvGrpSpPr>
              <p:cNvPr id="141" name="组合 140"/>
              <p:cNvGrpSpPr/>
              <p:nvPr/>
            </p:nvGrpSpPr>
            <p:grpSpPr>
              <a:xfrm>
                <a:off x="971600" y="1085825"/>
                <a:ext cx="1706223" cy="3286125"/>
                <a:chOff x="971600" y="1085825"/>
                <a:chExt cx="1706223" cy="3286125"/>
              </a:xfrm>
            </p:grpSpPr>
            <p:sp>
              <p:nvSpPr>
                <p:cNvPr id="147" name="圆角矩形 146"/>
                <p:cNvSpPr/>
                <p:nvPr/>
              </p:nvSpPr>
              <p:spPr>
                <a:xfrm>
                  <a:off x="971600" y="1085825"/>
                  <a:ext cx="1706223"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8" name="矩形 147"/>
                <p:cNvSpPr/>
                <p:nvPr/>
              </p:nvSpPr>
              <p:spPr>
                <a:xfrm>
                  <a:off x="1104900" y="2352650"/>
                  <a:ext cx="1476375" cy="628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9" name="矩形 148"/>
                <p:cNvSpPr/>
                <p:nvPr/>
              </p:nvSpPr>
              <p:spPr>
                <a:xfrm>
                  <a:off x="1104900"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50" name="矩形 149"/>
                <p:cNvSpPr/>
                <p:nvPr/>
              </p:nvSpPr>
              <p:spPr>
                <a:xfrm rot="10800000">
                  <a:off x="1104900"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52" name="文本框 18"/>
                <p:cNvSpPr txBox="1"/>
                <p:nvPr/>
              </p:nvSpPr>
              <p:spPr>
                <a:xfrm>
                  <a:off x="1506173" y="2367921"/>
                  <a:ext cx="673830" cy="605935"/>
                </a:xfrm>
                <a:prstGeom prst="rect">
                  <a:avLst/>
                </a:prstGeom>
                <a:noFill/>
              </p:spPr>
              <p:txBody>
                <a:bodyPr wrap="none" lIns="68580" tIns="34290" rIns="68580" bIns="34290" rtlCol="0">
                  <a:spAutoFit/>
                </a:bodyPr>
                <a:lstStyle/>
                <a:p>
                  <a:pPr algn="ctr"/>
                  <a:r>
                    <a:rPr lang="en-US" altLang="zh-CN"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42" name="组合 141"/>
              <p:cNvGrpSpPr/>
              <p:nvPr/>
            </p:nvGrpSpPr>
            <p:grpSpPr>
              <a:xfrm flipV="1">
                <a:off x="895000" y="3380859"/>
                <a:ext cx="1859421" cy="835205"/>
                <a:chOff x="837732" y="2078700"/>
                <a:chExt cx="4394668" cy="1766999"/>
              </a:xfrm>
            </p:grpSpPr>
            <p:sp>
              <p:nvSpPr>
                <p:cNvPr id="144" name="椭圆 143"/>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45" name="椭圆 144"/>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46" name="矩形 145"/>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143" name="Freeform 123"/>
              <p:cNvSpPr>
                <a:spLocks noEditPoints="1"/>
              </p:cNvSpPr>
              <p:nvPr/>
            </p:nvSpPr>
            <p:spPr bwMode="auto">
              <a:xfrm>
                <a:off x="1724297" y="3618331"/>
                <a:ext cx="237583" cy="264776"/>
              </a:xfrm>
              <a:custGeom>
                <a:avLst/>
                <a:gdLst>
                  <a:gd name="T0" fmla="*/ 13 w 77"/>
                  <a:gd name="T1" fmla="*/ 8 h 86"/>
                  <a:gd name="T2" fmla="*/ 38 w 77"/>
                  <a:gd name="T3" fmla="*/ 1 h 86"/>
                  <a:gd name="T4" fmla="*/ 59 w 77"/>
                  <a:gd name="T5" fmla="*/ 13 h 86"/>
                  <a:gd name="T6" fmla="*/ 66 w 77"/>
                  <a:gd name="T7" fmla="*/ 38 h 86"/>
                  <a:gd name="T8" fmla="*/ 58 w 77"/>
                  <a:gd name="T9" fmla="*/ 55 h 86"/>
                  <a:gd name="T10" fmla="*/ 64 w 77"/>
                  <a:gd name="T11" fmla="*/ 59 h 86"/>
                  <a:gd name="T12" fmla="*/ 74 w 77"/>
                  <a:gd name="T13" fmla="*/ 72 h 86"/>
                  <a:gd name="T14" fmla="*/ 73 w 77"/>
                  <a:gd name="T15" fmla="*/ 84 h 86"/>
                  <a:gd name="T16" fmla="*/ 73 w 77"/>
                  <a:gd name="T17" fmla="*/ 84 h 86"/>
                  <a:gd name="T18" fmla="*/ 62 w 77"/>
                  <a:gd name="T19" fmla="*/ 82 h 86"/>
                  <a:gd name="T20" fmla="*/ 51 w 77"/>
                  <a:gd name="T21" fmla="*/ 68 h 86"/>
                  <a:gd name="T22" fmla="*/ 49 w 77"/>
                  <a:gd name="T23" fmla="*/ 63 h 86"/>
                  <a:gd name="T24" fmla="*/ 30 w 77"/>
                  <a:gd name="T25" fmla="*/ 66 h 86"/>
                  <a:gd name="T26" fmla="*/ 8 w 77"/>
                  <a:gd name="T27" fmla="*/ 54 h 86"/>
                  <a:gd name="T28" fmla="*/ 1 w 77"/>
                  <a:gd name="T29" fmla="*/ 30 h 86"/>
                  <a:gd name="T30" fmla="*/ 13 w 77"/>
                  <a:gd name="T31" fmla="*/ 8 h 86"/>
                  <a:gd name="T32" fmla="*/ 30 w 77"/>
                  <a:gd name="T33" fmla="*/ 49 h 86"/>
                  <a:gd name="T34" fmla="*/ 38 w 77"/>
                  <a:gd name="T35" fmla="*/ 49 h 86"/>
                  <a:gd name="T36" fmla="*/ 38 w 77"/>
                  <a:gd name="T37" fmla="*/ 40 h 86"/>
                  <a:gd name="T38" fmla="*/ 47 w 77"/>
                  <a:gd name="T39" fmla="*/ 40 h 86"/>
                  <a:gd name="T40" fmla="*/ 47 w 77"/>
                  <a:gd name="T41" fmla="*/ 32 h 86"/>
                  <a:gd name="T42" fmla="*/ 38 w 77"/>
                  <a:gd name="T43" fmla="*/ 32 h 86"/>
                  <a:gd name="T44" fmla="*/ 38 w 77"/>
                  <a:gd name="T45" fmla="*/ 23 h 86"/>
                  <a:gd name="T46" fmla="*/ 30 w 77"/>
                  <a:gd name="T47" fmla="*/ 23 h 86"/>
                  <a:gd name="T48" fmla="*/ 30 w 77"/>
                  <a:gd name="T49" fmla="*/ 32 h 86"/>
                  <a:gd name="T50" fmla="*/ 21 w 77"/>
                  <a:gd name="T51" fmla="*/ 32 h 86"/>
                  <a:gd name="T52" fmla="*/ 21 w 77"/>
                  <a:gd name="T53" fmla="*/ 40 h 86"/>
                  <a:gd name="T54" fmla="*/ 30 w 77"/>
                  <a:gd name="T55" fmla="*/ 40 h 86"/>
                  <a:gd name="T56" fmla="*/ 30 w 77"/>
                  <a:gd name="T57" fmla="*/ 49 h 86"/>
                  <a:gd name="T58" fmla="*/ 18 w 77"/>
                  <a:gd name="T59" fmla="*/ 36 h 86"/>
                  <a:gd name="T60" fmla="*/ 43 w 77"/>
                  <a:gd name="T61" fmla="*/ 19 h 86"/>
                  <a:gd name="T62" fmla="*/ 18 w 77"/>
                  <a:gd name="T63" fmla="*/ 36 h 86"/>
                  <a:gd name="T64" fmla="*/ 36 w 77"/>
                  <a:gd name="T65" fmla="*/ 12 h 86"/>
                  <a:gd name="T66" fmla="*/ 20 w 77"/>
                  <a:gd name="T67" fmla="*/ 16 h 86"/>
                  <a:gd name="T68" fmla="*/ 12 w 77"/>
                  <a:gd name="T69" fmla="*/ 31 h 86"/>
                  <a:gd name="T70" fmla="*/ 16 w 77"/>
                  <a:gd name="T71" fmla="*/ 47 h 86"/>
                  <a:gd name="T72" fmla="*/ 31 w 77"/>
                  <a:gd name="T73" fmla="*/ 55 h 86"/>
                  <a:gd name="T74" fmla="*/ 47 w 77"/>
                  <a:gd name="T75" fmla="*/ 51 h 86"/>
                  <a:gd name="T76" fmla="*/ 55 w 77"/>
                  <a:gd name="T77" fmla="*/ 36 h 86"/>
                  <a:gd name="T78" fmla="*/ 51 w 77"/>
                  <a:gd name="T79" fmla="*/ 20 h 86"/>
                  <a:gd name="T80" fmla="*/ 36 w 77"/>
                  <a:gd name="T81"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chemeClr val="bg1">
                  <a:lumMod val="50000"/>
                </a:schemeClr>
              </a:solidFill>
              <a:ln>
                <a:noFill/>
              </a:ln>
            </p:spPr>
            <p:txBody>
              <a:bodyPr vert="horz" wrap="square" lIns="68580" tIns="34290" rIns="68580" bIns="34290" numCol="1" anchor="t" anchorCtr="0" compatLnSpc="1"/>
              <a:lstStyle/>
              <a:p>
                <a:endParaRPr lang="zh-CN" altLang="en-US"/>
              </a:p>
            </p:txBody>
          </p:sp>
        </p:grpSp>
        <p:grpSp>
          <p:nvGrpSpPr>
            <p:cNvPr id="135" name="组合 134"/>
            <p:cNvGrpSpPr/>
            <p:nvPr/>
          </p:nvGrpSpPr>
          <p:grpSpPr>
            <a:xfrm flipV="1">
              <a:off x="850335" y="1069793"/>
              <a:ext cx="1859421" cy="835205"/>
              <a:chOff x="837732" y="2078700"/>
              <a:chExt cx="4394668" cy="1766999"/>
            </a:xfrm>
          </p:grpSpPr>
          <p:sp>
            <p:nvSpPr>
              <p:cNvPr id="138" name="椭圆 137"/>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39" name="椭圆 138"/>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40" name="矩形 139"/>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153" name="组合 152"/>
          <p:cNvGrpSpPr/>
          <p:nvPr/>
        </p:nvGrpSpPr>
        <p:grpSpPr>
          <a:xfrm>
            <a:off x="6010542" y="1354529"/>
            <a:ext cx="2542230" cy="4381500"/>
            <a:chOff x="4463204" y="1085825"/>
            <a:chExt cx="1906921" cy="3286125"/>
          </a:xfrm>
        </p:grpSpPr>
        <p:grpSp>
          <p:nvGrpSpPr>
            <p:cNvPr id="154" name="组合 153"/>
            <p:cNvGrpSpPr/>
            <p:nvPr/>
          </p:nvGrpSpPr>
          <p:grpSpPr>
            <a:xfrm>
              <a:off x="4510704" y="1085825"/>
              <a:ext cx="1859421" cy="3286125"/>
              <a:chOff x="4458137" y="1085825"/>
              <a:chExt cx="1859421" cy="3286125"/>
            </a:xfrm>
          </p:grpSpPr>
          <p:grpSp>
            <p:nvGrpSpPr>
              <p:cNvPr id="160" name="组合 159"/>
              <p:cNvGrpSpPr/>
              <p:nvPr/>
            </p:nvGrpSpPr>
            <p:grpSpPr>
              <a:xfrm>
                <a:off x="4489744" y="1085825"/>
                <a:ext cx="1701208" cy="3286125"/>
                <a:chOff x="4489744" y="1085825"/>
                <a:chExt cx="1701208" cy="3286125"/>
              </a:xfrm>
            </p:grpSpPr>
            <p:sp>
              <p:nvSpPr>
                <p:cNvPr id="167" name="圆角矩形 166"/>
                <p:cNvSpPr/>
                <p:nvPr/>
              </p:nvSpPr>
              <p:spPr>
                <a:xfrm>
                  <a:off x="4489744" y="1085825"/>
                  <a:ext cx="1701208"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8" name="矩形 167"/>
                <p:cNvSpPr/>
                <p:nvPr/>
              </p:nvSpPr>
              <p:spPr>
                <a:xfrm>
                  <a:off x="4649660" y="2352650"/>
                  <a:ext cx="1476375" cy="628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9" name="矩形 168"/>
                <p:cNvSpPr/>
                <p:nvPr/>
              </p:nvSpPr>
              <p:spPr>
                <a:xfrm>
                  <a:off x="4649660"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0" name="矩形 169"/>
                <p:cNvSpPr/>
                <p:nvPr/>
              </p:nvSpPr>
              <p:spPr>
                <a:xfrm rot="10800000">
                  <a:off x="4649660"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2" name="文本框 57"/>
                <p:cNvSpPr txBox="1"/>
                <p:nvPr/>
              </p:nvSpPr>
              <p:spPr>
                <a:xfrm>
                  <a:off x="5050933" y="2367921"/>
                  <a:ext cx="673830" cy="605935"/>
                </a:xfrm>
                <a:prstGeom prst="rect">
                  <a:avLst/>
                </a:prstGeom>
                <a:noFill/>
              </p:spPr>
              <p:txBody>
                <a:bodyPr wrap="none" lIns="68580" tIns="34290" rIns="68580" bIns="34290" rtlCol="0">
                  <a:spAutoFit/>
                </a:bodyPr>
                <a:lstStyle/>
                <a:p>
                  <a:pPr algn="ctr"/>
                  <a:r>
                    <a:rPr lang="en-US" altLang="zh-CN"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61" name="组合 160"/>
              <p:cNvGrpSpPr/>
              <p:nvPr/>
            </p:nvGrpSpPr>
            <p:grpSpPr>
              <a:xfrm flipV="1">
                <a:off x="4458137" y="1117390"/>
                <a:ext cx="1859421" cy="835205"/>
                <a:chOff x="837732" y="2078700"/>
                <a:chExt cx="4394668" cy="1766999"/>
              </a:xfrm>
            </p:grpSpPr>
            <p:sp>
              <p:nvSpPr>
                <p:cNvPr id="164" name="椭圆 163"/>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65" name="椭圆 164"/>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66" name="矩形 165"/>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155" name="组合 154"/>
            <p:cNvGrpSpPr/>
            <p:nvPr/>
          </p:nvGrpSpPr>
          <p:grpSpPr>
            <a:xfrm flipV="1">
              <a:off x="4463204" y="3358053"/>
              <a:ext cx="1859421" cy="835205"/>
              <a:chOff x="837732" y="2078700"/>
              <a:chExt cx="4394668" cy="1766999"/>
            </a:xfrm>
          </p:grpSpPr>
          <p:sp>
            <p:nvSpPr>
              <p:cNvPr id="157" name="椭圆 156"/>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58" name="椭圆 157"/>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59" name="矩形 158"/>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156" name="Freeform 203"/>
            <p:cNvSpPr>
              <a:spLocks noEditPoints="1"/>
            </p:cNvSpPr>
            <p:nvPr/>
          </p:nvSpPr>
          <p:spPr bwMode="auto">
            <a:xfrm>
              <a:off x="5277188" y="3672945"/>
              <a:ext cx="221318" cy="216317"/>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F7F7F"/>
            </a:solidFill>
            <a:ln>
              <a:noFill/>
            </a:ln>
          </p:spPr>
          <p:txBody>
            <a:bodyPr vert="horz" wrap="square" lIns="68580" tIns="34290" rIns="68580" bIns="34290" numCol="1" anchor="t" anchorCtr="0" compatLnSpc="1"/>
            <a:lstStyle/>
            <a:p>
              <a:endParaRPr lang="zh-CN" altLang="en-US"/>
            </a:p>
          </p:txBody>
        </p:sp>
      </p:grpSp>
      <p:grpSp>
        <p:nvGrpSpPr>
          <p:cNvPr id="173" name="组合 172"/>
          <p:cNvGrpSpPr/>
          <p:nvPr/>
        </p:nvGrpSpPr>
        <p:grpSpPr>
          <a:xfrm>
            <a:off x="8416394" y="1354529"/>
            <a:ext cx="2478905" cy="4381500"/>
            <a:chOff x="6238452" y="1085825"/>
            <a:chExt cx="1859421" cy="3286125"/>
          </a:xfrm>
        </p:grpSpPr>
        <p:sp>
          <p:nvSpPr>
            <p:cNvPr id="174" name="圆角矩形 173"/>
            <p:cNvSpPr/>
            <p:nvPr/>
          </p:nvSpPr>
          <p:spPr>
            <a:xfrm>
              <a:off x="6317559" y="1085825"/>
              <a:ext cx="1638818"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5" name="矩形 174"/>
            <p:cNvSpPr/>
            <p:nvPr/>
          </p:nvSpPr>
          <p:spPr>
            <a:xfrm>
              <a:off x="6429975" y="2352650"/>
              <a:ext cx="1476375" cy="628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6" name="矩形 175"/>
            <p:cNvSpPr/>
            <p:nvPr/>
          </p:nvSpPr>
          <p:spPr>
            <a:xfrm>
              <a:off x="6429975"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7" name="矩形 176"/>
            <p:cNvSpPr/>
            <p:nvPr/>
          </p:nvSpPr>
          <p:spPr>
            <a:xfrm rot="10800000">
              <a:off x="6429975"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78" name="组合 177"/>
            <p:cNvGrpSpPr/>
            <p:nvPr/>
          </p:nvGrpSpPr>
          <p:grpSpPr>
            <a:xfrm flipV="1">
              <a:off x="6238452" y="1117390"/>
              <a:ext cx="1859421" cy="835205"/>
              <a:chOff x="837732" y="2078700"/>
              <a:chExt cx="4394668" cy="1766999"/>
            </a:xfrm>
          </p:grpSpPr>
          <p:sp>
            <p:nvSpPr>
              <p:cNvPr id="188" name="椭圆 187"/>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9" name="椭圆 188"/>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90" name="矩形 189"/>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82" name="组合 181"/>
            <p:cNvGrpSpPr/>
            <p:nvPr/>
          </p:nvGrpSpPr>
          <p:grpSpPr>
            <a:xfrm flipV="1">
              <a:off x="6238452" y="3358053"/>
              <a:ext cx="1859421" cy="835205"/>
              <a:chOff x="837732" y="2078700"/>
              <a:chExt cx="4394668" cy="1766999"/>
            </a:xfrm>
          </p:grpSpPr>
          <p:sp>
            <p:nvSpPr>
              <p:cNvPr id="185" name="椭圆 184"/>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6" name="椭圆 185"/>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7" name="矩形 186"/>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183" name="文本框 74"/>
            <p:cNvSpPr txBox="1"/>
            <p:nvPr/>
          </p:nvSpPr>
          <p:spPr>
            <a:xfrm>
              <a:off x="6831247" y="2367921"/>
              <a:ext cx="673830" cy="605935"/>
            </a:xfrm>
            <a:prstGeom prst="rect">
              <a:avLst/>
            </a:prstGeom>
            <a:noFill/>
          </p:spPr>
          <p:txBody>
            <a:bodyPr wrap="none" lIns="68580" tIns="34290" rIns="68580" bIns="34290" rtlCol="0">
              <a:spAutoFit/>
            </a:bodyPr>
            <a:lstStyle/>
            <a:p>
              <a:pPr algn="ctr"/>
              <a:r>
                <a:rPr lang="en-US" altLang="zh-CN"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4" name="Freeform 142"/>
            <p:cNvSpPr>
              <a:spLocks noEditPoints="1"/>
            </p:cNvSpPr>
            <p:nvPr/>
          </p:nvSpPr>
          <p:spPr bwMode="auto">
            <a:xfrm>
              <a:off x="7016242" y="3618331"/>
              <a:ext cx="303842" cy="291339"/>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rgbClr val="7F7F7F"/>
            </a:solidFill>
            <a:ln>
              <a:noFill/>
            </a:ln>
          </p:spPr>
          <p:txBody>
            <a:bodyPr vert="horz" wrap="square" lIns="68580" tIns="34290" rIns="68580" bIns="34290" numCol="1" anchor="t" anchorCtr="0" compatLnSpc="1"/>
            <a:lstStyle/>
            <a:p>
              <a:endParaRPr lang="zh-CN" altLang="en-US"/>
            </a:p>
          </p:txBody>
        </p:sp>
      </p:grpSp>
      <p:grpSp>
        <p:nvGrpSpPr>
          <p:cNvPr id="191" name="组合 190"/>
          <p:cNvGrpSpPr/>
          <p:nvPr/>
        </p:nvGrpSpPr>
        <p:grpSpPr>
          <a:xfrm>
            <a:off x="3160578" y="1970873"/>
            <a:ext cx="905513" cy="203200"/>
            <a:chOff x="2819400" y="387818"/>
            <a:chExt cx="1384660" cy="310682"/>
          </a:xfrm>
        </p:grpSpPr>
        <p:sp>
          <p:nvSpPr>
            <p:cNvPr id="192" name="椭圆 191"/>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圆角矩形 193"/>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圆角矩形 194"/>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6" name="组合 195"/>
          <p:cNvGrpSpPr/>
          <p:nvPr/>
        </p:nvGrpSpPr>
        <p:grpSpPr>
          <a:xfrm>
            <a:off x="3160578" y="4971239"/>
            <a:ext cx="905513" cy="203200"/>
            <a:chOff x="2819400" y="387818"/>
            <a:chExt cx="1384660" cy="310682"/>
          </a:xfrm>
        </p:grpSpPr>
        <p:sp>
          <p:nvSpPr>
            <p:cNvPr id="197" name="椭圆 196"/>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圆角矩形 198"/>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圆角矩形 199"/>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1" name="组合 200"/>
          <p:cNvGrpSpPr/>
          <p:nvPr/>
        </p:nvGrpSpPr>
        <p:grpSpPr>
          <a:xfrm>
            <a:off x="5561529" y="1970873"/>
            <a:ext cx="905513" cy="203200"/>
            <a:chOff x="2819400" y="387818"/>
            <a:chExt cx="1384660" cy="310682"/>
          </a:xfrm>
        </p:grpSpPr>
        <p:sp>
          <p:nvSpPr>
            <p:cNvPr id="202" name="椭圆 201"/>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圆角矩形 203"/>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圆角矩形 204"/>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6" name="组合 205"/>
          <p:cNvGrpSpPr/>
          <p:nvPr/>
        </p:nvGrpSpPr>
        <p:grpSpPr>
          <a:xfrm>
            <a:off x="5561529" y="4971239"/>
            <a:ext cx="905513" cy="203200"/>
            <a:chOff x="2819400" y="387818"/>
            <a:chExt cx="1384660" cy="310682"/>
          </a:xfrm>
        </p:grpSpPr>
        <p:sp>
          <p:nvSpPr>
            <p:cNvPr id="207" name="椭圆 206"/>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圆角矩形 208"/>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圆角矩形 209"/>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1" name="组合 210"/>
          <p:cNvGrpSpPr/>
          <p:nvPr/>
        </p:nvGrpSpPr>
        <p:grpSpPr>
          <a:xfrm>
            <a:off x="7924385" y="1970873"/>
            <a:ext cx="905513" cy="203200"/>
            <a:chOff x="2819400" y="387818"/>
            <a:chExt cx="1384660" cy="310682"/>
          </a:xfrm>
        </p:grpSpPr>
        <p:sp>
          <p:nvSpPr>
            <p:cNvPr id="212" name="椭圆 211"/>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椭圆 212"/>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圆角矩形 213"/>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圆角矩形 214"/>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6" name="组合 215"/>
          <p:cNvGrpSpPr/>
          <p:nvPr/>
        </p:nvGrpSpPr>
        <p:grpSpPr>
          <a:xfrm>
            <a:off x="7924385" y="4971239"/>
            <a:ext cx="905513" cy="203200"/>
            <a:chOff x="2819400" y="387818"/>
            <a:chExt cx="1384660" cy="310682"/>
          </a:xfrm>
        </p:grpSpPr>
        <p:sp>
          <p:nvSpPr>
            <p:cNvPr id="217" name="椭圆 216"/>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椭圆 217"/>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圆角矩形 218"/>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圆角矩形 219"/>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1" name="Content Placeholder 2"/>
          <p:cNvSpPr txBox="1"/>
          <p:nvPr/>
        </p:nvSpPr>
        <p:spPr bwMode="auto">
          <a:xfrm>
            <a:off x="1475955" y="2353686"/>
            <a:ext cx="1991577" cy="61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这里输入简单的文字概述里输入简单文字这里输入简单的文字概述里输入简单文</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22" name="矩形 221"/>
          <p:cNvSpPr/>
          <p:nvPr/>
        </p:nvSpPr>
        <p:spPr>
          <a:xfrm>
            <a:off x="1728270" y="1686150"/>
            <a:ext cx="1477136" cy="369332"/>
          </a:xfrm>
          <a:prstGeom prst="rect">
            <a:avLst/>
          </a:prstGeom>
        </p:spPr>
        <p:txBody>
          <a:bodyPr wrap="none" lIns="121908" tIns="60954" rIns="121908" bIns="60954">
            <a:spAutoFit/>
          </a:bodyPr>
          <a:lstStyle/>
          <a:p>
            <a:pPr algn="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223" name="Content Placeholder 2"/>
          <p:cNvSpPr txBox="1"/>
          <p:nvPr/>
        </p:nvSpPr>
        <p:spPr bwMode="auto">
          <a:xfrm>
            <a:off x="3821687" y="2353686"/>
            <a:ext cx="1991577" cy="61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这里输入简单的文字概述里输入简单文字这里输入简单的文字概述里输入简单文</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24" name="矩形 223"/>
          <p:cNvSpPr/>
          <p:nvPr/>
        </p:nvSpPr>
        <p:spPr>
          <a:xfrm>
            <a:off x="4074002" y="1686150"/>
            <a:ext cx="1477136" cy="369332"/>
          </a:xfrm>
          <a:prstGeom prst="rect">
            <a:avLst/>
          </a:prstGeom>
        </p:spPr>
        <p:txBody>
          <a:bodyPr wrap="none" lIns="121908" tIns="60954" rIns="121908" bIns="60954">
            <a:spAutoFit/>
          </a:bodyPr>
          <a:lstStyle/>
          <a:p>
            <a:pPr algn="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225" name="Content Placeholder 2"/>
          <p:cNvSpPr txBox="1"/>
          <p:nvPr/>
        </p:nvSpPr>
        <p:spPr bwMode="auto">
          <a:xfrm>
            <a:off x="6259770" y="2353686"/>
            <a:ext cx="1991577" cy="61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这里输入简单的文字概述里输入简单文字这里输入简单的文字概述里输入简单文</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26" name="矩形 225"/>
          <p:cNvSpPr/>
          <p:nvPr/>
        </p:nvSpPr>
        <p:spPr>
          <a:xfrm>
            <a:off x="6512085" y="1686150"/>
            <a:ext cx="1477136" cy="369332"/>
          </a:xfrm>
          <a:prstGeom prst="rect">
            <a:avLst/>
          </a:prstGeom>
        </p:spPr>
        <p:txBody>
          <a:bodyPr wrap="none" lIns="121908" tIns="60954" rIns="121908" bIns="60954">
            <a:spAutoFit/>
          </a:bodyPr>
          <a:lstStyle/>
          <a:p>
            <a:pPr algn="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227" name="Content Placeholder 2"/>
          <p:cNvSpPr txBox="1"/>
          <p:nvPr/>
        </p:nvSpPr>
        <p:spPr bwMode="auto">
          <a:xfrm>
            <a:off x="8660912" y="2353686"/>
            <a:ext cx="1991577" cy="61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这里输入简单的文字概述里输入简单文字这里输入简单的文字概述里输入简单文</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28" name="矩形 227"/>
          <p:cNvSpPr/>
          <p:nvPr/>
        </p:nvSpPr>
        <p:spPr>
          <a:xfrm>
            <a:off x="8913227" y="1686150"/>
            <a:ext cx="1477136" cy="369332"/>
          </a:xfrm>
          <a:prstGeom prst="rect">
            <a:avLst/>
          </a:prstGeom>
        </p:spPr>
        <p:txBody>
          <a:bodyPr wrap="none" lIns="121908" tIns="60954" rIns="121908" bIns="60954">
            <a:spAutoFit/>
          </a:bodyPr>
          <a:lstStyle/>
          <a:p>
            <a:pPr algn="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3"/>
                                        </p:tgtEl>
                                        <p:attrNameLst>
                                          <p:attrName>style.visibility</p:attrName>
                                        </p:attrNameLst>
                                      </p:cBhvr>
                                      <p:to>
                                        <p:strVal val="visible"/>
                                      </p:to>
                                    </p:set>
                                    <p:anim calcmode="lin" valueType="num">
                                      <p:cBhvr additive="base">
                                        <p:cTn id="7" dur="500" fill="hold"/>
                                        <p:tgtEl>
                                          <p:spTgt spid="133"/>
                                        </p:tgtEl>
                                        <p:attrNameLst>
                                          <p:attrName>ppt_x</p:attrName>
                                        </p:attrNameLst>
                                      </p:cBhvr>
                                      <p:tavLst>
                                        <p:tav tm="0">
                                          <p:val>
                                            <p:strVal val="#ppt_x"/>
                                          </p:val>
                                        </p:tav>
                                        <p:tav tm="100000">
                                          <p:val>
                                            <p:strVal val="#ppt_x"/>
                                          </p:val>
                                        </p:tav>
                                      </p:tavLst>
                                    </p:anim>
                                    <p:anim calcmode="lin" valueType="num">
                                      <p:cBhvr additive="base">
                                        <p:cTn id="8" dur="500" fill="hold"/>
                                        <p:tgtEl>
                                          <p:spTgt spid="13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22"/>
                                        </p:tgtEl>
                                        <p:attrNameLst>
                                          <p:attrName>style.visibility</p:attrName>
                                        </p:attrNameLst>
                                      </p:cBhvr>
                                      <p:to>
                                        <p:strVal val="visible"/>
                                      </p:to>
                                    </p:set>
                                    <p:animEffect transition="in" filter="fade">
                                      <p:cBhvr>
                                        <p:cTn id="12" dur="500"/>
                                        <p:tgtEl>
                                          <p:spTgt spid="222"/>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21"/>
                                        </p:tgtEl>
                                        <p:attrNameLst>
                                          <p:attrName>style.visibility</p:attrName>
                                        </p:attrNameLst>
                                      </p:cBhvr>
                                      <p:to>
                                        <p:strVal val="visible"/>
                                      </p:to>
                                    </p:set>
                                    <p:animEffect transition="in" filter="fade">
                                      <p:cBhvr>
                                        <p:cTn id="16" dur="500"/>
                                        <p:tgtEl>
                                          <p:spTgt spid="221"/>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91"/>
                                        </p:tgtEl>
                                        <p:attrNameLst>
                                          <p:attrName>style.visibility</p:attrName>
                                        </p:attrNameLst>
                                      </p:cBhvr>
                                      <p:to>
                                        <p:strVal val="visible"/>
                                      </p:to>
                                    </p:set>
                                    <p:animEffect transition="in" filter="wipe(left)">
                                      <p:cBhvr>
                                        <p:cTn id="20" dur="500"/>
                                        <p:tgtEl>
                                          <p:spTgt spid="191"/>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196"/>
                                        </p:tgtEl>
                                        <p:attrNameLst>
                                          <p:attrName>style.visibility</p:attrName>
                                        </p:attrNameLst>
                                      </p:cBhvr>
                                      <p:to>
                                        <p:strVal val="visible"/>
                                      </p:to>
                                    </p:set>
                                    <p:animEffect transition="in" filter="wipe(left)">
                                      <p:cBhvr>
                                        <p:cTn id="24" dur="500"/>
                                        <p:tgtEl>
                                          <p:spTgt spid="196"/>
                                        </p:tgtEl>
                                      </p:cBhvr>
                                    </p:animEffect>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112"/>
                                        </p:tgtEl>
                                        <p:attrNameLst>
                                          <p:attrName>style.visibility</p:attrName>
                                        </p:attrNameLst>
                                      </p:cBhvr>
                                      <p:to>
                                        <p:strVal val="visible"/>
                                      </p:to>
                                    </p:set>
                                    <p:anim calcmode="lin" valueType="num">
                                      <p:cBhvr additive="base">
                                        <p:cTn id="28" dur="500" fill="hold"/>
                                        <p:tgtEl>
                                          <p:spTgt spid="112"/>
                                        </p:tgtEl>
                                        <p:attrNameLst>
                                          <p:attrName>ppt_x</p:attrName>
                                        </p:attrNameLst>
                                      </p:cBhvr>
                                      <p:tavLst>
                                        <p:tav tm="0">
                                          <p:val>
                                            <p:strVal val="1+#ppt_w/2"/>
                                          </p:val>
                                        </p:tav>
                                        <p:tav tm="100000">
                                          <p:val>
                                            <p:strVal val="#ppt_x"/>
                                          </p:val>
                                        </p:tav>
                                      </p:tavLst>
                                    </p:anim>
                                    <p:anim calcmode="lin" valueType="num">
                                      <p:cBhvr additive="base">
                                        <p:cTn id="29" dur="500" fill="hold"/>
                                        <p:tgtEl>
                                          <p:spTgt spid="112"/>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224"/>
                                        </p:tgtEl>
                                        <p:attrNameLst>
                                          <p:attrName>style.visibility</p:attrName>
                                        </p:attrNameLst>
                                      </p:cBhvr>
                                      <p:to>
                                        <p:strVal val="visible"/>
                                      </p:to>
                                    </p:set>
                                    <p:animEffect transition="in" filter="fade">
                                      <p:cBhvr>
                                        <p:cTn id="33" dur="500"/>
                                        <p:tgtEl>
                                          <p:spTgt spid="224"/>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23"/>
                                        </p:tgtEl>
                                        <p:attrNameLst>
                                          <p:attrName>style.visibility</p:attrName>
                                        </p:attrNameLst>
                                      </p:cBhvr>
                                      <p:to>
                                        <p:strVal val="visible"/>
                                      </p:to>
                                    </p:set>
                                    <p:animEffect transition="in" filter="fade">
                                      <p:cBhvr>
                                        <p:cTn id="37" dur="500"/>
                                        <p:tgtEl>
                                          <p:spTgt spid="223"/>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201"/>
                                        </p:tgtEl>
                                        <p:attrNameLst>
                                          <p:attrName>style.visibility</p:attrName>
                                        </p:attrNameLst>
                                      </p:cBhvr>
                                      <p:to>
                                        <p:strVal val="visible"/>
                                      </p:to>
                                    </p:set>
                                    <p:animEffect transition="in" filter="wipe(left)">
                                      <p:cBhvr>
                                        <p:cTn id="41" dur="500"/>
                                        <p:tgtEl>
                                          <p:spTgt spid="201"/>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206"/>
                                        </p:tgtEl>
                                        <p:attrNameLst>
                                          <p:attrName>style.visibility</p:attrName>
                                        </p:attrNameLst>
                                      </p:cBhvr>
                                      <p:to>
                                        <p:strVal val="visible"/>
                                      </p:to>
                                    </p:set>
                                    <p:animEffect transition="in" filter="wipe(left)">
                                      <p:cBhvr>
                                        <p:cTn id="45" dur="500"/>
                                        <p:tgtEl>
                                          <p:spTgt spid="206"/>
                                        </p:tgtEl>
                                      </p:cBhvr>
                                    </p:animEffect>
                                  </p:childTnLst>
                                </p:cTn>
                              </p:par>
                            </p:childTnLst>
                          </p:cTn>
                        </p:par>
                        <p:par>
                          <p:cTn id="46" fill="hold">
                            <p:stCondLst>
                              <p:cond delay="5000"/>
                            </p:stCondLst>
                            <p:childTnLst>
                              <p:par>
                                <p:cTn id="47" presetID="2" presetClass="entr" presetSubtype="2" fill="hold" nodeType="afterEffect">
                                  <p:stCondLst>
                                    <p:cond delay="0"/>
                                  </p:stCondLst>
                                  <p:childTnLst>
                                    <p:set>
                                      <p:cBhvr>
                                        <p:cTn id="48" dur="1" fill="hold">
                                          <p:stCondLst>
                                            <p:cond delay="0"/>
                                          </p:stCondLst>
                                        </p:cTn>
                                        <p:tgtEl>
                                          <p:spTgt spid="153"/>
                                        </p:tgtEl>
                                        <p:attrNameLst>
                                          <p:attrName>style.visibility</p:attrName>
                                        </p:attrNameLst>
                                      </p:cBhvr>
                                      <p:to>
                                        <p:strVal val="visible"/>
                                      </p:to>
                                    </p:set>
                                    <p:anim calcmode="lin" valueType="num">
                                      <p:cBhvr additive="base">
                                        <p:cTn id="49" dur="500" fill="hold"/>
                                        <p:tgtEl>
                                          <p:spTgt spid="153"/>
                                        </p:tgtEl>
                                        <p:attrNameLst>
                                          <p:attrName>ppt_x</p:attrName>
                                        </p:attrNameLst>
                                      </p:cBhvr>
                                      <p:tavLst>
                                        <p:tav tm="0">
                                          <p:val>
                                            <p:strVal val="1+#ppt_w/2"/>
                                          </p:val>
                                        </p:tav>
                                        <p:tav tm="100000">
                                          <p:val>
                                            <p:strVal val="#ppt_x"/>
                                          </p:val>
                                        </p:tav>
                                      </p:tavLst>
                                    </p:anim>
                                    <p:anim calcmode="lin" valueType="num">
                                      <p:cBhvr additive="base">
                                        <p:cTn id="50" dur="500" fill="hold"/>
                                        <p:tgtEl>
                                          <p:spTgt spid="153"/>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226"/>
                                        </p:tgtEl>
                                        <p:attrNameLst>
                                          <p:attrName>style.visibility</p:attrName>
                                        </p:attrNameLst>
                                      </p:cBhvr>
                                      <p:to>
                                        <p:strVal val="visible"/>
                                      </p:to>
                                    </p:set>
                                    <p:animEffect transition="in" filter="fade">
                                      <p:cBhvr>
                                        <p:cTn id="54" dur="500"/>
                                        <p:tgtEl>
                                          <p:spTgt spid="226"/>
                                        </p:tgtEl>
                                      </p:cBhvr>
                                    </p:animEffect>
                                  </p:childTnLst>
                                </p:cTn>
                              </p:par>
                            </p:childTnLst>
                          </p:cTn>
                        </p:par>
                        <p:par>
                          <p:cTn id="55" fill="hold">
                            <p:stCondLst>
                              <p:cond delay="6000"/>
                            </p:stCondLst>
                            <p:childTnLst>
                              <p:par>
                                <p:cTn id="56" presetID="10" presetClass="entr" presetSubtype="0" fill="hold" grpId="0" nodeType="afterEffect">
                                  <p:stCondLst>
                                    <p:cond delay="0"/>
                                  </p:stCondLst>
                                  <p:childTnLst>
                                    <p:set>
                                      <p:cBhvr>
                                        <p:cTn id="57" dur="1" fill="hold">
                                          <p:stCondLst>
                                            <p:cond delay="0"/>
                                          </p:stCondLst>
                                        </p:cTn>
                                        <p:tgtEl>
                                          <p:spTgt spid="225"/>
                                        </p:tgtEl>
                                        <p:attrNameLst>
                                          <p:attrName>style.visibility</p:attrName>
                                        </p:attrNameLst>
                                      </p:cBhvr>
                                      <p:to>
                                        <p:strVal val="visible"/>
                                      </p:to>
                                    </p:set>
                                    <p:animEffect transition="in" filter="fade">
                                      <p:cBhvr>
                                        <p:cTn id="58" dur="500"/>
                                        <p:tgtEl>
                                          <p:spTgt spid="225"/>
                                        </p:tgtEl>
                                      </p:cBhvr>
                                    </p:animEffect>
                                  </p:childTnLst>
                                </p:cTn>
                              </p:par>
                            </p:childTnLst>
                          </p:cTn>
                        </p:par>
                        <p:par>
                          <p:cTn id="59" fill="hold">
                            <p:stCondLst>
                              <p:cond delay="6500"/>
                            </p:stCondLst>
                            <p:childTnLst>
                              <p:par>
                                <p:cTn id="60" presetID="22" presetClass="entr" presetSubtype="8" fill="hold" nodeType="afterEffect">
                                  <p:stCondLst>
                                    <p:cond delay="0"/>
                                  </p:stCondLst>
                                  <p:childTnLst>
                                    <p:set>
                                      <p:cBhvr>
                                        <p:cTn id="61" dur="1" fill="hold">
                                          <p:stCondLst>
                                            <p:cond delay="0"/>
                                          </p:stCondLst>
                                        </p:cTn>
                                        <p:tgtEl>
                                          <p:spTgt spid="211"/>
                                        </p:tgtEl>
                                        <p:attrNameLst>
                                          <p:attrName>style.visibility</p:attrName>
                                        </p:attrNameLst>
                                      </p:cBhvr>
                                      <p:to>
                                        <p:strVal val="visible"/>
                                      </p:to>
                                    </p:set>
                                    <p:animEffect transition="in" filter="wipe(left)">
                                      <p:cBhvr>
                                        <p:cTn id="62" dur="500"/>
                                        <p:tgtEl>
                                          <p:spTgt spid="211"/>
                                        </p:tgtEl>
                                      </p:cBhvr>
                                    </p:animEffect>
                                  </p:childTnLst>
                                </p:cTn>
                              </p:par>
                            </p:childTnLst>
                          </p:cTn>
                        </p:par>
                        <p:par>
                          <p:cTn id="63" fill="hold">
                            <p:stCondLst>
                              <p:cond delay="7000"/>
                            </p:stCondLst>
                            <p:childTnLst>
                              <p:par>
                                <p:cTn id="64" presetID="22" presetClass="entr" presetSubtype="8" fill="hold" nodeType="afterEffect">
                                  <p:stCondLst>
                                    <p:cond delay="0"/>
                                  </p:stCondLst>
                                  <p:childTnLst>
                                    <p:set>
                                      <p:cBhvr>
                                        <p:cTn id="65" dur="1" fill="hold">
                                          <p:stCondLst>
                                            <p:cond delay="0"/>
                                          </p:stCondLst>
                                        </p:cTn>
                                        <p:tgtEl>
                                          <p:spTgt spid="216"/>
                                        </p:tgtEl>
                                        <p:attrNameLst>
                                          <p:attrName>style.visibility</p:attrName>
                                        </p:attrNameLst>
                                      </p:cBhvr>
                                      <p:to>
                                        <p:strVal val="visible"/>
                                      </p:to>
                                    </p:set>
                                    <p:animEffect transition="in" filter="wipe(left)">
                                      <p:cBhvr>
                                        <p:cTn id="66" dur="500"/>
                                        <p:tgtEl>
                                          <p:spTgt spid="216"/>
                                        </p:tgtEl>
                                      </p:cBhvr>
                                    </p:animEffect>
                                  </p:childTnLst>
                                </p:cTn>
                              </p:par>
                            </p:childTnLst>
                          </p:cTn>
                        </p:par>
                        <p:par>
                          <p:cTn id="67" fill="hold">
                            <p:stCondLst>
                              <p:cond delay="7500"/>
                            </p:stCondLst>
                            <p:childTnLst>
                              <p:par>
                                <p:cTn id="68" presetID="2" presetClass="entr" presetSubtype="2" fill="hold" nodeType="afterEffect">
                                  <p:stCondLst>
                                    <p:cond delay="0"/>
                                  </p:stCondLst>
                                  <p:childTnLst>
                                    <p:set>
                                      <p:cBhvr>
                                        <p:cTn id="69" dur="1" fill="hold">
                                          <p:stCondLst>
                                            <p:cond delay="0"/>
                                          </p:stCondLst>
                                        </p:cTn>
                                        <p:tgtEl>
                                          <p:spTgt spid="173"/>
                                        </p:tgtEl>
                                        <p:attrNameLst>
                                          <p:attrName>style.visibility</p:attrName>
                                        </p:attrNameLst>
                                      </p:cBhvr>
                                      <p:to>
                                        <p:strVal val="visible"/>
                                      </p:to>
                                    </p:set>
                                    <p:anim calcmode="lin" valueType="num">
                                      <p:cBhvr additive="base">
                                        <p:cTn id="70" dur="500" fill="hold"/>
                                        <p:tgtEl>
                                          <p:spTgt spid="173"/>
                                        </p:tgtEl>
                                        <p:attrNameLst>
                                          <p:attrName>ppt_x</p:attrName>
                                        </p:attrNameLst>
                                      </p:cBhvr>
                                      <p:tavLst>
                                        <p:tav tm="0">
                                          <p:val>
                                            <p:strVal val="1+#ppt_w/2"/>
                                          </p:val>
                                        </p:tav>
                                        <p:tav tm="100000">
                                          <p:val>
                                            <p:strVal val="#ppt_x"/>
                                          </p:val>
                                        </p:tav>
                                      </p:tavLst>
                                    </p:anim>
                                    <p:anim calcmode="lin" valueType="num">
                                      <p:cBhvr additive="base">
                                        <p:cTn id="71" dur="500" fill="hold"/>
                                        <p:tgtEl>
                                          <p:spTgt spid="173"/>
                                        </p:tgtEl>
                                        <p:attrNameLst>
                                          <p:attrName>ppt_y</p:attrName>
                                        </p:attrNameLst>
                                      </p:cBhvr>
                                      <p:tavLst>
                                        <p:tav tm="0">
                                          <p:val>
                                            <p:strVal val="#ppt_y"/>
                                          </p:val>
                                        </p:tav>
                                        <p:tav tm="100000">
                                          <p:val>
                                            <p:strVal val="#ppt_y"/>
                                          </p:val>
                                        </p:tav>
                                      </p:tavLst>
                                    </p:anim>
                                  </p:childTnLst>
                                </p:cTn>
                              </p:par>
                            </p:childTnLst>
                          </p:cTn>
                        </p:par>
                        <p:par>
                          <p:cTn id="72" fill="hold">
                            <p:stCondLst>
                              <p:cond delay="8000"/>
                            </p:stCondLst>
                            <p:childTnLst>
                              <p:par>
                                <p:cTn id="73" presetID="10" presetClass="entr" presetSubtype="0" fill="hold" grpId="0" nodeType="afterEffect">
                                  <p:stCondLst>
                                    <p:cond delay="0"/>
                                  </p:stCondLst>
                                  <p:childTnLst>
                                    <p:set>
                                      <p:cBhvr>
                                        <p:cTn id="74" dur="1" fill="hold">
                                          <p:stCondLst>
                                            <p:cond delay="0"/>
                                          </p:stCondLst>
                                        </p:cTn>
                                        <p:tgtEl>
                                          <p:spTgt spid="228"/>
                                        </p:tgtEl>
                                        <p:attrNameLst>
                                          <p:attrName>style.visibility</p:attrName>
                                        </p:attrNameLst>
                                      </p:cBhvr>
                                      <p:to>
                                        <p:strVal val="visible"/>
                                      </p:to>
                                    </p:set>
                                    <p:animEffect transition="in" filter="fade">
                                      <p:cBhvr>
                                        <p:cTn id="75" dur="500"/>
                                        <p:tgtEl>
                                          <p:spTgt spid="228"/>
                                        </p:tgtEl>
                                      </p:cBhvr>
                                    </p:animEffect>
                                  </p:childTnLst>
                                </p:cTn>
                              </p:par>
                            </p:childTnLst>
                          </p:cTn>
                        </p:par>
                        <p:par>
                          <p:cTn id="76" fill="hold">
                            <p:stCondLst>
                              <p:cond delay="8500"/>
                            </p:stCondLst>
                            <p:childTnLst>
                              <p:par>
                                <p:cTn id="77" presetID="10" presetClass="entr" presetSubtype="0" fill="hold" grpId="0" nodeType="afterEffect">
                                  <p:stCondLst>
                                    <p:cond delay="0"/>
                                  </p:stCondLst>
                                  <p:childTnLst>
                                    <p:set>
                                      <p:cBhvr>
                                        <p:cTn id="78" dur="1" fill="hold">
                                          <p:stCondLst>
                                            <p:cond delay="0"/>
                                          </p:stCondLst>
                                        </p:cTn>
                                        <p:tgtEl>
                                          <p:spTgt spid="227"/>
                                        </p:tgtEl>
                                        <p:attrNameLst>
                                          <p:attrName>style.visibility</p:attrName>
                                        </p:attrNameLst>
                                      </p:cBhvr>
                                      <p:to>
                                        <p:strVal val="visible"/>
                                      </p:to>
                                    </p:set>
                                    <p:animEffect transition="in" filter="fade">
                                      <p:cBhvr>
                                        <p:cTn id="79" dur="500"/>
                                        <p:tgtEl>
                                          <p:spTgt spid="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p:bldP spid="222" grpId="0"/>
      <p:bldP spid="223" grpId="0"/>
      <p:bldP spid="224" grpId="0"/>
      <p:bldP spid="225" grpId="0"/>
      <p:bldP spid="226" grpId="0"/>
      <p:bldP spid="227" grpId="0"/>
      <p:bldP spid="2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单击输入标题内容</a:t>
            </a:r>
            <a:endParaRPr lang="zh-CN" altLang="en-US" dirty="0"/>
          </a:p>
        </p:txBody>
      </p:sp>
      <p:grpSp>
        <p:nvGrpSpPr>
          <p:cNvPr id="8" name="组合 7"/>
          <p:cNvGrpSpPr/>
          <p:nvPr/>
        </p:nvGrpSpPr>
        <p:grpSpPr>
          <a:xfrm>
            <a:off x="702625" y="1876346"/>
            <a:ext cx="3728003" cy="3824368"/>
            <a:chOff x="844825" y="1701788"/>
            <a:chExt cx="3728488" cy="3824368"/>
          </a:xfrm>
          <a:effectLst>
            <a:outerShdw blurRad="50800" dist="38100" dir="8100000" algn="tr" rotWithShape="0">
              <a:prstClr val="black">
                <a:alpha val="40000"/>
              </a:prstClr>
            </a:outerShdw>
          </a:effectLst>
        </p:grpSpPr>
        <p:sp>
          <p:nvSpPr>
            <p:cNvPr id="9" name="弧形 8"/>
            <p:cNvSpPr/>
            <p:nvPr/>
          </p:nvSpPr>
          <p:spPr>
            <a:xfrm>
              <a:off x="844825" y="3311729"/>
              <a:ext cx="2214427" cy="2214427"/>
            </a:xfrm>
            <a:prstGeom prst="arc">
              <a:avLst>
                <a:gd name="adj1" fmla="val 13652451"/>
                <a:gd name="adj2" fmla="val 19019399"/>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0" name="弧形 9"/>
            <p:cNvSpPr/>
            <p:nvPr/>
          </p:nvSpPr>
          <p:spPr>
            <a:xfrm flipV="1">
              <a:off x="2358886" y="1701788"/>
              <a:ext cx="2214427" cy="2214427"/>
            </a:xfrm>
            <a:prstGeom prst="arc">
              <a:avLst>
                <a:gd name="adj1" fmla="val 13652451"/>
                <a:gd name="adj2" fmla="val 18688162"/>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1" name="等腰三角形 10"/>
            <p:cNvSpPr/>
            <p:nvPr/>
          </p:nvSpPr>
          <p:spPr>
            <a:xfrm rot="13500000">
              <a:off x="1040770" y="3587394"/>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 name="等腰三角形 11"/>
            <p:cNvSpPr/>
            <p:nvPr/>
          </p:nvSpPr>
          <p:spPr>
            <a:xfrm rot="2700000">
              <a:off x="4143947" y="3473682"/>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3" name="组合 12"/>
          <p:cNvGrpSpPr/>
          <p:nvPr/>
        </p:nvGrpSpPr>
        <p:grpSpPr>
          <a:xfrm>
            <a:off x="4255472" y="1876346"/>
            <a:ext cx="3728003" cy="3824368"/>
            <a:chOff x="844825" y="1701788"/>
            <a:chExt cx="3728488" cy="3824368"/>
          </a:xfrm>
          <a:effectLst>
            <a:outerShdw blurRad="50800" dist="38100" dir="8100000" algn="tr" rotWithShape="0">
              <a:prstClr val="black">
                <a:alpha val="40000"/>
              </a:prstClr>
            </a:outerShdw>
          </a:effectLst>
        </p:grpSpPr>
        <p:sp>
          <p:nvSpPr>
            <p:cNvPr id="14" name="弧形 13"/>
            <p:cNvSpPr/>
            <p:nvPr/>
          </p:nvSpPr>
          <p:spPr>
            <a:xfrm>
              <a:off x="844825" y="3311729"/>
              <a:ext cx="2214427" cy="2214427"/>
            </a:xfrm>
            <a:prstGeom prst="arc">
              <a:avLst>
                <a:gd name="adj1" fmla="val 13652451"/>
                <a:gd name="adj2" fmla="val 19019399"/>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5" name="弧形 14"/>
            <p:cNvSpPr/>
            <p:nvPr/>
          </p:nvSpPr>
          <p:spPr>
            <a:xfrm flipV="1">
              <a:off x="2358886" y="1701788"/>
              <a:ext cx="2214427" cy="2214427"/>
            </a:xfrm>
            <a:prstGeom prst="arc">
              <a:avLst>
                <a:gd name="adj1" fmla="val 13652451"/>
                <a:gd name="adj2" fmla="val 18688162"/>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6" name="等腰三角形 15"/>
            <p:cNvSpPr/>
            <p:nvPr/>
          </p:nvSpPr>
          <p:spPr>
            <a:xfrm rot="13500000">
              <a:off x="1040770" y="3587394"/>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7" name="等腰三角形 16"/>
            <p:cNvSpPr/>
            <p:nvPr/>
          </p:nvSpPr>
          <p:spPr>
            <a:xfrm rot="2700000">
              <a:off x="4143947" y="3473682"/>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8" name="组合 17"/>
          <p:cNvGrpSpPr/>
          <p:nvPr/>
        </p:nvGrpSpPr>
        <p:grpSpPr>
          <a:xfrm>
            <a:off x="7762955" y="1876346"/>
            <a:ext cx="3728003" cy="3824368"/>
            <a:chOff x="844825" y="1701788"/>
            <a:chExt cx="3728488" cy="3824368"/>
          </a:xfrm>
          <a:effectLst>
            <a:outerShdw blurRad="50800" dist="38100" dir="8100000" algn="tr" rotWithShape="0">
              <a:prstClr val="black">
                <a:alpha val="40000"/>
              </a:prstClr>
            </a:outerShdw>
          </a:effectLst>
        </p:grpSpPr>
        <p:sp>
          <p:nvSpPr>
            <p:cNvPr id="19" name="弧形 18"/>
            <p:cNvSpPr/>
            <p:nvPr/>
          </p:nvSpPr>
          <p:spPr>
            <a:xfrm>
              <a:off x="844825" y="3311729"/>
              <a:ext cx="2214427" cy="2214427"/>
            </a:xfrm>
            <a:prstGeom prst="arc">
              <a:avLst>
                <a:gd name="adj1" fmla="val 13652451"/>
                <a:gd name="adj2" fmla="val 19019399"/>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0" name="弧形 19"/>
            <p:cNvSpPr/>
            <p:nvPr/>
          </p:nvSpPr>
          <p:spPr>
            <a:xfrm flipV="1">
              <a:off x="2358886" y="1701788"/>
              <a:ext cx="2214427" cy="2214427"/>
            </a:xfrm>
            <a:prstGeom prst="arc">
              <a:avLst>
                <a:gd name="adj1" fmla="val 13652451"/>
                <a:gd name="adj2" fmla="val 18688162"/>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等腰三角形 20"/>
            <p:cNvSpPr/>
            <p:nvPr/>
          </p:nvSpPr>
          <p:spPr>
            <a:xfrm rot="13500000">
              <a:off x="1040770" y="3587394"/>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2" name="等腰三角形 21"/>
            <p:cNvSpPr/>
            <p:nvPr/>
          </p:nvSpPr>
          <p:spPr>
            <a:xfrm rot="2700000">
              <a:off x="4143947" y="3473682"/>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41" name="组合 40"/>
          <p:cNvGrpSpPr/>
          <p:nvPr/>
        </p:nvGrpSpPr>
        <p:grpSpPr>
          <a:xfrm>
            <a:off x="8722702" y="3042170"/>
            <a:ext cx="227204" cy="290604"/>
            <a:chOff x="1605187" y="572440"/>
            <a:chExt cx="563561" cy="720725"/>
          </a:xfrm>
          <a:solidFill>
            <a:schemeClr val="tx1">
              <a:lumMod val="75000"/>
              <a:lumOff val="25000"/>
            </a:schemeClr>
          </a:solidFill>
        </p:grpSpPr>
        <p:sp>
          <p:nvSpPr>
            <p:cNvPr id="42" name="Freeform 32"/>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43" name="Freeform 33"/>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44"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grpSp>
      <p:sp>
        <p:nvSpPr>
          <p:cNvPr id="45" name="Freeform 223"/>
          <p:cNvSpPr/>
          <p:nvPr/>
        </p:nvSpPr>
        <p:spPr bwMode="auto">
          <a:xfrm>
            <a:off x="6760880" y="4347714"/>
            <a:ext cx="259538" cy="210519"/>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tx1">
              <a:lumMod val="75000"/>
              <a:lumOff val="25000"/>
            </a:schemeClr>
          </a:solidFill>
          <a:ln>
            <a:noFill/>
          </a:ln>
        </p:spPr>
        <p:txBody>
          <a:bodyPr vert="horz" wrap="square" lIns="91431" tIns="45715" rIns="91431" bIns="45715" numCol="1" anchor="t" anchorCtr="0" compatLnSpc="1"/>
          <a:lstStyle/>
          <a:p>
            <a:endParaRPr lang="zh-CN" altLang="en-US">
              <a:solidFill>
                <a:schemeClr val="accent1"/>
              </a:solidFill>
            </a:endParaRPr>
          </a:p>
        </p:txBody>
      </p:sp>
      <p:grpSp>
        <p:nvGrpSpPr>
          <p:cNvPr id="46" name="组合 45"/>
          <p:cNvGrpSpPr/>
          <p:nvPr/>
        </p:nvGrpSpPr>
        <p:grpSpPr>
          <a:xfrm>
            <a:off x="5189791" y="3097197"/>
            <a:ext cx="266244" cy="264999"/>
            <a:chOff x="-136302" y="1682102"/>
            <a:chExt cx="660400" cy="657225"/>
          </a:xfrm>
          <a:solidFill>
            <a:schemeClr val="tx1">
              <a:lumMod val="75000"/>
              <a:lumOff val="25000"/>
            </a:schemeClr>
          </a:solidFill>
        </p:grpSpPr>
        <p:sp>
          <p:nvSpPr>
            <p:cNvPr id="47" name="Freeform 36"/>
            <p:cNvSpPr/>
            <p:nvPr/>
          </p:nvSpPr>
          <p:spPr bwMode="auto">
            <a:xfrm>
              <a:off x="214536" y="1682102"/>
              <a:ext cx="309562"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48" name="Freeform 37"/>
            <p:cNvSpPr/>
            <p:nvPr/>
          </p:nvSpPr>
          <p:spPr bwMode="auto">
            <a:xfrm>
              <a:off x="-136302" y="1682102"/>
              <a:ext cx="660399"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grpSp>
      <p:grpSp>
        <p:nvGrpSpPr>
          <p:cNvPr id="49" name="组合 48"/>
          <p:cNvGrpSpPr/>
          <p:nvPr/>
        </p:nvGrpSpPr>
        <p:grpSpPr>
          <a:xfrm>
            <a:off x="1676740" y="3106442"/>
            <a:ext cx="265904" cy="255752"/>
            <a:chOff x="9791183" y="5224427"/>
            <a:chExt cx="645684" cy="620952"/>
          </a:xfrm>
          <a:solidFill>
            <a:schemeClr val="tx1">
              <a:lumMod val="75000"/>
              <a:lumOff val="25000"/>
            </a:schemeClr>
          </a:solidFill>
        </p:grpSpPr>
        <p:sp>
          <p:nvSpPr>
            <p:cNvPr id="50"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51" name="Freeform 134"/>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grpSp>
      <p:grpSp>
        <p:nvGrpSpPr>
          <p:cNvPr id="52" name="组合 51"/>
          <p:cNvGrpSpPr/>
          <p:nvPr/>
        </p:nvGrpSpPr>
        <p:grpSpPr>
          <a:xfrm>
            <a:off x="3216803" y="4245450"/>
            <a:ext cx="213511" cy="316416"/>
            <a:chOff x="1788812" y="2276750"/>
            <a:chExt cx="392114" cy="581025"/>
          </a:xfrm>
          <a:solidFill>
            <a:schemeClr val="tx1">
              <a:lumMod val="75000"/>
              <a:lumOff val="25000"/>
            </a:schemeClr>
          </a:solidFill>
        </p:grpSpPr>
        <p:sp>
          <p:nvSpPr>
            <p:cNvPr id="53"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54" name="Freeform 10"/>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55" name="Freeform 11"/>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grpSp>
        <p:nvGrpSpPr>
          <p:cNvPr id="56" name="组合 55"/>
          <p:cNvGrpSpPr/>
          <p:nvPr/>
        </p:nvGrpSpPr>
        <p:grpSpPr>
          <a:xfrm>
            <a:off x="10348483" y="4219908"/>
            <a:ext cx="331548" cy="347613"/>
            <a:chOff x="7002627" y="828237"/>
            <a:chExt cx="444697" cy="466185"/>
          </a:xfrm>
          <a:solidFill>
            <a:schemeClr val="tx1">
              <a:lumMod val="75000"/>
              <a:lumOff val="25000"/>
            </a:schemeClr>
          </a:solidFill>
        </p:grpSpPr>
        <p:sp>
          <p:nvSpPr>
            <p:cNvPr id="57" name="Freeform 11"/>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58" name="Freeform 12"/>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59" name="Freeform 13"/>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60" name="Freeform 14"/>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61" name="Freeform 15"/>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62" name="Freeform 16"/>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63" name="Freeform 17"/>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64" name="Freeform 18"/>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grpSp>
      <p:sp>
        <p:nvSpPr>
          <p:cNvPr id="65" name="Content Placeholder 2"/>
          <p:cNvSpPr txBox="1"/>
          <p:nvPr/>
        </p:nvSpPr>
        <p:spPr bwMode="auto">
          <a:xfrm>
            <a:off x="544590" y="4605714"/>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66" name="Content Placeholder 2"/>
          <p:cNvSpPr txBox="1"/>
          <p:nvPr/>
        </p:nvSpPr>
        <p:spPr bwMode="auto">
          <a:xfrm>
            <a:off x="2253094" y="2153675"/>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67" name="Content Placeholder 2"/>
          <p:cNvSpPr txBox="1"/>
          <p:nvPr/>
        </p:nvSpPr>
        <p:spPr bwMode="auto">
          <a:xfrm>
            <a:off x="4127833" y="4605714"/>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68" name="Content Placeholder 2"/>
          <p:cNvSpPr txBox="1"/>
          <p:nvPr/>
        </p:nvSpPr>
        <p:spPr bwMode="auto">
          <a:xfrm>
            <a:off x="5697810" y="2153675"/>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69" name="Content Placeholder 2"/>
          <p:cNvSpPr txBox="1"/>
          <p:nvPr/>
        </p:nvSpPr>
        <p:spPr bwMode="auto">
          <a:xfrm>
            <a:off x="7683370" y="4605714"/>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70" name="Content Placeholder 2"/>
          <p:cNvSpPr txBox="1"/>
          <p:nvPr/>
        </p:nvSpPr>
        <p:spPr bwMode="auto">
          <a:xfrm>
            <a:off x="9253347" y="2153675"/>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grpSp>
        <p:nvGrpSpPr>
          <p:cNvPr id="76" name="组合 75"/>
          <p:cNvGrpSpPr/>
          <p:nvPr/>
        </p:nvGrpSpPr>
        <p:grpSpPr>
          <a:xfrm>
            <a:off x="1429813" y="3615820"/>
            <a:ext cx="759758" cy="739233"/>
            <a:chOff x="978372" y="2390051"/>
            <a:chExt cx="694540" cy="675688"/>
          </a:xfrm>
        </p:grpSpPr>
        <p:grpSp>
          <p:nvGrpSpPr>
            <p:cNvPr id="72" name="组合 71"/>
            <p:cNvGrpSpPr/>
            <p:nvPr/>
          </p:nvGrpSpPr>
          <p:grpSpPr>
            <a:xfrm>
              <a:off x="997223" y="2390051"/>
              <a:ext cx="675689" cy="675688"/>
              <a:chOff x="819328" y="1120779"/>
              <a:chExt cx="1127886" cy="1127885"/>
            </a:xfrm>
          </p:grpSpPr>
          <p:sp>
            <p:nvSpPr>
              <p:cNvPr id="73"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tx2"/>
                  </a:solidFill>
                  <a:latin typeface="Open Sans"/>
                  <a:ea typeface="MS PGothic" panose="020B0600070205080204" pitchFamily="34" charset="-128"/>
                </a:endParaRPr>
              </a:p>
            </p:txBody>
          </p:sp>
          <p:sp>
            <p:nvSpPr>
              <p:cNvPr id="74"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tx2"/>
                  </a:solidFill>
                  <a:latin typeface="Open Sans"/>
                  <a:ea typeface="MS PGothic" panose="020B0600070205080204" pitchFamily="34" charset="-128"/>
                </a:endParaRPr>
              </a:p>
            </p:txBody>
          </p:sp>
        </p:grpSp>
        <p:sp>
          <p:nvSpPr>
            <p:cNvPr id="75" name="矩形 74"/>
            <p:cNvSpPr/>
            <p:nvPr/>
          </p:nvSpPr>
          <p:spPr>
            <a:xfrm>
              <a:off x="978372" y="2474643"/>
              <a:ext cx="682862" cy="478244"/>
            </a:xfrm>
            <a:prstGeom prst="rect">
              <a:avLst/>
            </a:prstGeom>
          </p:spPr>
          <p:txBody>
            <a:bodyPr wrap="square">
              <a:spAutoFit/>
            </a:bodyPr>
            <a:lstStyle/>
            <a:p>
              <a:pPr algn="ctr"/>
              <a:r>
                <a:rPr lang="en-US" altLang="zh-CN" sz="2800" b="1" dirty="0">
                  <a:solidFill>
                    <a:schemeClr val="tx2"/>
                  </a:solidFill>
                  <a:latin typeface="Agency FB" panose="020B0503020202020204" pitchFamily="34" charset="0"/>
                  <a:ea typeface="微软雅黑" panose="020B0503020204020204" pitchFamily="34" charset="-122"/>
                </a:rPr>
                <a:t>01</a:t>
              </a:r>
              <a:endParaRPr lang="en-US" altLang="zh-CN" sz="2800" b="1" dirty="0">
                <a:solidFill>
                  <a:schemeClr val="tx2"/>
                </a:solidFill>
                <a:latin typeface="Agency FB" panose="020B0503020202020204" pitchFamily="34" charset="0"/>
                <a:ea typeface="微软雅黑" panose="020B0503020204020204" pitchFamily="34" charset="-122"/>
              </a:endParaRPr>
            </a:p>
          </p:txBody>
        </p:sp>
      </p:grpSp>
      <p:grpSp>
        <p:nvGrpSpPr>
          <p:cNvPr id="77" name="组合 76"/>
          <p:cNvGrpSpPr/>
          <p:nvPr/>
        </p:nvGrpSpPr>
        <p:grpSpPr>
          <a:xfrm>
            <a:off x="2923138" y="3239900"/>
            <a:ext cx="759758" cy="739233"/>
            <a:chOff x="978372" y="2390051"/>
            <a:chExt cx="694540" cy="675688"/>
          </a:xfrm>
        </p:grpSpPr>
        <p:grpSp>
          <p:nvGrpSpPr>
            <p:cNvPr id="78" name="组合 77"/>
            <p:cNvGrpSpPr/>
            <p:nvPr/>
          </p:nvGrpSpPr>
          <p:grpSpPr>
            <a:xfrm>
              <a:off x="997223" y="2390051"/>
              <a:ext cx="675689" cy="675688"/>
              <a:chOff x="819328" y="1120779"/>
              <a:chExt cx="1127886" cy="1127885"/>
            </a:xfrm>
          </p:grpSpPr>
          <p:sp>
            <p:nvSpPr>
              <p:cNvPr id="80"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sp>
            <p:nvSpPr>
              <p:cNvPr id="81"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grpSp>
        <p:sp>
          <p:nvSpPr>
            <p:cNvPr id="79" name="矩形 78"/>
            <p:cNvSpPr/>
            <p:nvPr/>
          </p:nvSpPr>
          <p:spPr>
            <a:xfrm>
              <a:off x="978372" y="2474643"/>
              <a:ext cx="682862" cy="478244"/>
            </a:xfrm>
            <a:prstGeom prst="rect">
              <a:avLst/>
            </a:prstGeom>
          </p:spPr>
          <p:txBody>
            <a:bodyPr wrap="square">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02</a:t>
              </a:r>
              <a:endParaRPr lang="en-US" altLang="zh-CN" sz="2800" b="1" dirty="0">
                <a:solidFill>
                  <a:schemeClr val="accent1"/>
                </a:solidFill>
                <a:latin typeface="Agency FB" panose="020B0503020202020204" pitchFamily="34" charset="0"/>
                <a:ea typeface="微软雅黑" panose="020B0503020204020204" pitchFamily="34" charset="-122"/>
              </a:endParaRPr>
            </a:p>
          </p:txBody>
        </p:sp>
      </p:grpSp>
      <p:grpSp>
        <p:nvGrpSpPr>
          <p:cNvPr id="82" name="组合 81"/>
          <p:cNvGrpSpPr/>
          <p:nvPr/>
        </p:nvGrpSpPr>
        <p:grpSpPr>
          <a:xfrm>
            <a:off x="4934557" y="3575180"/>
            <a:ext cx="759758" cy="739233"/>
            <a:chOff x="978372" y="2390051"/>
            <a:chExt cx="694540" cy="675688"/>
          </a:xfrm>
        </p:grpSpPr>
        <p:grpSp>
          <p:nvGrpSpPr>
            <p:cNvPr id="83" name="组合 82"/>
            <p:cNvGrpSpPr/>
            <p:nvPr/>
          </p:nvGrpSpPr>
          <p:grpSpPr>
            <a:xfrm>
              <a:off x="997223" y="2390051"/>
              <a:ext cx="675689" cy="675688"/>
              <a:chOff x="819328" y="1120779"/>
              <a:chExt cx="1127886" cy="1127885"/>
            </a:xfrm>
          </p:grpSpPr>
          <p:sp>
            <p:nvSpPr>
              <p:cNvPr id="85"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tx2"/>
                  </a:solidFill>
                  <a:latin typeface="Open Sans"/>
                  <a:ea typeface="MS PGothic" panose="020B0600070205080204" pitchFamily="34" charset="-128"/>
                </a:endParaRPr>
              </a:p>
            </p:txBody>
          </p:sp>
          <p:sp>
            <p:nvSpPr>
              <p:cNvPr id="86"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tx2"/>
                  </a:solidFill>
                  <a:latin typeface="Open Sans"/>
                  <a:ea typeface="MS PGothic" panose="020B0600070205080204" pitchFamily="34" charset="-128"/>
                </a:endParaRPr>
              </a:p>
            </p:txBody>
          </p:sp>
        </p:grpSp>
        <p:sp>
          <p:nvSpPr>
            <p:cNvPr id="84" name="矩形 83"/>
            <p:cNvSpPr/>
            <p:nvPr/>
          </p:nvSpPr>
          <p:spPr>
            <a:xfrm>
              <a:off x="978372" y="2474643"/>
              <a:ext cx="682862" cy="478244"/>
            </a:xfrm>
            <a:prstGeom prst="rect">
              <a:avLst/>
            </a:prstGeom>
          </p:spPr>
          <p:txBody>
            <a:bodyPr wrap="square">
              <a:spAutoFit/>
            </a:bodyPr>
            <a:lstStyle/>
            <a:p>
              <a:pPr algn="ctr"/>
              <a:r>
                <a:rPr lang="en-US" altLang="zh-CN" sz="2800" b="1" dirty="0">
                  <a:solidFill>
                    <a:schemeClr val="tx2"/>
                  </a:solidFill>
                  <a:latin typeface="Agency FB" panose="020B0503020202020204" pitchFamily="34" charset="0"/>
                  <a:ea typeface="微软雅黑" panose="020B0503020204020204" pitchFamily="34" charset="-122"/>
                </a:rPr>
                <a:t>03</a:t>
              </a:r>
              <a:endParaRPr lang="en-US" altLang="zh-CN" sz="2800" b="1" dirty="0">
                <a:solidFill>
                  <a:schemeClr val="tx2"/>
                </a:solidFill>
                <a:latin typeface="Agency FB" panose="020B0503020202020204" pitchFamily="34" charset="0"/>
                <a:ea typeface="微软雅黑" panose="020B0503020204020204" pitchFamily="34" charset="-122"/>
              </a:endParaRPr>
            </a:p>
          </p:txBody>
        </p:sp>
      </p:grpSp>
      <p:grpSp>
        <p:nvGrpSpPr>
          <p:cNvPr id="87" name="组合 86"/>
          <p:cNvGrpSpPr/>
          <p:nvPr/>
        </p:nvGrpSpPr>
        <p:grpSpPr>
          <a:xfrm>
            <a:off x="6458358" y="3229740"/>
            <a:ext cx="759758" cy="739233"/>
            <a:chOff x="978372" y="2390051"/>
            <a:chExt cx="694540" cy="675688"/>
          </a:xfrm>
        </p:grpSpPr>
        <p:grpSp>
          <p:nvGrpSpPr>
            <p:cNvPr id="88" name="组合 87"/>
            <p:cNvGrpSpPr/>
            <p:nvPr/>
          </p:nvGrpSpPr>
          <p:grpSpPr>
            <a:xfrm>
              <a:off x="997223" y="2390051"/>
              <a:ext cx="675689" cy="675688"/>
              <a:chOff x="819328" y="1120779"/>
              <a:chExt cx="1127886" cy="1127885"/>
            </a:xfrm>
          </p:grpSpPr>
          <p:sp>
            <p:nvSpPr>
              <p:cNvPr id="90"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sp>
            <p:nvSpPr>
              <p:cNvPr id="91"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grpSp>
        <p:sp>
          <p:nvSpPr>
            <p:cNvPr id="89" name="矩形 88"/>
            <p:cNvSpPr/>
            <p:nvPr/>
          </p:nvSpPr>
          <p:spPr>
            <a:xfrm>
              <a:off x="978372" y="2474643"/>
              <a:ext cx="682862" cy="478244"/>
            </a:xfrm>
            <a:prstGeom prst="rect">
              <a:avLst/>
            </a:prstGeom>
          </p:spPr>
          <p:txBody>
            <a:bodyPr wrap="square">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04</a:t>
              </a:r>
              <a:endParaRPr lang="en-US" altLang="zh-CN" sz="2800" b="1" dirty="0">
                <a:solidFill>
                  <a:schemeClr val="accent1"/>
                </a:solidFill>
                <a:latin typeface="Agency FB" panose="020B0503020202020204" pitchFamily="34" charset="0"/>
                <a:ea typeface="微软雅黑" panose="020B0503020204020204" pitchFamily="34" charset="-122"/>
              </a:endParaRPr>
            </a:p>
          </p:txBody>
        </p:sp>
      </p:grpSp>
      <p:grpSp>
        <p:nvGrpSpPr>
          <p:cNvPr id="92" name="组合 91"/>
          <p:cNvGrpSpPr/>
          <p:nvPr/>
        </p:nvGrpSpPr>
        <p:grpSpPr>
          <a:xfrm>
            <a:off x="8439300" y="3575180"/>
            <a:ext cx="759758" cy="739233"/>
            <a:chOff x="978372" y="2390051"/>
            <a:chExt cx="694540" cy="675688"/>
          </a:xfrm>
        </p:grpSpPr>
        <p:grpSp>
          <p:nvGrpSpPr>
            <p:cNvPr id="93" name="组合 92"/>
            <p:cNvGrpSpPr/>
            <p:nvPr/>
          </p:nvGrpSpPr>
          <p:grpSpPr>
            <a:xfrm>
              <a:off x="997223" y="2390051"/>
              <a:ext cx="675689" cy="675688"/>
              <a:chOff x="819328" y="1120779"/>
              <a:chExt cx="1127886" cy="1127885"/>
            </a:xfrm>
          </p:grpSpPr>
          <p:sp>
            <p:nvSpPr>
              <p:cNvPr id="95"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tx2"/>
                  </a:solidFill>
                  <a:latin typeface="Open Sans"/>
                  <a:ea typeface="MS PGothic" panose="020B0600070205080204" pitchFamily="34" charset="-128"/>
                </a:endParaRPr>
              </a:p>
            </p:txBody>
          </p:sp>
          <p:sp>
            <p:nvSpPr>
              <p:cNvPr id="96"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tx2"/>
                  </a:solidFill>
                  <a:latin typeface="Open Sans"/>
                  <a:ea typeface="MS PGothic" panose="020B0600070205080204" pitchFamily="34" charset="-128"/>
                </a:endParaRPr>
              </a:p>
            </p:txBody>
          </p:sp>
        </p:grpSp>
        <p:sp>
          <p:nvSpPr>
            <p:cNvPr id="94" name="矩形 93"/>
            <p:cNvSpPr/>
            <p:nvPr/>
          </p:nvSpPr>
          <p:spPr>
            <a:xfrm>
              <a:off x="978372" y="2474643"/>
              <a:ext cx="682862" cy="478244"/>
            </a:xfrm>
            <a:prstGeom prst="rect">
              <a:avLst/>
            </a:prstGeom>
          </p:spPr>
          <p:txBody>
            <a:bodyPr wrap="square">
              <a:spAutoFit/>
            </a:bodyPr>
            <a:lstStyle/>
            <a:p>
              <a:pPr algn="ctr"/>
              <a:r>
                <a:rPr lang="en-US" altLang="zh-CN" sz="2800" b="1" dirty="0">
                  <a:solidFill>
                    <a:schemeClr val="tx2"/>
                  </a:solidFill>
                  <a:latin typeface="Agency FB" panose="020B0503020202020204" pitchFamily="34" charset="0"/>
                  <a:ea typeface="微软雅黑" panose="020B0503020204020204" pitchFamily="34" charset="-122"/>
                </a:rPr>
                <a:t>05</a:t>
              </a:r>
              <a:endParaRPr lang="en-US" altLang="zh-CN" sz="2800" b="1" dirty="0">
                <a:solidFill>
                  <a:schemeClr val="tx2"/>
                </a:solidFill>
                <a:latin typeface="Agency FB" panose="020B0503020202020204" pitchFamily="34" charset="0"/>
                <a:ea typeface="微软雅黑" panose="020B0503020204020204" pitchFamily="34" charset="-122"/>
              </a:endParaRPr>
            </a:p>
          </p:txBody>
        </p:sp>
      </p:grpSp>
      <p:grpSp>
        <p:nvGrpSpPr>
          <p:cNvPr id="97" name="组合 96"/>
          <p:cNvGrpSpPr/>
          <p:nvPr/>
        </p:nvGrpSpPr>
        <p:grpSpPr>
          <a:xfrm>
            <a:off x="10013895" y="3229740"/>
            <a:ext cx="759758" cy="739233"/>
            <a:chOff x="978372" y="2390051"/>
            <a:chExt cx="694540" cy="675688"/>
          </a:xfrm>
        </p:grpSpPr>
        <p:grpSp>
          <p:nvGrpSpPr>
            <p:cNvPr id="98" name="组合 97"/>
            <p:cNvGrpSpPr/>
            <p:nvPr/>
          </p:nvGrpSpPr>
          <p:grpSpPr>
            <a:xfrm>
              <a:off x="997223" y="2390051"/>
              <a:ext cx="675689" cy="675688"/>
              <a:chOff x="819328" y="1120779"/>
              <a:chExt cx="1127886" cy="1127885"/>
            </a:xfrm>
          </p:grpSpPr>
          <p:sp>
            <p:nvSpPr>
              <p:cNvPr id="100"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sp>
            <p:nvSpPr>
              <p:cNvPr id="101"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grpSp>
        <p:sp>
          <p:nvSpPr>
            <p:cNvPr id="99" name="矩形 98"/>
            <p:cNvSpPr/>
            <p:nvPr/>
          </p:nvSpPr>
          <p:spPr>
            <a:xfrm>
              <a:off x="978372" y="2474643"/>
              <a:ext cx="682862" cy="478244"/>
            </a:xfrm>
            <a:prstGeom prst="rect">
              <a:avLst/>
            </a:prstGeom>
          </p:spPr>
          <p:txBody>
            <a:bodyPr wrap="square">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06</a:t>
              </a:r>
              <a:endParaRPr lang="en-US" altLang="zh-CN" sz="2800" b="1" dirty="0">
                <a:solidFill>
                  <a:schemeClr val="accent1"/>
                </a:solidFill>
                <a:latin typeface="Agency FB" panose="020B0503020202020204" pitchFamily="34" charset="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p:cTn id="11" dur="500" fill="hold"/>
                                        <p:tgtEl>
                                          <p:spTgt spid="49"/>
                                        </p:tgtEl>
                                        <p:attrNameLst>
                                          <p:attrName>ppt_w</p:attrName>
                                        </p:attrNameLst>
                                      </p:cBhvr>
                                      <p:tavLst>
                                        <p:tav tm="0">
                                          <p:val>
                                            <p:fltVal val="0"/>
                                          </p:val>
                                        </p:tav>
                                        <p:tav tm="100000">
                                          <p:val>
                                            <p:strVal val="#ppt_w"/>
                                          </p:val>
                                        </p:tav>
                                      </p:tavLst>
                                    </p:anim>
                                    <p:anim calcmode="lin" valueType="num">
                                      <p:cBhvr>
                                        <p:cTn id="12" dur="500" fill="hold"/>
                                        <p:tgtEl>
                                          <p:spTgt spid="49"/>
                                        </p:tgtEl>
                                        <p:attrNameLst>
                                          <p:attrName>ppt_h</p:attrName>
                                        </p:attrNameLst>
                                      </p:cBhvr>
                                      <p:tavLst>
                                        <p:tav tm="0">
                                          <p:val>
                                            <p:fltVal val="0"/>
                                          </p:val>
                                        </p:tav>
                                        <p:tav tm="100000">
                                          <p:val>
                                            <p:strVal val="#ppt_h"/>
                                          </p:val>
                                        </p:tav>
                                      </p:tavLst>
                                    </p:anim>
                                    <p:animEffect transition="in" filter="fade">
                                      <p:cBhvr>
                                        <p:cTn id="13" dur="500"/>
                                        <p:tgtEl>
                                          <p:spTgt spid="4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76"/>
                                        </p:tgtEl>
                                        <p:attrNameLst>
                                          <p:attrName>style.visibility</p:attrName>
                                        </p:attrNameLst>
                                      </p:cBhvr>
                                      <p:to>
                                        <p:strVal val="visible"/>
                                      </p:to>
                                    </p:set>
                                    <p:anim calcmode="lin" valueType="num">
                                      <p:cBhvr>
                                        <p:cTn id="17" dur="500" fill="hold"/>
                                        <p:tgtEl>
                                          <p:spTgt spid="76"/>
                                        </p:tgtEl>
                                        <p:attrNameLst>
                                          <p:attrName>ppt_w</p:attrName>
                                        </p:attrNameLst>
                                      </p:cBhvr>
                                      <p:tavLst>
                                        <p:tav tm="0">
                                          <p:val>
                                            <p:fltVal val="0"/>
                                          </p:val>
                                        </p:tav>
                                        <p:tav tm="100000">
                                          <p:val>
                                            <p:strVal val="#ppt_w"/>
                                          </p:val>
                                        </p:tav>
                                      </p:tavLst>
                                    </p:anim>
                                    <p:anim calcmode="lin" valueType="num">
                                      <p:cBhvr>
                                        <p:cTn id="18" dur="500" fill="hold"/>
                                        <p:tgtEl>
                                          <p:spTgt spid="76"/>
                                        </p:tgtEl>
                                        <p:attrNameLst>
                                          <p:attrName>ppt_h</p:attrName>
                                        </p:attrNameLst>
                                      </p:cBhvr>
                                      <p:tavLst>
                                        <p:tav tm="0">
                                          <p:val>
                                            <p:fltVal val="0"/>
                                          </p:val>
                                        </p:tav>
                                        <p:tav tm="100000">
                                          <p:val>
                                            <p:strVal val="#ppt_h"/>
                                          </p:val>
                                        </p:tav>
                                      </p:tavLst>
                                    </p:anim>
                                    <p:animEffect transition="in" filter="fade">
                                      <p:cBhvr>
                                        <p:cTn id="19" dur="500"/>
                                        <p:tgtEl>
                                          <p:spTgt spid="7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500"/>
                                        <p:tgtEl>
                                          <p:spTgt spid="65"/>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77"/>
                                        </p:tgtEl>
                                        <p:attrNameLst>
                                          <p:attrName>style.visibility</p:attrName>
                                        </p:attrNameLst>
                                      </p:cBhvr>
                                      <p:to>
                                        <p:strVal val="visible"/>
                                      </p:to>
                                    </p:set>
                                    <p:anim calcmode="lin" valueType="num">
                                      <p:cBhvr>
                                        <p:cTn id="27" dur="500" fill="hold"/>
                                        <p:tgtEl>
                                          <p:spTgt spid="77"/>
                                        </p:tgtEl>
                                        <p:attrNameLst>
                                          <p:attrName>ppt_w</p:attrName>
                                        </p:attrNameLst>
                                      </p:cBhvr>
                                      <p:tavLst>
                                        <p:tav tm="0">
                                          <p:val>
                                            <p:fltVal val="0"/>
                                          </p:val>
                                        </p:tav>
                                        <p:tav tm="100000">
                                          <p:val>
                                            <p:strVal val="#ppt_w"/>
                                          </p:val>
                                        </p:tav>
                                      </p:tavLst>
                                    </p:anim>
                                    <p:anim calcmode="lin" valueType="num">
                                      <p:cBhvr>
                                        <p:cTn id="28" dur="500" fill="hold"/>
                                        <p:tgtEl>
                                          <p:spTgt spid="77"/>
                                        </p:tgtEl>
                                        <p:attrNameLst>
                                          <p:attrName>ppt_h</p:attrName>
                                        </p:attrNameLst>
                                      </p:cBhvr>
                                      <p:tavLst>
                                        <p:tav tm="0">
                                          <p:val>
                                            <p:fltVal val="0"/>
                                          </p:val>
                                        </p:tav>
                                        <p:tav tm="100000">
                                          <p:val>
                                            <p:strVal val="#ppt_h"/>
                                          </p:val>
                                        </p:tav>
                                      </p:tavLst>
                                    </p:anim>
                                    <p:animEffect transition="in" filter="fade">
                                      <p:cBhvr>
                                        <p:cTn id="29" dur="500"/>
                                        <p:tgtEl>
                                          <p:spTgt spid="77"/>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p:cTn id="33" dur="500" fill="hold"/>
                                        <p:tgtEl>
                                          <p:spTgt spid="52"/>
                                        </p:tgtEl>
                                        <p:attrNameLst>
                                          <p:attrName>ppt_w</p:attrName>
                                        </p:attrNameLst>
                                      </p:cBhvr>
                                      <p:tavLst>
                                        <p:tav tm="0">
                                          <p:val>
                                            <p:fltVal val="0"/>
                                          </p:val>
                                        </p:tav>
                                        <p:tav tm="100000">
                                          <p:val>
                                            <p:strVal val="#ppt_w"/>
                                          </p:val>
                                        </p:tav>
                                      </p:tavLst>
                                    </p:anim>
                                    <p:anim calcmode="lin" valueType="num">
                                      <p:cBhvr>
                                        <p:cTn id="34" dur="500" fill="hold"/>
                                        <p:tgtEl>
                                          <p:spTgt spid="52"/>
                                        </p:tgtEl>
                                        <p:attrNameLst>
                                          <p:attrName>ppt_h</p:attrName>
                                        </p:attrNameLst>
                                      </p:cBhvr>
                                      <p:tavLst>
                                        <p:tav tm="0">
                                          <p:val>
                                            <p:fltVal val="0"/>
                                          </p:val>
                                        </p:tav>
                                        <p:tav tm="100000">
                                          <p:val>
                                            <p:strVal val="#ppt_h"/>
                                          </p:val>
                                        </p:tav>
                                      </p:tavLst>
                                    </p:anim>
                                    <p:animEffect transition="in" filter="fade">
                                      <p:cBhvr>
                                        <p:cTn id="35" dur="500"/>
                                        <p:tgtEl>
                                          <p:spTgt spid="52"/>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fade">
                                      <p:cBhvr>
                                        <p:cTn id="39" dur="500"/>
                                        <p:tgtEl>
                                          <p:spTgt spid="66"/>
                                        </p:tgtEl>
                                      </p:cBhvr>
                                    </p:animEffect>
                                  </p:childTnLst>
                                </p:cTn>
                              </p:par>
                            </p:childTnLst>
                          </p:cTn>
                        </p:par>
                        <p:par>
                          <p:cTn id="40" fill="hold">
                            <p:stCondLst>
                              <p:cond delay="3500"/>
                            </p:stCondLst>
                            <p:childTnLst>
                              <p:par>
                                <p:cTn id="41" presetID="16" presetClass="entr" presetSubtype="21"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barn(inVertical)">
                                      <p:cBhvr>
                                        <p:cTn id="43" dur="500"/>
                                        <p:tgtEl>
                                          <p:spTgt spid="13"/>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p:cTn id="47" dur="500" fill="hold"/>
                                        <p:tgtEl>
                                          <p:spTgt spid="46"/>
                                        </p:tgtEl>
                                        <p:attrNameLst>
                                          <p:attrName>ppt_w</p:attrName>
                                        </p:attrNameLst>
                                      </p:cBhvr>
                                      <p:tavLst>
                                        <p:tav tm="0">
                                          <p:val>
                                            <p:fltVal val="0"/>
                                          </p:val>
                                        </p:tav>
                                        <p:tav tm="100000">
                                          <p:val>
                                            <p:strVal val="#ppt_w"/>
                                          </p:val>
                                        </p:tav>
                                      </p:tavLst>
                                    </p:anim>
                                    <p:anim calcmode="lin" valueType="num">
                                      <p:cBhvr>
                                        <p:cTn id="48" dur="500" fill="hold"/>
                                        <p:tgtEl>
                                          <p:spTgt spid="46"/>
                                        </p:tgtEl>
                                        <p:attrNameLst>
                                          <p:attrName>ppt_h</p:attrName>
                                        </p:attrNameLst>
                                      </p:cBhvr>
                                      <p:tavLst>
                                        <p:tav tm="0">
                                          <p:val>
                                            <p:fltVal val="0"/>
                                          </p:val>
                                        </p:tav>
                                        <p:tav tm="100000">
                                          <p:val>
                                            <p:strVal val="#ppt_h"/>
                                          </p:val>
                                        </p:tav>
                                      </p:tavLst>
                                    </p:anim>
                                    <p:animEffect transition="in" filter="fade">
                                      <p:cBhvr>
                                        <p:cTn id="49" dur="500"/>
                                        <p:tgtEl>
                                          <p:spTgt spid="46"/>
                                        </p:tgtEl>
                                      </p:cBhvr>
                                    </p:animEffect>
                                  </p:childTnLst>
                                </p:cTn>
                              </p:par>
                            </p:childTnLst>
                          </p:cTn>
                        </p:par>
                        <p:par>
                          <p:cTn id="50" fill="hold">
                            <p:stCondLst>
                              <p:cond delay="4500"/>
                            </p:stCondLst>
                            <p:childTnLst>
                              <p:par>
                                <p:cTn id="51" presetID="53" presetClass="entr" presetSubtype="16" fill="hold" nodeType="afterEffect">
                                  <p:stCondLst>
                                    <p:cond delay="0"/>
                                  </p:stCondLst>
                                  <p:childTnLst>
                                    <p:set>
                                      <p:cBhvr>
                                        <p:cTn id="52" dur="1" fill="hold">
                                          <p:stCondLst>
                                            <p:cond delay="0"/>
                                          </p:stCondLst>
                                        </p:cTn>
                                        <p:tgtEl>
                                          <p:spTgt spid="82"/>
                                        </p:tgtEl>
                                        <p:attrNameLst>
                                          <p:attrName>style.visibility</p:attrName>
                                        </p:attrNameLst>
                                      </p:cBhvr>
                                      <p:to>
                                        <p:strVal val="visible"/>
                                      </p:to>
                                    </p:set>
                                    <p:anim calcmode="lin" valueType="num">
                                      <p:cBhvr>
                                        <p:cTn id="53" dur="500" fill="hold"/>
                                        <p:tgtEl>
                                          <p:spTgt spid="82"/>
                                        </p:tgtEl>
                                        <p:attrNameLst>
                                          <p:attrName>ppt_w</p:attrName>
                                        </p:attrNameLst>
                                      </p:cBhvr>
                                      <p:tavLst>
                                        <p:tav tm="0">
                                          <p:val>
                                            <p:fltVal val="0"/>
                                          </p:val>
                                        </p:tav>
                                        <p:tav tm="100000">
                                          <p:val>
                                            <p:strVal val="#ppt_w"/>
                                          </p:val>
                                        </p:tav>
                                      </p:tavLst>
                                    </p:anim>
                                    <p:anim calcmode="lin" valueType="num">
                                      <p:cBhvr>
                                        <p:cTn id="54" dur="500" fill="hold"/>
                                        <p:tgtEl>
                                          <p:spTgt spid="82"/>
                                        </p:tgtEl>
                                        <p:attrNameLst>
                                          <p:attrName>ppt_h</p:attrName>
                                        </p:attrNameLst>
                                      </p:cBhvr>
                                      <p:tavLst>
                                        <p:tav tm="0">
                                          <p:val>
                                            <p:fltVal val="0"/>
                                          </p:val>
                                        </p:tav>
                                        <p:tav tm="100000">
                                          <p:val>
                                            <p:strVal val="#ppt_h"/>
                                          </p:val>
                                        </p:tav>
                                      </p:tavLst>
                                    </p:anim>
                                    <p:animEffect transition="in" filter="fade">
                                      <p:cBhvr>
                                        <p:cTn id="55" dur="500"/>
                                        <p:tgtEl>
                                          <p:spTgt spid="82"/>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fade">
                                      <p:cBhvr>
                                        <p:cTn id="59" dur="500"/>
                                        <p:tgtEl>
                                          <p:spTgt spid="67"/>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childTnLst>
                          </p:cTn>
                        </p:par>
                        <p:par>
                          <p:cTn id="66" fill="hold">
                            <p:stCondLst>
                              <p:cond delay="6000"/>
                            </p:stCondLst>
                            <p:childTnLst>
                              <p:par>
                                <p:cTn id="67" presetID="53" presetClass="entr" presetSubtype="16" fill="hold" nodeType="afterEffect">
                                  <p:stCondLst>
                                    <p:cond delay="0"/>
                                  </p:stCondLst>
                                  <p:childTnLst>
                                    <p:set>
                                      <p:cBhvr>
                                        <p:cTn id="68" dur="1" fill="hold">
                                          <p:stCondLst>
                                            <p:cond delay="0"/>
                                          </p:stCondLst>
                                        </p:cTn>
                                        <p:tgtEl>
                                          <p:spTgt spid="87"/>
                                        </p:tgtEl>
                                        <p:attrNameLst>
                                          <p:attrName>style.visibility</p:attrName>
                                        </p:attrNameLst>
                                      </p:cBhvr>
                                      <p:to>
                                        <p:strVal val="visible"/>
                                      </p:to>
                                    </p:set>
                                    <p:anim calcmode="lin" valueType="num">
                                      <p:cBhvr>
                                        <p:cTn id="69" dur="500" fill="hold"/>
                                        <p:tgtEl>
                                          <p:spTgt spid="87"/>
                                        </p:tgtEl>
                                        <p:attrNameLst>
                                          <p:attrName>ppt_w</p:attrName>
                                        </p:attrNameLst>
                                      </p:cBhvr>
                                      <p:tavLst>
                                        <p:tav tm="0">
                                          <p:val>
                                            <p:fltVal val="0"/>
                                          </p:val>
                                        </p:tav>
                                        <p:tav tm="100000">
                                          <p:val>
                                            <p:strVal val="#ppt_w"/>
                                          </p:val>
                                        </p:tav>
                                      </p:tavLst>
                                    </p:anim>
                                    <p:anim calcmode="lin" valueType="num">
                                      <p:cBhvr>
                                        <p:cTn id="70" dur="500" fill="hold"/>
                                        <p:tgtEl>
                                          <p:spTgt spid="87"/>
                                        </p:tgtEl>
                                        <p:attrNameLst>
                                          <p:attrName>ppt_h</p:attrName>
                                        </p:attrNameLst>
                                      </p:cBhvr>
                                      <p:tavLst>
                                        <p:tav tm="0">
                                          <p:val>
                                            <p:fltVal val="0"/>
                                          </p:val>
                                        </p:tav>
                                        <p:tav tm="100000">
                                          <p:val>
                                            <p:strVal val="#ppt_h"/>
                                          </p:val>
                                        </p:tav>
                                      </p:tavLst>
                                    </p:anim>
                                    <p:animEffect transition="in" filter="fade">
                                      <p:cBhvr>
                                        <p:cTn id="71" dur="500"/>
                                        <p:tgtEl>
                                          <p:spTgt spid="87"/>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68"/>
                                        </p:tgtEl>
                                        <p:attrNameLst>
                                          <p:attrName>style.visibility</p:attrName>
                                        </p:attrNameLst>
                                      </p:cBhvr>
                                      <p:to>
                                        <p:strVal val="visible"/>
                                      </p:to>
                                    </p:set>
                                    <p:animEffect transition="in" filter="fade">
                                      <p:cBhvr>
                                        <p:cTn id="75" dur="500"/>
                                        <p:tgtEl>
                                          <p:spTgt spid="68"/>
                                        </p:tgtEl>
                                      </p:cBhvr>
                                    </p:animEffect>
                                  </p:childTnLst>
                                </p:cTn>
                              </p:par>
                            </p:childTnLst>
                          </p:cTn>
                        </p:par>
                        <p:par>
                          <p:cTn id="76" fill="hold">
                            <p:stCondLst>
                              <p:cond delay="7000"/>
                            </p:stCondLst>
                            <p:childTnLst>
                              <p:par>
                                <p:cTn id="77" presetID="16" presetClass="entr" presetSubtype="21"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barn(inVertical)">
                                      <p:cBhvr>
                                        <p:cTn id="79" dur="500"/>
                                        <p:tgtEl>
                                          <p:spTgt spid="18"/>
                                        </p:tgtEl>
                                      </p:cBhvr>
                                    </p:animEffect>
                                  </p:childTnLst>
                                </p:cTn>
                              </p:par>
                            </p:childTnLst>
                          </p:cTn>
                        </p:par>
                        <p:par>
                          <p:cTn id="80" fill="hold">
                            <p:stCondLst>
                              <p:cond delay="7500"/>
                            </p:stCondLst>
                            <p:childTnLst>
                              <p:par>
                                <p:cTn id="81" presetID="53" presetClass="entr" presetSubtype="16" fill="hold" nodeType="afterEffect">
                                  <p:stCondLst>
                                    <p:cond delay="0"/>
                                  </p:stCondLst>
                                  <p:childTnLst>
                                    <p:set>
                                      <p:cBhvr>
                                        <p:cTn id="82" dur="1" fill="hold">
                                          <p:stCondLst>
                                            <p:cond delay="0"/>
                                          </p:stCondLst>
                                        </p:cTn>
                                        <p:tgtEl>
                                          <p:spTgt spid="41"/>
                                        </p:tgtEl>
                                        <p:attrNameLst>
                                          <p:attrName>style.visibility</p:attrName>
                                        </p:attrNameLst>
                                      </p:cBhvr>
                                      <p:to>
                                        <p:strVal val="visible"/>
                                      </p:to>
                                    </p:set>
                                    <p:anim calcmode="lin" valueType="num">
                                      <p:cBhvr>
                                        <p:cTn id="83" dur="500" fill="hold"/>
                                        <p:tgtEl>
                                          <p:spTgt spid="41"/>
                                        </p:tgtEl>
                                        <p:attrNameLst>
                                          <p:attrName>ppt_w</p:attrName>
                                        </p:attrNameLst>
                                      </p:cBhvr>
                                      <p:tavLst>
                                        <p:tav tm="0">
                                          <p:val>
                                            <p:fltVal val="0"/>
                                          </p:val>
                                        </p:tav>
                                        <p:tav tm="100000">
                                          <p:val>
                                            <p:strVal val="#ppt_w"/>
                                          </p:val>
                                        </p:tav>
                                      </p:tavLst>
                                    </p:anim>
                                    <p:anim calcmode="lin" valueType="num">
                                      <p:cBhvr>
                                        <p:cTn id="84" dur="500" fill="hold"/>
                                        <p:tgtEl>
                                          <p:spTgt spid="41"/>
                                        </p:tgtEl>
                                        <p:attrNameLst>
                                          <p:attrName>ppt_h</p:attrName>
                                        </p:attrNameLst>
                                      </p:cBhvr>
                                      <p:tavLst>
                                        <p:tav tm="0">
                                          <p:val>
                                            <p:fltVal val="0"/>
                                          </p:val>
                                        </p:tav>
                                        <p:tav tm="100000">
                                          <p:val>
                                            <p:strVal val="#ppt_h"/>
                                          </p:val>
                                        </p:tav>
                                      </p:tavLst>
                                    </p:anim>
                                    <p:animEffect transition="in" filter="fade">
                                      <p:cBhvr>
                                        <p:cTn id="85" dur="500"/>
                                        <p:tgtEl>
                                          <p:spTgt spid="41"/>
                                        </p:tgtEl>
                                      </p:cBhvr>
                                    </p:animEffect>
                                  </p:childTnLst>
                                </p:cTn>
                              </p:par>
                            </p:childTnLst>
                          </p:cTn>
                        </p:par>
                        <p:par>
                          <p:cTn id="86" fill="hold">
                            <p:stCondLst>
                              <p:cond delay="8000"/>
                            </p:stCondLst>
                            <p:childTnLst>
                              <p:par>
                                <p:cTn id="87" presetID="53" presetClass="entr" presetSubtype="16" fill="hold" nodeType="afterEffect">
                                  <p:stCondLst>
                                    <p:cond delay="0"/>
                                  </p:stCondLst>
                                  <p:childTnLst>
                                    <p:set>
                                      <p:cBhvr>
                                        <p:cTn id="88" dur="1" fill="hold">
                                          <p:stCondLst>
                                            <p:cond delay="0"/>
                                          </p:stCondLst>
                                        </p:cTn>
                                        <p:tgtEl>
                                          <p:spTgt spid="92"/>
                                        </p:tgtEl>
                                        <p:attrNameLst>
                                          <p:attrName>style.visibility</p:attrName>
                                        </p:attrNameLst>
                                      </p:cBhvr>
                                      <p:to>
                                        <p:strVal val="visible"/>
                                      </p:to>
                                    </p:set>
                                    <p:anim calcmode="lin" valueType="num">
                                      <p:cBhvr>
                                        <p:cTn id="89" dur="500" fill="hold"/>
                                        <p:tgtEl>
                                          <p:spTgt spid="92"/>
                                        </p:tgtEl>
                                        <p:attrNameLst>
                                          <p:attrName>ppt_w</p:attrName>
                                        </p:attrNameLst>
                                      </p:cBhvr>
                                      <p:tavLst>
                                        <p:tav tm="0">
                                          <p:val>
                                            <p:fltVal val="0"/>
                                          </p:val>
                                        </p:tav>
                                        <p:tav tm="100000">
                                          <p:val>
                                            <p:strVal val="#ppt_w"/>
                                          </p:val>
                                        </p:tav>
                                      </p:tavLst>
                                    </p:anim>
                                    <p:anim calcmode="lin" valueType="num">
                                      <p:cBhvr>
                                        <p:cTn id="90" dur="500" fill="hold"/>
                                        <p:tgtEl>
                                          <p:spTgt spid="92"/>
                                        </p:tgtEl>
                                        <p:attrNameLst>
                                          <p:attrName>ppt_h</p:attrName>
                                        </p:attrNameLst>
                                      </p:cBhvr>
                                      <p:tavLst>
                                        <p:tav tm="0">
                                          <p:val>
                                            <p:fltVal val="0"/>
                                          </p:val>
                                        </p:tav>
                                        <p:tav tm="100000">
                                          <p:val>
                                            <p:strVal val="#ppt_h"/>
                                          </p:val>
                                        </p:tav>
                                      </p:tavLst>
                                    </p:anim>
                                    <p:animEffect transition="in" filter="fade">
                                      <p:cBhvr>
                                        <p:cTn id="91" dur="500"/>
                                        <p:tgtEl>
                                          <p:spTgt spid="92"/>
                                        </p:tgtEl>
                                      </p:cBhvr>
                                    </p:animEffect>
                                  </p:childTnLst>
                                </p:cTn>
                              </p:par>
                            </p:childTnLst>
                          </p:cTn>
                        </p:par>
                        <p:par>
                          <p:cTn id="92" fill="hold">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69"/>
                                        </p:tgtEl>
                                        <p:attrNameLst>
                                          <p:attrName>style.visibility</p:attrName>
                                        </p:attrNameLst>
                                      </p:cBhvr>
                                      <p:to>
                                        <p:strVal val="visible"/>
                                      </p:to>
                                    </p:set>
                                    <p:animEffect transition="in" filter="fade">
                                      <p:cBhvr>
                                        <p:cTn id="95" dur="500"/>
                                        <p:tgtEl>
                                          <p:spTgt spid="69"/>
                                        </p:tgtEl>
                                      </p:cBhvr>
                                    </p:animEffect>
                                  </p:childTnLst>
                                </p:cTn>
                              </p:par>
                            </p:childTnLst>
                          </p:cTn>
                        </p:par>
                        <p:par>
                          <p:cTn id="96" fill="hold">
                            <p:stCondLst>
                              <p:cond delay="9000"/>
                            </p:stCondLst>
                            <p:childTnLst>
                              <p:par>
                                <p:cTn id="97" presetID="53" presetClass="entr" presetSubtype="16" fill="hold" nodeType="afterEffect">
                                  <p:stCondLst>
                                    <p:cond delay="0"/>
                                  </p:stCondLst>
                                  <p:childTnLst>
                                    <p:set>
                                      <p:cBhvr>
                                        <p:cTn id="98" dur="1" fill="hold">
                                          <p:stCondLst>
                                            <p:cond delay="0"/>
                                          </p:stCondLst>
                                        </p:cTn>
                                        <p:tgtEl>
                                          <p:spTgt spid="56"/>
                                        </p:tgtEl>
                                        <p:attrNameLst>
                                          <p:attrName>style.visibility</p:attrName>
                                        </p:attrNameLst>
                                      </p:cBhvr>
                                      <p:to>
                                        <p:strVal val="visible"/>
                                      </p:to>
                                    </p:set>
                                    <p:anim calcmode="lin" valueType="num">
                                      <p:cBhvr>
                                        <p:cTn id="99" dur="500" fill="hold"/>
                                        <p:tgtEl>
                                          <p:spTgt spid="56"/>
                                        </p:tgtEl>
                                        <p:attrNameLst>
                                          <p:attrName>ppt_w</p:attrName>
                                        </p:attrNameLst>
                                      </p:cBhvr>
                                      <p:tavLst>
                                        <p:tav tm="0">
                                          <p:val>
                                            <p:fltVal val="0"/>
                                          </p:val>
                                        </p:tav>
                                        <p:tav tm="100000">
                                          <p:val>
                                            <p:strVal val="#ppt_w"/>
                                          </p:val>
                                        </p:tav>
                                      </p:tavLst>
                                    </p:anim>
                                    <p:anim calcmode="lin" valueType="num">
                                      <p:cBhvr>
                                        <p:cTn id="100" dur="500" fill="hold"/>
                                        <p:tgtEl>
                                          <p:spTgt spid="56"/>
                                        </p:tgtEl>
                                        <p:attrNameLst>
                                          <p:attrName>ppt_h</p:attrName>
                                        </p:attrNameLst>
                                      </p:cBhvr>
                                      <p:tavLst>
                                        <p:tav tm="0">
                                          <p:val>
                                            <p:fltVal val="0"/>
                                          </p:val>
                                        </p:tav>
                                        <p:tav tm="100000">
                                          <p:val>
                                            <p:strVal val="#ppt_h"/>
                                          </p:val>
                                        </p:tav>
                                      </p:tavLst>
                                    </p:anim>
                                    <p:animEffect transition="in" filter="fade">
                                      <p:cBhvr>
                                        <p:cTn id="101" dur="500"/>
                                        <p:tgtEl>
                                          <p:spTgt spid="56"/>
                                        </p:tgtEl>
                                      </p:cBhvr>
                                    </p:animEffect>
                                  </p:childTnLst>
                                </p:cTn>
                              </p:par>
                            </p:childTnLst>
                          </p:cTn>
                        </p:par>
                        <p:par>
                          <p:cTn id="102" fill="hold">
                            <p:stCondLst>
                              <p:cond delay="9500"/>
                            </p:stCondLst>
                            <p:childTnLst>
                              <p:par>
                                <p:cTn id="103" presetID="53" presetClass="entr" presetSubtype="16" fill="hold" nodeType="afterEffect">
                                  <p:stCondLst>
                                    <p:cond delay="0"/>
                                  </p:stCondLst>
                                  <p:childTnLst>
                                    <p:set>
                                      <p:cBhvr>
                                        <p:cTn id="104" dur="1" fill="hold">
                                          <p:stCondLst>
                                            <p:cond delay="0"/>
                                          </p:stCondLst>
                                        </p:cTn>
                                        <p:tgtEl>
                                          <p:spTgt spid="97"/>
                                        </p:tgtEl>
                                        <p:attrNameLst>
                                          <p:attrName>style.visibility</p:attrName>
                                        </p:attrNameLst>
                                      </p:cBhvr>
                                      <p:to>
                                        <p:strVal val="visible"/>
                                      </p:to>
                                    </p:set>
                                    <p:anim calcmode="lin" valueType="num">
                                      <p:cBhvr>
                                        <p:cTn id="105" dur="500" fill="hold"/>
                                        <p:tgtEl>
                                          <p:spTgt spid="97"/>
                                        </p:tgtEl>
                                        <p:attrNameLst>
                                          <p:attrName>ppt_w</p:attrName>
                                        </p:attrNameLst>
                                      </p:cBhvr>
                                      <p:tavLst>
                                        <p:tav tm="0">
                                          <p:val>
                                            <p:fltVal val="0"/>
                                          </p:val>
                                        </p:tav>
                                        <p:tav tm="100000">
                                          <p:val>
                                            <p:strVal val="#ppt_w"/>
                                          </p:val>
                                        </p:tav>
                                      </p:tavLst>
                                    </p:anim>
                                    <p:anim calcmode="lin" valueType="num">
                                      <p:cBhvr>
                                        <p:cTn id="106" dur="500" fill="hold"/>
                                        <p:tgtEl>
                                          <p:spTgt spid="97"/>
                                        </p:tgtEl>
                                        <p:attrNameLst>
                                          <p:attrName>ppt_h</p:attrName>
                                        </p:attrNameLst>
                                      </p:cBhvr>
                                      <p:tavLst>
                                        <p:tav tm="0">
                                          <p:val>
                                            <p:fltVal val="0"/>
                                          </p:val>
                                        </p:tav>
                                        <p:tav tm="100000">
                                          <p:val>
                                            <p:strVal val="#ppt_h"/>
                                          </p:val>
                                        </p:tav>
                                      </p:tavLst>
                                    </p:anim>
                                    <p:animEffect transition="in" filter="fade">
                                      <p:cBhvr>
                                        <p:cTn id="107" dur="500"/>
                                        <p:tgtEl>
                                          <p:spTgt spid="97"/>
                                        </p:tgtEl>
                                      </p:cBhvr>
                                    </p:animEffect>
                                  </p:childTnLst>
                                </p:cTn>
                              </p:par>
                            </p:childTnLst>
                          </p:cTn>
                        </p:par>
                        <p:par>
                          <p:cTn id="108" fill="hold">
                            <p:stCondLst>
                              <p:cond delay="10000"/>
                            </p:stCondLst>
                            <p:childTnLst>
                              <p:par>
                                <p:cTn id="109" presetID="10" presetClass="entr" presetSubtype="0" fill="hold" grpId="0" nodeType="afterEffect">
                                  <p:stCondLst>
                                    <p:cond delay="0"/>
                                  </p:stCondLst>
                                  <p:childTnLst>
                                    <p:set>
                                      <p:cBhvr>
                                        <p:cTn id="110" dur="1" fill="hold">
                                          <p:stCondLst>
                                            <p:cond delay="0"/>
                                          </p:stCondLst>
                                        </p:cTn>
                                        <p:tgtEl>
                                          <p:spTgt spid="70"/>
                                        </p:tgtEl>
                                        <p:attrNameLst>
                                          <p:attrName>style.visibility</p:attrName>
                                        </p:attrNameLst>
                                      </p:cBhvr>
                                      <p:to>
                                        <p:strVal val="visible"/>
                                      </p:to>
                                    </p:set>
                                    <p:animEffect transition="in" filter="fade">
                                      <p:cBhvr>
                                        <p:cTn id="111"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65" grpId="0"/>
      <p:bldP spid="66" grpId="0"/>
      <p:bldP spid="67" grpId="0"/>
      <p:bldP spid="68" grpId="0"/>
      <p:bldP spid="69" grpId="0"/>
      <p:bldP spid="7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任意多边形 104"/>
          <p:cNvSpPr/>
          <p:nvPr/>
        </p:nvSpPr>
        <p:spPr>
          <a:xfrm>
            <a:off x="1486501" y="3043166"/>
            <a:ext cx="8998531" cy="659180"/>
          </a:xfrm>
          <a:custGeom>
            <a:avLst/>
            <a:gdLst>
              <a:gd name="connsiteX0" fmla="*/ 0 w 8999702"/>
              <a:gd name="connsiteY0" fmla="*/ 0 h 659180"/>
              <a:gd name="connsiteX1" fmla="*/ 8610600 w 8999702"/>
              <a:gd name="connsiteY1" fmla="*/ 0 h 659180"/>
              <a:gd name="connsiteX2" fmla="*/ 8999702 w 8999702"/>
              <a:gd name="connsiteY2" fmla="*/ 329590 h 659180"/>
              <a:gd name="connsiteX3" fmla="*/ 8610600 w 8999702"/>
              <a:gd name="connsiteY3" fmla="*/ 659180 h 659180"/>
              <a:gd name="connsiteX4" fmla="*/ 8610600 w 8999702"/>
              <a:gd name="connsiteY4" fmla="*/ 659179 h 659180"/>
              <a:gd name="connsiteX5" fmla="*/ 1 w 8999702"/>
              <a:gd name="connsiteY5" fmla="*/ 659179 h 659180"/>
              <a:gd name="connsiteX6" fmla="*/ 389102 w 8999702"/>
              <a:gd name="connsiteY6" fmla="*/ 329590 h 659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99702" h="659180">
                <a:moveTo>
                  <a:pt x="0" y="0"/>
                </a:moveTo>
                <a:lnTo>
                  <a:pt x="8610600" y="0"/>
                </a:lnTo>
                <a:lnTo>
                  <a:pt x="8999702" y="329590"/>
                </a:lnTo>
                <a:lnTo>
                  <a:pt x="8610600" y="659180"/>
                </a:lnTo>
                <a:lnTo>
                  <a:pt x="8610600" y="659179"/>
                </a:lnTo>
                <a:lnTo>
                  <a:pt x="1" y="659179"/>
                </a:lnTo>
                <a:lnTo>
                  <a:pt x="389102" y="329590"/>
                </a:lnTo>
                <a:close/>
              </a:path>
            </a:pathLst>
          </a:custGeom>
          <a:solidFill>
            <a:schemeClr val="bg1">
              <a:lumMod val="75000"/>
              <a:alpha val="5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zh-CN" altLang="en-US"/>
          </a:p>
        </p:txBody>
      </p:sp>
      <p:grpSp>
        <p:nvGrpSpPr>
          <p:cNvPr id="2" name="组合 1"/>
          <p:cNvGrpSpPr/>
          <p:nvPr/>
        </p:nvGrpSpPr>
        <p:grpSpPr>
          <a:xfrm>
            <a:off x="1989678" y="2965297"/>
            <a:ext cx="1573157" cy="825808"/>
            <a:chOff x="1492116" y="2224659"/>
            <a:chExt cx="1180226" cy="619547"/>
          </a:xfrm>
        </p:grpSpPr>
        <p:sp>
          <p:nvSpPr>
            <p:cNvPr id="106" name="任意多边形 105"/>
            <p:cNvSpPr/>
            <p:nvPr/>
          </p:nvSpPr>
          <p:spPr>
            <a:xfrm rot="-2700000">
              <a:off x="2052878"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1"/>
            </a:solidFill>
            <a:ln>
              <a:noFill/>
            </a:ln>
            <a:effectLst>
              <a:outerShdw blurRad="76200" dist="254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p>
          </p:txBody>
        </p:sp>
        <p:sp>
          <p:nvSpPr>
            <p:cNvPr id="110" name="文本框 25"/>
            <p:cNvSpPr txBox="1"/>
            <p:nvPr/>
          </p:nvSpPr>
          <p:spPr>
            <a:xfrm>
              <a:off x="1492116" y="2338164"/>
              <a:ext cx="750218" cy="375226"/>
            </a:xfrm>
            <a:prstGeom prst="rect">
              <a:avLst/>
            </a:prstGeom>
            <a:noFill/>
          </p:spPr>
          <p:txBody>
            <a:bodyPr wrap="square" lIns="68589" tIns="34295" rIns="68589" bIns="34295" rtlCol="0">
              <a:spAutoFit/>
            </a:bodyPr>
            <a:lstStyle/>
            <a:p>
              <a:pPr algn="ctr"/>
              <a:r>
                <a:rPr lang="en-US" altLang="zh-CN" sz="2800" dirty="0">
                  <a:solidFill>
                    <a:schemeClr val="bg1"/>
                  </a:solidFill>
                  <a:latin typeface="Impact" panose="020B0806030902050204" pitchFamily="34" charset="0"/>
                </a:rPr>
                <a:t>2016</a:t>
              </a:r>
              <a:endParaRPr lang="zh-CN" altLang="en-US" sz="2800" dirty="0">
                <a:solidFill>
                  <a:schemeClr val="bg1"/>
                </a:solidFill>
                <a:latin typeface="Impact" panose="020B0806030902050204" pitchFamily="34" charset="0"/>
              </a:endParaRPr>
            </a:p>
          </p:txBody>
        </p:sp>
      </p:grpSp>
      <p:grpSp>
        <p:nvGrpSpPr>
          <p:cNvPr id="3" name="组合 2"/>
          <p:cNvGrpSpPr/>
          <p:nvPr/>
        </p:nvGrpSpPr>
        <p:grpSpPr>
          <a:xfrm>
            <a:off x="3802367" y="2965297"/>
            <a:ext cx="1601729" cy="825808"/>
            <a:chOff x="2852045" y="2224659"/>
            <a:chExt cx="1201662" cy="619547"/>
          </a:xfrm>
        </p:grpSpPr>
        <p:sp>
          <p:nvSpPr>
            <p:cNvPr id="107" name="任意多边形 106"/>
            <p:cNvSpPr/>
            <p:nvPr/>
          </p:nvSpPr>
          <p:spPr>
            <a:xfrm rot="-2700000">
              <a:off x="3434243"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2"/>
            </a:solidFill>
            <a:ln>
              <a:noFill/>
            </a:ln>
            <a:effectLst>
              <a:outerShdw blurRad="76200" dist="254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p>
          </p:txBody>
        </p:sp>
        <p:sp>
          <p:nvSpPr>
            <p:cNvPr id="111" name="文本框 26"/>
            <p:cNvSpPr txBox="1"/>
            <p:nvPr/>
          </p:nvSpPr>
          <p:spPr>
            <a:xfrm>
              <a:off x="2852045" y="2338164"/>
              <a:ext cx="750218" cy="375226"/>
            </a:xfrm>
            <a:prstGeom prst="rect">
              <a:avLst/>
            </a:prstGeom>
            <a:noFill/>
          </p:spPr>
          <p:txBody>
            <a:bodyPr wrap="square" lIns="68589" tIns="34295" rIns="68589" bIns="34295" rtlCol="0">
              <a:spAutoFit/>
            </a:bodyPr>
            <a:lstStyle/>
            <a:p>
              <a:pPr algn="ctr"/>
              <a:r>
                <a:rPr lang="en-US" altLang="zh-CN" sz="2800" dirty="0">
                  <a:solidFill>
                    <a:schemeClr val="bg1"/>
                  </a:solidFill>
                  <a:latin typeface="Impact" panose="020B0806030902050204" pitchFamily="34" charset="0"/>
                </a:rPr>
                <a:t>2017</a:t>
              </a:r>
              <a:endParaRPr lang="zh-CN" altLang="en-US" sz="2800" dirty="0">
                <a:solidFill>
                  <a:schemeClr val="bg1"/>
                </a:solidFill>
                <a:latin typeface="Impact" panose="020B0806030902050204" pitchFamily="34" charset="0"/>
              </a:endParaRPr>
            </a:p>
          </p:txBody>
        </p:sp>
      </p:grpSp>
      <p:grpSp>
        <p:nvGrpSpPr>
          <p:cNvPr id="4" name="组合 3"/>
          <p:cNvGrpSpPr/>
          <p:nvPr/>
        </p:nvGrpSpPr>
        <p:grpSpPr>
          <a:xfrm>
            <a:off x="5615056" y="2965297"/>
            <a:ext cx="1630301" cy="825808"/>
            <a:chOff x="4211975" y="2224659"/>
            <a:chExt cx="1223097" cy="619547"/>
          </a:xfrm>
        </p:grpSpPr>
        <p:sp>
          <p:nvSpPr>
            <p:cNvPr id="108" name="任意多边形 107"/>
            <p:cNvSpPr/>
            <p:nvPr/>
          </p:nvSpPr>
          <p:spPr>
            <a:xfrm rot="-2700000">
              <a:off x="4815608"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1"/>
            </a:solidFill>
            <a:ln>
              <a:noFill/>
            </a:ln>
            <a:effectLst>
              <a:outerShdw blurRad="76200" dist="254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p>
          </p:txBody>
        </p:sp>
        <p:sp>
          <p:nvSpPr>
            <p:cNvPr id="112" name="文本框 27"/>
            <p:cNvSpPr txBox="1"/>
            <p:nvPr/>
          </p:nvSpPr>
          <p:spPr>
            <a:xfrm>
              <a:off x="4211975" y="2338164"/>
              <a:ext cx="750218" cy="375226"/>
            </a:xfrm>
            <a:prstGeom prst="rect">
              <a:avLst/>
            </a:prstGeom>
            <a:noFill/>
          </p:spPr>
          <p:txBody>
            <a:bodyPr wrap="square" lIns="68589" tIns="34295" rIns="68589" bIns="34295" rtlCol="0">
              <a:spAutoFit/>
            </a:bodyPr>
            <a:lstStyle/>
            <a:p>
              <a:pPr algn="ctr"/>
              <a:r>
                <a:rPr lang="en-US" altLang="zh-CN" sz="2800" dirty="0">
                  <a:solidFill>
                    <a:schemeClr val="bg1"/>
                  </a:solidFill>
                  <a:latin typeface="Impact" panose="020B0806030902050204" pitchFamily="34" charset="0"/>
                </a:rPr>
                <a:t>2018</a:t>
              </a:r>
              <a:endParaRPr lang="zh-CN" altLang="en-US" sz="2800" dirty="0">
                <a:solidFill>
                  <a:schemeClr val="bg1"/>
                </a:solidFill>
                <a:latin typeface="Impact" panose="020B0806030902050204" pitchFamily="34" charset="0"/>
              </a:endParaRPr>
            </a:p>
          </p:txBody>
        </p:sp>
      </p:grpSp>
      <p:grpSp>
        <p:nvGrpSpPr>
          <p:cNvPr id="5" name="组合 4"/>
          <p:cNvGrpSpPr/>
          <p:nvPr/>
        </p:nvGrpSpPr>
        <p:grpSpPr>
          <a:xfrm>
            <a:off x="7427744" y="2965297"/>
            <a:ext cx="1658872" cy="825808"/>
            <a:chOff x="5571905" y="2224659"/>
            <a:chExt cx="1244532" cy="619547"/>
          </a:xfrm>
        </p:grpSpPr>
        <p:sp>
          <p:nvSpPr>
            <p:cNvPr id="109" name="任意多边形 108"/>
            <p:cNvSpPr/>
            <p:nvPr/>
          </p:nvSpPr>
          <p:spPr>
            <a:xfrm rot="-2700000">
              <a:off x="6196973"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2"/>
            </a:solidFill>
            <a:ln>
              <a:noFill/>
            </a:ln>
            <a:effectLst>
              <a:outerShdw blurRad="76200" dist="254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p>
          </p:txBody>
        </p:sp>
        <p:sp>
          <p:nvSpPr>
            <p:cNvPr id="113" name="文本框 28"/>
            <p:cNvSpPr txBox="1"/>
            <p:nvPr/>
          </p:nvSpPr>
          <p:spPr>
            <a:xfrm>
              <a:off x="5571905" y="2338164"/>
              <a:ext cx="750218" cy="375226"/>
            </a:xfrm>
            <a:prstGeom prst="rect">
              <a:avLst/>
            </a:prstGeom>
            <a:noFill/>
          </p:spPr>
          <p:txBody>
            <a:bodyPr wrap="square" lIns="68589" tIns="34295" rIns="68589" bIns="34295" rtlCol="0">
              <a:spAutoFit/>
            </a:bodyPr>
            <a:lstStyle/>
            <a:p>
              <a:pPr algn="ctr"/>
              <a:r>
                <a:rPr lang="en-US" altLang="zh-CN" sz="2800" dirty="0">
                  <a:solidFill>
                    <a:schemeClr val="bg1"/>
                  </a:solidFill>
                  <a:latin typeface="Impact" panose="020B0806030902050204" pitchFamily="34" charset="0"/>
                </a:rPr>
                <a:t>2019</a:t>
              </a:r>
              <a:endParaRPr lang="zh-CN" altLang="en-US" sz="2800" dirty="0">
                <a:solidFill>
                  <a:schemeClr val="bg1"/>
                </a:solidFill>
                <a:latin typeface="Impact" panose="020B0806030902050204" pitchFamily="34" charset="0"/>
              </a:endParaRPr>
            </a:p>
          </p:txBody>
        </p:sp>
      </p:grpSp>
      <p:sp>
        <p:nvSpPr>
          <p:cNvPr id="114" name="文本框 29"/>
          <p:cNvSpPr txBox="1"/>
          <p:nvPr/>
        </p:nvSpPr>
        <p:spPr>
          <a:xfrm>
            <a:off x="9240434" y="3116590"/>
            <a:ext cx="999987" cy="523220"/>
          </a:xfrm>
          <a:prstGeom prst="rect">
            <a:avLst/>
          </a:prstGeom>
          <a:noFill/>
        </p:spPr>
        <p:txBody>
          <a:bodyPr wrap="square" lIns="91422" tIns="45712" rIns="91422" bIns="45712" rtlCol="0">
            <a:spAutoFit/>
          </a:bodyPr>
          <a:lstStyle/>
          <a:p>
            <a:pPr algn="ctr"/>
            <a:r>
              <a:rPr lang="en-US" altLang="zh-CN" sz="2800" dirty="0">
                <a:solidFill>
                  <a:schemeClr val="bg1"/>
                </a:solidFill>
                <a:latin typeface="Impact" panose="020B0806030902050204" pitchFamily="34" charset="0"/>
              </a:rPr>
              <a:t>2020</a:t>
            </a:r>
            <a:endParaRPr lang="zh-CN" altLang="en-US" sz="2800" dirty="0">
              <a:solidFill>
                <a:schemeClr val="bg1"/>
              </a:solidFill>
              <a:latin typeface="Impact" panose="020B0806030902050204" pitchFamily="34" charset="0"/>
            </a:endParaRPr>
          </a:p>
        </p:txBody>
      </p:sp>
      <p:grpSp>
        <p:nvGrpSpPr>
          <p:cNvPr id="8" name="组合 7"/>
          <p:cNvGrpSpPr/>
          <p:nvPr/>
        </p:nvGrpSpPr>
        <p:grpSpPr>
          <a:xfrm>
            <a:off x="1783680" y="3873981"/>
            <a:ext cx="8703485" cy="1853244"/>
            <a:chOff x="1337570" y="2906382"/>
            <a:chExt cx="6529597" cy="1390362"/>
          </a:xfrm>
        </p:grpSpPr>
        <p:grpSp>
          <p:nvGrpSpPr>
            <p:cNvPr id="135" name="组合 134"/>
            <p:cNvGrpSpPr/>
            <p:nvPr/>
          </p:nvGrpSpPr>
          <p:grpSpPr>
            <a:xfrm>
              <a:off x="1337570" y="2906386"/>
              <a:ext cx="1051770" cy="1390358"/>
              <a:chOff x="2027592" y="4097191"/>
              <a:chExt cx="1402117" cy="1853237"/>
            </a:xfrm>
          </p:grpSpPr>
          <p:sp>
            <p:nvSpPr>
              <p:cNvPr id="136" name="圆角矩形 135"/>
              <p:cNvSpPr/>
              <p:nvPr/>
            </p:nvSpPr>
            <p:spPr>
              <a:xfrm>
                <a:off x="2027592" y="5016500"/>
                <a:ext cx="1390785" cy="933928"/>
              </a:xfrm>
              <a:prstGeom prst="roundRect">
                <a:avLst>
                  <a:gd name="adj" fmla="val 6402"/>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7" name="组合 136"/>
              <p:cNvGrpSpPr/>
              <p:nvPr/>
            </p:nvGrpSpPr>
            <p:grpSpPr>
              <a:xfrm>
                <a:off x="2045929" y="4854710"/>
                <a:ext cx="1383780" cy="933356"/>
                <a:chOff x="2222230" y="3856062"/>
                <a:chExt cx="1383780" cy="933356"/>
              </a:xfrm>
            </p:grpSpPr>
            <p:grpSp>
              <p:nvGrpSpPr>
                <p:cNvPr id="142" name="组合 141"/>
                <p:cNvGrpSpPr/>
                <p:nvPr/>
              </p:nvGrpSpPr>
              <p:grpSpPr>
                <a:xfrm>
                  <a:off x="2285329" y="3856062"/>
                  <a:ext cx="1231046" cy="326853"/>
                  <a:chOff x="2285329" y="3856062"/>
                  <a:chExt cx="1231046" cy="326853"/>
                </a:xfrm>
              </p:grpSpPr>
              <p:sp>
                <p:nvSpPr>
                  <p:cNvPr id="146" name="圆角矩形 145"/>
                  <p:cNvSpPr/>
                  <p:nvPr/>
                </p:nvSpPr>
                <p:spPr>
                  <a:xfrm>
                    <a:off x="2285329" y="3857031"/>
                    <a:ext cx="1231046" cy="325884"/>
                  </a:xfrm>
                  <a:prstGeom prst="roundRect">
                    <a:avLst/>
                  </a:prstGeom>
                  <a:solidFill>
                    <a:schemeClr val="accent1"/>
                  </a:solidFill>
                  <a:ln w="19050">
                    <a:gradFill flip="none" rotWithShape="1">
                      <a:gsLst>
                        <a:gs pos="0">
                          <a:schemeClr val="bg1">
                            <a:lumMod val="85000"/>
                          </a:schemeClr>
                        </a:gs>
                        <a:gs pos="100000">
                          <a:schemeClr val="bg1"/>
                        </a:gs>
                      </a:gsLst>
                      <a:lin ang="2700000" scaled="1"/>
                      <a:tileRect/>
                    </a:grad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63"/>
                  <p:cNvSpPr txBox="1"/>
                  <p:nvPr/>
                </p:nvSpPr>
                <p:spPr>
                  <a:xfrm>
                    <a:off x="2389034" y="3856062"/>
                    <a:ext cx="1007759" cy="261610"/>
                  </a:xfrm>
                  <a:prstGeom prst="rect">
                    <a:avLst/>
                  </a:prstGeom>
                  <a:noFill/>
                </p:spPr>
                <p:txBody>
                  <a:bodyPr wrap="square" rtlCol="0">
                    <a:spAutoFit/>
                  </a:bodyPr>
                  <a:lstStyle/>
                  <a:p>
                    <a:pPr algn="ctr"/>
                    <a:r>
                      <a:rPr lang="en-US" altLang="zh-CN" sz="1100" b="1" dirty="0">
                        <a:solidFill>
                          <a:schemeClr val="bg1"/>
                        </a:solidFill>
                        <a:latin typeface="微软雅黑" panose="020B0503020204020204" pitchFamily="34" charset="-122"/>
                        <a:ea typeface="微软雅黑" panose="020B0503020204020204" pitchFamily="34" charset="-122"/>
                      </a:rPr>
                      <a:t>OPTION 01</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grpSp>
            <p:sp>
              <p:nvSpPr>
                <p:cNvPr id="145" name="文本框 61"/>
                <p:cNvSpPr txBox="1"/>
                <p:nvPr/>
              </p:nvSpPr>
              <p:spPr>
                <a:xfrm>
                  <a:off x="2222230" y="4189255"/>
                  <a:ext cx="1383780" cy="6001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38" name="组合 137"/>
              <p:cNvGrpSpPr/>
              <p:nvPr/>
            </p:nvGrpSpPr>
            <p:grpSpPr>
              <a:xfrm>
                <a:off x="2690232" y="4097191"/>
                <a:ext cx="93235" cy="715207"/>
                <a:chOff x="2690232" y="4097191"/>
                <a:chExt cx="93235" cy="715207"/>
              </a:xfrm>
            </p:grpSpPr>
            <p:sp>
              <p:nvSpPr>
                <p:cNvPr id="139" name="椭圆 138"/>
                <p:cNvSpPr/>
                <p:nvPr/>
              </p:nvSpPr>
              <p:spPr>
                <a:xfrm>
                  <a:off x="2690232" y="4097191"/>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2690232" y="4719163"/>
                  <a:ext cx="93235" cy="93235"/>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1" name="直接连接符 140"/>
                <p:cNvCxnSpPr/>
                <p:nvPr/>
              </p:nvCxnSpPr>
              <p:spPr>
                <a:xfrm rot="5400000">
                  <a:off x="2500788" y="4455019"/>
                  <a:ext cx="470988"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148" name="组合 147"/>
            <p:cNvGrpSpPr/>
            <p:nvPr/>
          </p:nvGrpSpPr>
          <p:grpSpPr>
            <a:xfrm>
              <a:off x="2700585" y="2906383"/>
              <a:ext cx="1058211" cy="1390357"/>
              <a:chOff x="2019005" y="4097191"/>
              <a:chExt cx="1410704" cy="1853237"/>
            </a:xfrm>
          </p:grpSpPr>
          <p:sp>
            <p:nvSpPr>
              <p:cNvPr id="149" name="圆角矩形 148"/>
              <p:cNvSpPr/>
              <p:nvPr/>
            </p:nvSpPr>
            <p:spPr>
              <a:xfrm>
                <a:off x="2027592" y="5016500"/>
                <a:ext cx="1390785" cy="933928"/>
              </a:xfrm>
              <a:prstGeom prst="roundRect">
                <a:avLst>
                  <a:gd name="adj" fmla="val 6402"/>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0" name="组合 149"/>
              <p:cNvGrpSpPr/>
              <p:nvPr/>
            </p:nvGrpSpPr>
            <p:grpSpPr>
              <a:xfrm>
                <a:off x="2019005" y="4848879"/>
                <a:ext cx="1410704" cy="939191"/>
                <a:chOff x="2195306" y="3850231"/>
                <a:chExt cx="1410704" cy="939191"/>
              </a:xfrm>
            </p:grpSpPr>
            <p:grpSp>
              <p:nvGrpSpPr>
                <p:cNvPr id="155" name="组合 154"/>
                <p:cNvGrpSpPr/>
                <p:nvPr/>
              </p:nvGrpSpPr>
              <p:grpSpPr>
                <a:xfrm>
                  <a:off x="2195306" y="3850231"/>
                  <a:ext cx="1385454" cy="332684"/>
                  <a:chOff x="2195306" y="3850231"/>
                  <a:chExt cx="1385454" cy="332684"/>
                </a:xfrm>
              </p:grpSpPr>
              <p:sp>
                <p:nvSpPr>
                  <p:cNvPr id="159" name="圆角矩形 158"/>
                  <p:cNvSpPr/>
                  <p:nvPr/>
                </p:nvSpPr>
                <p:spPr>
                  <a:xfrm>
                    <a:off x="2285329" y="3857031"/>
                    <a:ext cx="1231046" cy="325884"/>
                  </a:xfrm>
                  <a:prstGeom prst="roundRect">
                    <a:avLst/>
                  </a:prstGeom>
                  <a:solidFill>
                    <a:schemeClr val="accent2"/>
                  </a:solidFill>
                  <a:ln w="19050">
                    <a:gradFill flip="none" rotWithShape="1">
                      <a:gsLst>
                        <a:gs pos="0">
                          <a:schemeClr val="bg1">
                            <a:lumMod val="85000"/>
                          </a:schemeClr>
                        </a:gs>
                        <a:gs pos="100000">
                          <a:schemeClr val="bg1"/>
                        </a:gs>
                      </a:gsLst>
                      <a:lin ang="2700000" scaled="1"/>
                      <a:tileRect/>
                    </a:grad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文本框 138"/>
                  <p:cNvSpPr txBox="1"/>
                  <p:nvPr/>
                </p:nvSpPr>
                <p:spPr>
                  <a:xfrm>
                    <a:off x="2195306" y="3850231"/>
                    <a:ext cx="1385454" cy="261610"/>
                  </a:xfrm>
                  <a:prstGeom prst="rect">
                    <a:avLst/>
                  </a:prstGeom>
                  <a:noFill/>
                </p:spPr>
                <p:txBody>
                  <a:bodyPr wrap="square" rtlCol="0">
                    <a:spAutoFit/>
                  </a:bodyPr>
                  <a:lstStyle/>
                  <a:p>
                    <a:pPr algn="ctr"/>
                    <a:r>
                      <a:rPr lang="en-US" altLang="zh-CN" sz="1100" b="1" dirty="0">
                        <a:solidFill>
                          <a:schemeClr val="bg1"/>
                        </a:solidFill>
                        <a:latin typeface="微软雅黑" panose="020B0503020204020204" pitchFamily="34" charset="-122"/>
                        <a:ea typeface="微软雅黑" panose="020B0503020204020204" pitchFamily="34" charset="-122"/>
                      </a:rPr>
                      <a:t>OPTION 02</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grpSp>
            <p:sp>
              <p:nvSpPr>
                <p:cNvPr id="158" name="文本框 136"/>
                <p:cNvSpPr txBox="1"/>
                <p:nvPr/>
              </p:nvSpPr>
              <p:spPr>
                <a:xfrm>
                  <a:off x="2222229" y="4189258"/>
                  <a:ext cx="1383781"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51" name="组合 150"/>
              <p:cNvGrpSpPr/>
              <p:nvPr/>
            </p:nvGrpSpPr>
            <p:grpSpPr>
              <a:xfrm>
                <a:off x="2690232" y="4097191"/>
                <a:ext cx="93235" cy="715207"/>
                <a:chOff x="2690232" y="4097191"/>
                <a:chExt cx="93235" cy="715207"/>
              </a:xfrm>
            </p:grpSpPr>
            <p:sp>
              <p:nvSpPr>
                <p:cNvPr id="152" name="椭圆 151"/>
                <p:cNvSpPr/>
                <p:nvPr/>
              </p:nvSpPr>
              <p:spPr>
                <a:xfrm>
                  <a:off x="2690232" y="4097191"/>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a:off x="2690232" y="4719163"/>
                  <a:ext cx="93235" cy="93235"/>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4" name="直接连接符 153"/>
                <p:cNvCxnSpPr/>
                <p:nvPr/>
              </p:nvCxnSpPr>
              <p:spPr>
                <a:xfrm rot="5400000">
                  <a:off x="2500788" y="4455019"/>
                  <a:ext cx="470988"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161" name="组合 160"/>
            <p:cNvGrpSpPr/>
            <p:nvPr/>
          </p:nvGrpSpPr>
          <p:grpSpPr>
            <a:xfrm>
              <a:off x="4076485" y="2906382"/>
              <a:ext cx="1065994" cy="1390357"/>
              <a:chOff x="2027592" y="4097191"/>
              <a:chExt cx="1421078" cy="1853237"/>
            </a:xfrm>
          </p:grpSpPr>
          <p:sp>
            <p:nvSpPr>
              <p:cNvPr id="162" name="圆角矩形 161"/>
              <p:cNvSpPr/>
              <p:nvPr/>
            </p:nvSpPr>
            <p:spPr>
              <a:xfrm>
                <a:off x="2027592" y="5016500"/>
                <a:ext cx="1390785" cy="933928"/>
              </a:xfrm>
              <a:prstGeom prst="roundRect">
                <a:avLst>
                  <a:gd name="adj" fmla="val 6402"/>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3" name="组合 162"/>
              <p:cNvGrpSpPr/>
              <p:nvPr/>
            </p:nvGrpSpPr>
            <p:grpSpPr>
              <a:xfrm>
                <a:off x="2045929" y="4855679"/>
                <a:ext cx="1402741" cy="932392"/>
                <a:chOff x="2222230" y="3857031"/>
                <a:chExt cx="1402741" cy="932392"/>
              </a:xfrm>
            </p:grpSpPr>
            <p:grpSp>
              <p:nvGrpSpPr>
                <p:cNvPr id="168" name="组合 167"/>
                <p:cNvGrpSpPr/>
                <p:nvPr/>
              </p:nvGrpSpPr>
              <p:grpSpPr>
                <a:xfrm>
                  <a:off x="2239517" y="3857031"/>
                  <a:ext cx="1385454" cy="325884"/>
                  <a:chOff x="2239517" y="3857031"/>
                  <a:chExt cx="1385454" cy="325884"/>
                </a:xfrm>
              </p:grpSpPr>
              <p:sp>
                <p:nvSpPr>
                  <p:cNvPr id="172" name="圆角矩形 171"/>
                  <p:cNvSpPr/>
                  <p:nvPr/>
                </p:nvSpPr>
                <p:spPr>
                  <a:xfrm>
                    <a:off x="2285329" y="3857031"/>
                    <a:ext cx="1231046" cy="325884"/>
                  </a:xfrm>
                  <a:prstGeom prst="roundRect">
                    <a:avLst/>
                  </a:prstGeom>
                  <a:solidFill>
                    <a:schemeClr val="accent1"/>
                  </a:solidFill>
                  <a:ln w="19050">
                    <a:gradFill flip="none" rotWithShape="1">
                      <a:gsLst>
                        <a:gs pos="0">
                          <a:schemeClr val="bg1">
                            <a:lumMod val="85000"/>
                          </a:schemeClr>
                        </a:gs>
                        <a:gs pos="100000">
                          <a:schemeClr val="bg1"/>
                        </a:gs>
                      </a:gsLst>
                      <a:lin ang="2700000" scaled="1"/>
                      <a:tileRect/>
                    </a:grad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文本框 151"/>
                  <p:cNvSpPr txBox="1"/>
                  <p:nvPr/>
                </p:nvSpPr>
                <p:spPr>
                  <a:xfrm>
                    <a:off x="2239517" y="3902089"/>
                    <a:ext cx="1385454" cy="261610"/>
                  </a:xfrm>
                  <a:prstGeom prst="rect">
                    <a:avLst/>
                  </a:prstGeom>
                  <a:noFill/>
                </p:spPr>
                <p:txBody>
                  <a:bodyPr wrap="square" rtlCol="0">
                    <a:spAutoFit/>
                  </a:bodyPr>
                  <a:lstStyle/>
                  <a:p>
                    <a:pPr algn="ctr"/>
                    <a:r>
                      <a:rPr lang="en-US" altLang="zh-CN" sz="1100" b="1" dirty="0">
                        <a:solidFill>
                          <a:schemeClr val="bg1"/>
                        </a:solidFill>
                        <a:latin typeface="微软雅黑" panose="020B0503020204020204" pitchFamily="34" charset="-122"/>
                        <a:ea typeface="微软雅黑" panose="020B0503020204020204" pitchFamily="34" charset="-122"/>
                      </a:rPr>
                      <a:t>OPTION 03</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grpSp>
            <p:sp>
              <p:nvSpPr>
                <p:cNvPr id="171" name="文本框 149"/>
                <p:cNvSpPr txBox="1"/>
                <p:nvPr/>
              </p:nvSpPr>
              <p:spPr>
                <a:xfrm>
                  <a:off x="2222230" y="4189259"/>
                  <a:ext cx="1383780"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64" name="组合 163"/>
              <p:cNvGrpSpPr/>
              <p:nvPr/>
            </p:nvGrpSpPr>
            <p:grpSpPr>
              <a:xfrm>
                <a:off x="2690232" y="4097191"/>
                <a:ext cx="93235" cy="715207"/>
                <a:chOff x="2690232" y="4097191"/>
                <a:chExt cx="93235" cy="715207"/>
              </a:xfrm>
            </p:grpSpPr>
            <p:sp>
              <p:nvSpPr>
                <p:cNvPr id="165" name="椭圆 164"/>
                <p:cNvSpPr/>
                <p:nvPr/>
              </p:nvSpPr>
              <p:spPr>
                <a:xfrm>
                  <a:off x="2690232" y="4097191"/>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a:off x="2690232" y="4719163"/>
                  <a:ext cx="93235" cy="93235"/>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7" name="直接连接符 166"/>
                <p:cNvCxnSpPr/>
                <p:nvPr/>
              </p:nvCxnSpPr>
              <p:spPr>
                <a:xfrm rot="5400000">
                  <a:off x="2500788" y="4455019"/>
                  <a:ext cx="470988"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174" name="组合 173"/>
            <p:cNvGrpSpPr/>
            <p:nvPr/>
          </p:nvGrpSpPr>
          <p:grpSpPr>
            <a:xfrm>
              <a:off x="5445940" y="2906382"/>
              <a:ext cx="1051770" cy="1390357"/>
              <a:chOff x="2027592" y="4097191"/>
              <a:chExt cx="1402117" cy="1853237"/>
            </a:xfrm>
          </p:grpSpPr>
          <p:sp>
            <p:nvSpPr>
              <p:cNvPr id="175" name="圆角矩形 174"/>
              <p:cNvSpPr/>
              <p:nvPr/>
            </p:nvSpPr>
            <p:spPr>
              <a:xfrm>
                <a:off x="2027592" y="5016500"/>
                <a:ext cx="1390785" cy="933928"/>
              </a:xfrm>
              <a:prstGeom prst="roundRect">
                <a:avLst>
                  <a:gd name="adj" fmla="val 6402"/>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6" name="组合 175"/>
              <p:cNvGrpSpPr/>
              <p:nvPr/>
            </p:nvGrpSpPr>
            <p:grpSpPr>
              <a:xfrm>
                <a:off x="2045929" y="4855679"/>
                <a:ext cx="1383780" cy="932393"/>
                <a:chOff x="2222230" y="3857031"/>
                <a:chExt cx="1383780" cy="932393"/>
              </a:xfrm>
            </p:grpSpPr>
            <p:grpSp>
              <p:nvGrpSpPr>
                <p:cNvPr id="181" name="组合 180"/>
                <p:cNvGrpSpPr/>
                <p:nvPr/>
              </p:nvGrpSpPr>
              <p:grpSpPr>
                <a:xfrm>
                  <a:off x="2285329" y="3857031"/>
                  <a:ext cx="1231046" cy="325884"/>
                  <a:chOff x="2285329" y="3857031"/>
                  <a:chExt cx="1231046" cy="325884"/>
                </a:xfrm>
              </p:grpSpPr>
              <p:sp>
                <p:nvSpPr>
                  <p:cNvPr id="185" name="圆角矩形 184"/>
                  <p:cNvSpPr/>
                  <p:nvPr/>
                </p:nvSpPr>
                <p:spPr>
                  <a:xfrm>
                    <a:off x="2285329" y="3857031"/>
                    <a:ext cx="1231046" cy="325884"/>
                  </a:xfrm>
                  <a:prstGeom prst="roundRect">
                    <a:avLst/>
                  </a:prstGeom>
                  <a:solidFill>
                    <a:schemeClr val="accent2"/>
                  </a:solidFill>
                  <a:ln w="19050">
                    <a:gradFill flip="none" rotWithShape="1">
                      <a:gsLst>
                        <a:gs pos="0">
                          <a:schemeClr val="bg1">
                            <a:lumMod val="85000"/>
                          </a:schemeClr>
                        </a:gs>
                        <a:gs pos="100000">
                          <a:schemeClr val="bg1"/>
                        </a:gs>
                      </a:gsLst>
                      <a:lin ang="2700000" scaled="1"/>
                      <a:tileRect/>
                    </a:grad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文本框 164"/>
                  <p:cNvSpPr txBox="1"/>
                  <p:nvPr/>
                </p:nvSpPr>
                <p:spPr>
                  <a:xfrm>
                    <a:off x="2415578" y="3874267"/>
                    <a:ext cx="1041186" cy="261610"/>
                  </a:xfrm>
                  <a:prstGeom prst="rect">
                    <a:avLst/>
                  </a:prstGeom>
                  <a:noFill/>
                </p:spPr>
                <p:txBody>
                  <a:bodyPr wrap="square" rtlCol="0">
                    <a:spAutoFit/>
                  </a:bodyPr>
                  <a:lstStyle/>
                  <a:p>
                    <a:pPr algn="ctr"/>
                    <a:r>
                      <a:rPr lang="en-US" altLang="zh-CN" sz="1100" b="1" dirty="0">
                        <a:solidFill>
                          <a:schemeClr val="bg1"/>
                        </a:solidFill>
                        <a:latin typeface="微软雅黑" panose="020B0503020204020204" pitchFamily="34" charset="-122"/>
                        <a:ea typeface="微软雅黑" panose="020B0503020204020204" pitchFamily="34" charset="-122"/>
                      </a:rPr>
                      <a:t>OPTION 04</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grpSp>
            <p:sp>
              <p:nvSpPr>
                <p:cNvPr id="184" name="文本框 162"/>
                <p:cNvSpPr txBox="1"/>
                <p:nvPr/>
              </p:nvSpPr>
              <p:spPr>
                <a:xfrm>
                  <a:off x="2222230" y="4189260"/>
                  <a:ext cx="1383780"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77" name="组合 176"/>
              <p:cNvGrpSpPr/>
              <p:nvPr/>
            </p:nvGrpSpPr>
            <p:grpSpPr>
              <a:xfrm>
                <a:off x="2690232" y="4097191"/>
                <a:ext cx="93235" cy="715207"/>
                <a:chOff x="2690232" y="4097191"/>
                <a:chExt cx="93235" cy="715207"/>
              </a:xfrm>
            </p:grpSpPr>
            <p:sp>
              <p:nvSpPr>
                <p:cNvPr id="178" name="椭圆 177"/>
                <p:cNvSpPr/>
                <p:nvPr/>
              </p:nvSpPr>
              <p:spPr>
                <a:xfrm>
                  <a:off x="2690232" y="4097191"/>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p:cNvSpPr/>
                <p:nvPr/>
              </p:nvSpPr>
              <p:spPr>
                <a:xfrm>
                  <a:off x="2690232" y="4719163"/>
                  <a:ext cx="93235" cy="93235"/>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0" name="直接连接符 179"/>
                <p:cNvCxnSpPr/>
                <p:nvPr/>
              </p:nvCxnSpPr>
              <p:spPr>
                <a:xfrm rot="5400000">
                  <a:off x="2500788" y="4455019"/>
                  <a:ext cx="470988"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187" name="组合 186"/>
            <p:cNvGrpSpPr/>
            <p:nvPr/>
          </p:nvGrpSpPr>
          <p:grpSpPr>
            <a:xfrm>
              <a:off x="6815397" y="2906383"/>
              <a:ext cx="1051770" cy="1390357"/>
              <a:chOff x="2027592" y="4097191"/>
              <a:chExt cx="1402117" cy="1853237"/>
            </a:xfrm>
          </p:grpSpPr>
          <p:sp>
            <p:nvSpPr>
              <p:cNvPr id="188" name="圆角矩形 187"/>
              <p:cNvSpPr/>
              <p:nvPr/>
            </p:nvSpPr>
            <p:spPr>
              <a:xfrm>
                <a:off x="2027592" y="5016500"/>
                <a:ext cx="1390785" cy="933928"/>
              </a:xfrm>
              <a:prstGeom prst="roundRect">
                <a:avLst>
                  <a:gd name="adj" fmla="val 6402"/>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9" name="组合 188"/>
              <p:cNvGrpSpPr/>
              <p:nvPr/>
            </p:nvGrpSpPr>
            <p:grpSpPr>
              <a:xfrm>
                <a:off x="2045929" y="4848879"/>
                <a:ext cx="1383780" cy="939191"/>
                <a:chOff x="2222230" y="3850231"/>
                <a:chExt cx="1383780" cy="939191"/>
              </a:xfrm>
            </p:grpSpPr>
            <p:grpSp>
              <p:nvGrpSpPr>
                <p:cNvPr id="194" name="组合 193"/>
                <p:cNvGrpSpPr/>
                <p:nvPr/>
              </p:nvGrpSpPr>
              <p:grpSpPr>
                <a:xfrm>
                  <a:off x="2285329" y="3850231"/>
                  <a:ext cx="1231046" cy="332684"/>
                  <a:chOff x="2285329" y="3850231"/>
                  <a:chExt cx="1231046" cy="332684"/>
                </a:xfrm>
              </p:grpSpPr>
              <p:sp>
                <p:nvSpPr>
                  <p:cNvPr id="198" name="圆角矩形 197"/>
                  <p:cNvSpPr/>
                  <p:nvPr/>
                </p:nvSpPr>
                <p:spPr>
                  <a:xfrm>
                    <a:off x="2285329" y="3857031"/>
                    <a:ext cx="1231046" cy="325884"/>
                  </a:xfrm>
                  <a:prstGeom prst="roundRect">
                    <a:avLst/>
                  </a:prstGeom>
                  <a:solidFill>
                    <a:schemeClr val="accent1"/>
                  </a:solidFill>
                  <a:ln w="19050">
                    <a:gradFill flip="none" rotWithShape="1">
                      <a:gsLst>
                        <a:gs pos="0">
                          <a:schemeClr val="bg1">
                            <a:lumMod val="85000"/>
                          </a:schemeClr>
                        </a:gs>
                        <a:gs pos="100000">
                          <a:schemeClr val="bg1"/>
                        </a:gs>
                      </a:gsLst>
                      <a:lin ang="2700000" scaled="1"/>
                      <a:tileRect/>
                    </a:grad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文本框 177"/>
                  <p:cNvSpPr txBox="1"/>
                  <p:nvPr/>
                </p:nvSpPr>
                <p:spPr>
                  <a:xfrm>
                    <a:off x="2293007" y="3850231"/>
                    <a:ext cx="1145004" cy="261610"/>
                  </a:xfrm>
                  <a:prstGeom prst="rect">
                    <a:avLst/>
                  </a:prstGeom>
                  <a:no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OPTION 05</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197" name="文本框 175"/>
                <p:cNvSpPr txBox="1"/>
                <p:nvPr/>
              </p:nvSpPr>
              <p:spPr>
                <a:xfrm>
                  <a:off x="2222230" y="4189258"/>
                  <a:ext cx="1383780"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90" name="组合 189"/>
              <p:cNvGrpSpPr/>
              <p:nvPr/>
            </p:nvGrpSpPr>
            <p:grpSpPr>
              <a:xfrm>
                <a:off x="2690232" y="4097191"/>
                <a:ext cx="93235" cy="715207"/>
                <a:chOff x="2690232" y="4097191"/>
                <a:chExt cx="93235" cy="715207"/>
              </a:xfrm>
            </p:grpSpPr>
            <p:sp>
              <p:nvSpPr>
                <p:cNvPr id="191" name="椭圆 190"/>
                <p:cNvSpPr/>
                <p:nvPr/>
              </p:nvSpPr>
              <p:spPr>
                <a:xfrm>
                  <a:off x="2690232" y="4097191"/>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p:cNvSpPr/>
                <p:nvPr/>
              </p:nvSpPr>
              <p:spPr>
                <a:xfrm>
                  <a:off x="2690232" y="4719163"/>
                  <a:ext cx="93235" cy="93235"/>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3" name="直接连接符 192"/>
                <p:cNvCxnSpPr/>
                <p:nvPr/>
              </p:nvCxnSpPr>
              <p:spPr>
                <a:xfrm rot="5400000">
                  <a:off x="2500788" y="4455019"/>
                  <a:ext cx="470988"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grpSp>
      <p:grpSp>
        <p:nvGrpSpPr>
          <p:cNvPr id="7" name="组合 6"/>
          <p:cNvGrpSpPr/>
          <p:nvPr/>
        </p:nvGrpSpPr>
        <p:grpSpPr>
          <a:xfrm>
            <a:off x="2111187" y="1305854"/>
            <a:ext cx="8007725" cy="1545339"/>
            <a:chOff x="1583274" y="979692"/>
            <a:chExt cx="6007619" cy="1159362"/>
          </a:xfrm>
        </p:grpSpPr>
        <p:cxnSp>
          <p:nvCxnSpPr>
            <p:cNvPr id="100" name="直接连接符 99"/>
            <p:cNvCxnSpPr/>
            <p:nvPr/>
          </p:nvCxnSpPr>
          <p:spPr>
            <a:xfrm rot="5400000">
              <a:off x="4085519" y="1634978"/>
              <a:ext cx="1008152"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rot="5400000">
              <a:off x="5424014" y="1634978"/>
              <a:ext cx="1008152"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rot="5400000">
              <a:off x="2720270" y="1634978"/>
              <a:ext cx="1008152"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3" name="圆角矩形 46"/>
            <p:cNvSpPr/>
            <p:nvPr/>
          </p:nvSpPr>
          <p:spPr>
            <a:xfrm flipH="1">
              <a:off x="6029250" y="1029018"/>
              <a:ext cx="1281980" cy="1094181"/>
            </a:xfrm>
            <a:custGeom>
              <a:avLst/>
              <a:gdLst>
                <a:gd name="connsiteX0" fmla="*/ 0 w 1803400"/>
                <a:gd name="connsiteY0" fmla="*/ 213108 h 1671566"/>
                <a:gd name="connsiteX1" fmla="*/ 213108 w 1803400"/>
                <a:gd name="connsiteY1" fmla="*/ 0 h 1671566"/>
                <a:gd name="connsiteX2" fmla="*/ 1590292 w 1803400"/>
                <a:gd name="connsiteY2" fmla="*/ 0 h 1671566"/>
                <a:gd name="connsiteX3" fmla="*/ 1803400 w 1803400"/>
                <a:gd name="connsiteY3" fmla="*/ 213108 h 1671566"/>
                <a:gd name="connsiteX4" fmla="*/ 1803400 w 1803400"/>
                <a:gd name="connsiteY4" fmla="*/ 1458458 h 1671566"/>
                <a:gd name="connsiteX5" fmla="*/ 1590292 w 1803400"/>
                <a:gd name="connsiteY5" fmla="*/ 1671566 h 1671566"/>
                <a:gd name="connsiteX6" fmla="*/ 213108 w 1803400"/>
                <a:gd name="connsiteY6" fmla="*/ 1671566 h 1671566"/>
                <a:gd name="connsiteX7" fmla="*/ 0 w 1803400"/>
                <a:gd name="connsiteY7" fmla="*/ 1458458 h 1671566"/>
                <a:gd name="connsiteX8" fmla="*/ 0 w 1803400"/>
                <a:gd name="connsiteY8" fmla="*/ 213108 h 1671566"/>
                <a:gd name="connsiteX0-1" fmla="*/ 213108 w 1803400"/>
                <a:gd name="connsiteY0-2" fmla="*/ 1671566 h 1763006"/>
                <a:gd name="connsiteX1-3" fmla="*/ 0 w 1803400"/>
                <a:gd name="connsiteY1-4" fmla="*/ 1458458 h 1763006"/>
                <a:gd name="connsiteX2-5" fmla="*/ 0 w 1803400"/>
                <a:gd name="connsiteY2-6" fmla="*/ 213108 h 1763006"/>
                <a:gd name="connsiteX3-7" fmla="*/ 213108 w 1803400"/>
                <a:gd name="connsiteY3-8" fmla="*/ 0 h 1763006"/>
                <a:gd name="connsiteX4-9" fmla="*/ 1590292 w 1803400"/>
                <a:gd name="connsiteY4-10" fmla="*/ 0 h 1763006"/>
                <a:gd name="connsiteX5-11" fmla="*/ 1803400 w 1803400"/>
                <a:gd name="connsiteY5-12" fmla="*/ 213108 h 1763006"/>
                <a:gd name="connsiteX6-13" fmla="*/ 1803400 w 1803400"/>
                <a:gd name="connsiteY6-14" fmla="*/ 1458458 h 1763006"/>
                <a:gd name="connsiteX7-15" fmla="*/ 1590292 w 1803400"/>
                <a:gd name="connsiteY7-16" fmla="*/ 1671566 h 1763006"/>
                <a:gd name="connsiteX8-17" fmla="*/ 304548 w 1803400"/>
                <a:gd name="connsiteY8-18" fmla="*/ 1763006 h 1763006"/>
                <a:gd name="connsiteX0-19" fmla="*/ 0 w 1803400"/>
                <a:gd name="connsiteY0-20" fmla="*/ 1458458 h 1763006"/>
                <a:gd name="connsiteX1-21" fmla="*/ 0 w 1803400"/>
                <a:gd name="connsiteY1-22" fmla="*/ 213108 h 1763006"/>
                <a:gd name="connsiteX2-23" fmla="*/ 213108 w 1803400"/>
                <a:gd name="connsiteY2-24" fmla="*/ 0 h 1763006"/>
                <a:gd name="connsiteX3-25" fmla="*/ 1590292 w 1803400"/>
                <a:gd name="connsiteY3-26" fmla="*/ 0 h 1763006"/>
                <a:gd name="connsiteX4-27" fmla="*/ 1803400 w 1803400"/>
                <a:gd name="connsiteY4-28" fmla="*/ 213108 h 1763006"/>
                <a:gd name="connsiteX5-29" fmla="*/ 1803400 w 1803400"/>
                <a:gd name="connsiteY5-30" fmla="*/ 1458458 h 1763006"/>
                <a:gd name="connsiteX6-31" fmla="*/ 1590292 w 1803400"/>
                <a:gd name="connsiteY6-32" fmla="*/ 1671566 h 1763006"/>
                <a:gd name="connsiteX7-33" fmla="*/ 304548 w 1803400"/>
                <a:gd name="connsiteY7-34" fmla="*/ 1763006 h 1763006"/>
                <a:gd name="connsiteX0-35" fmla="*/ 0 w 1803400"/>
                <a:gd name="connsiteY0-36" fmla="*/ 1458458 h 1671566"/>
                <a:gd name="connsiteX1-37" fmla="*/ 0 w 1803400"/>
                <a:gd name="connsiteY1-38" fmla="*/ 213108 h 1671566"/>
                <a:gd name="connsiteX2-39" fmla="*/ 213108 w 1803400"/>
                <a:gd name="connsiteY2-40" fmla="*/ 0 h 1671566"/>
                <a:gd name="connsiteX3-41" fmla="*/ 1590292 w 1803400"/>
                <a:gd name="connsiteY3-42" fmla="*/ 0 h 1671566"/>
                <a:gd name="connsiteX4-43" fmla="*/ 1803400 w 1803400"/>
                <a:gd name="connsiteY4-44" fmla="*/ 213108 h 1671566"/>
                <a:gd name="connsiteX5-45" fmla="*/ 1803400 w 1803400"/>
                <a:gd name="connsiteY5-46" fmla="*/ 1458458 h 1671566"/>
                <a:gd name="connsiteX6-47" fmla="*/ 1590292 w 1803400"/>
                <a:gd name="connsiteY6-48" fmla="*/ 1671566 h 1671566"/>
                <a:gd name="connsiteX0-49" fmla="*/ 0 w 1803400"/>
                <a:gd name="connsiteY0-50" fmla="*/ 1458458 h 1458458"/>
                <a:gd name="connsiteX1-51" fmla="*/ 0 w 1803400"/>
                <a:gd name="connsiteY1-52" fmla="*/ 213108 h 1458458"/>
                <a:gd name="connsiteX2-53" fmla="*/ 213108 w 1803400"/>
                <a:gd name="connsiteY2-54" fmla="*/ 0 h 1458458"/>
                <a:gd name="connsiteX3-55" fmla="*/ 1590292 w 1803400"/>
                <a:gd name="connsiteY3-56" fmla="*/ 0 h 1458458"/>
                <a:gd name="connsiteX4-57" fmla="*/ 1803400 w 1803400"/>
                <a:gd name="connsiteY4-58" fmla="*/ 213108 h 1458458"/>
                <a:gd name="connsiteX5-59" fmla="*/ 1803400 w 1803400"/>
                <a:gd name="connsiteY5-60" fmla="*/ 1458458 h 1458458"/>
                <a:gd name="connsiteX0-61" fmla="*/ 0 w 1803400"/>
                <a:gd name="connsiteY0-62" fmla="*/ 1458458 h 1458458"/>
                <a:gd name="connsiteX1-63" fmla="*/ 0 w 1803400"/>
                <a:gd name="connsiteY1-64" fmla="*/ 213108 h 1458458"/>
                <a:gd name="connsiteX2-65" fmla="*/ 213108 w 1803400"/>
                <a:gd name="connsiteY2-66" fmla="*/ 0 h 1458458"/>
                <a:gd name="connsiteX3-67" fmla="*/ 1590292 w 1803400"/>
                <a:gd name="connsiteY3-68" fmla="*/ 0 h 1458458"/>
                <a:gd name="connsiteX4-69" fmla="*/ 1803400 w 1803400"/>
                <a:gd name="connsiteY4-70" fmla="*/ 213108 h 1458458"/>
                <a:gd name="connsiteX0-71" fmla="*/ 0 w 1590292"/>
                <a:gd name="connsiteY0-72" fmla="*/ 1458458 h 1458458"/>
                <a:gd name="connsiteX1-73" fmla="*/ 0 w 1590292"/>
                <a:gd name="connsiteY1-74" fmla="*/ 213108 h 1458458"/>
                <a:gd name="connsiteX2-75" fmla="*/ 213108 w 1590292"/>
                <a:gd name="connsiteY2-76" fmla="*/ 0 h 1458458"/>
                <a:gd name="connsiteX3-77" fmla="*/ 1590292 w 1590292"/>
                <a:gd name="connsiteY3-78" fmla="*/ 0 h 1458458"/>
              </a:gdLst>
              <a:ahLst/>
              <a:cxnLst>
                <a:cxn ang="0">
                  <a:pos x="connsiteX0-1" y="connsiteY0-2"/>
                </a:cxn>
                <a:cxn ang="0">
                  <a:pos x="connsiteX1-3" y="connsiteY1-4"/>
                </a:cxn>
                <a:cxn ang="0">
                  <a:pos x="connsiteX2-5" y="connsiteY2-6"/>
                </a:cxn>
                <a:cxn ang="0">
                  <a:pos x="connsiteX3-7" y="connsiteY3-8"/>
                </a:cxn>
              </a:cxnLst>
              <a:rect l="l" t="t" r="r" b="b"/>
              <a:pathLst>
                <a:path w="1590292" h="1458458">
                  <a:moveTo>
                    <a:pt x="0" y="1458458"/>
                  </a:moveTo>
                  <a:lnTo>
                    <a:pt x="0" y="213108"/>
                  </a:lnTo>
                  <a:cubicBezTo>
                    <a:pt x="0" y="95412"/>
                    <a:pt x="95412" y="0"/>
                    <a:pt x="213108" y="0"/>
                  </a:cubicBezTo>
                  <a:lnTo>
                    <a:pt x="1590292" y="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p>
          </p:txBody>
        </p:sp>
        <p:sp>
          <p:nvSpPr>
            <p:cNvPr id="104" name="圆角矩形 46"/>
            <p:cNvSpPr/>
            <p:nvPr/>
          </p:nvSpPr>
          <p:spPr>
            <a:xfrm>
              <a:off x="1862461" y="1029018"/>
              <a:ext cx="1278477" cy="1094181"/>
            </a:xfrm>
            <a:custGeom>
              <a:avLst/>
              <a:gdLst>
                <a:gd name="connsiteX0" fmla="*/ 0 w 1803400"/>
                <a:gd name="connsiteY0" fmla="*/ 213108 h 1671566"/>
                <a:gd name="connsiteX1" fmla="*/ 213108 w 1803400"/>
                <a:gd name="connsiteY1" fmla="*/ 0 h 1671566"/>
                <a:gd name="connsiteX2" fmla="*/ 1590292 w 1803400"/>
                <a:gd name="connsiteY2" fmla="*/ 0 h 1671566"/>
                <a:gd name="connsiteX3" fmla="*/ 1803400 w 1803400"/>
                <a:gd name="connsiteY3" fmla="*/ 213108 h 1671566"/>
                <a:gd name="connsiteX4" fmla="*/ 1803400 w 1803400"/>
                <a:gd name="connsiteY4" fmla="*/ 1458458 h 1671566"/>
                <a:gd name="connsiteX5" fmla="*/ 1590292 w 1803400"/>
                <a:gd name="connsiteY5" fmla="*/ 1671566 h 1671566"/>
                <a:gd name="connsiteX6" fmla="*/ 213108 w 1803400"/>
                <a:gd name="connsiteY6" fmla="*/ 1671566 h 1671566"/>
                <a:gd name="connsiteX7" fmla="*/ 0 w 1803400"/>
                <a:gd name="connsiteY7" fmla="*/ 1458458 h 1671566"/>
                <a:gd name="connsiteX8" fmla="*/ 0 w 1803400"/>
                <a:gd name="connsiteY8" fmla="*/ 213108 h 1671566"/>
                <a:gd name="connsiteX0-1" fmla="*/ 213108 w 1803400"/>
                <a:gd name="connsiteY0-2" fmla="*/ 1671566 h 1763006"/>
                <a:gd name="connsiteX1-3" fmla="*/ 0 w 1803400"/>
                <a:gd name="connsiteY1-4" fmla="*/ 1458458 h 1763006"/>
                <a:gd name="connsiteX2-5" fmla="*/ 0 w 1803400"/>
                <a:gd name="connsiteY2-6" fmla="*/ 213108 h 1763006"/>
                <a:gd name="connsiteX3-7" fmla="*/ 213108 w 1803400"/>
                <a:gd name="connsiteY3-8" fmla="*/ 0 h 1763006"/>
                <a:gd name="connsiteX4-9" fmla="*/ 1590292 w 1803400"/>
                <a:gd name="connsiteY4-10" fmla="*/ 0 h 1763006"/>
                <a:gd name="connsiteX5-11" fmla="*/ 1803400 w 1803400"/>
                <a:gd name="connsiteY5-12" fmla="*/ 213108 h 1763006"/>
                <a:gd name="connsiteX6-13" fmla="*/ 1803400 w 1803400"/>
                <a:gd name="connsiteY6-14" fmla="*/ 1458458 h 1763006"/>
                <a:gd name="connsiteX7-15" fmla="*/ 1590292 w 1803400"/>
                <a:gd name="connsiteY7-16" fmla="*/ 1671566 h 1763006"/>
                <a:gd name="connsiteX8-17" fmla="*/ 304548 w 1803400"/>
                <a:gd name="connsiteY8-18" fmla="*/ 1763006 h 1763006"/>
                <a:gd name="connsiteX0-19" fmla="*/ 0 w 1803400"/>
                <a:gd name="connsiteY0-20" fmla="*/ 1458458 h 1763006"/>
                <a:gd name="connsiteX1-21" fmla="*/ 0 w 1803400"/>
                <a:gd name="connsiteY1-22" fmla="*/ 213108 h 1763006"/>
                <a:gd name="connsiteX2-23" fmla="*/ 213108 w 1803400"/>
                <a:gd name="connsiteY2-24" fmla="*/ 0 h 1763006"/>
                <a:gd name="connsiteX3-25" fmla="*/ 1590292 w 1803400"/>
                <a:gd name="connsiteY3-26" fmla="*/ 0 h 1763006"/>
                <a:gd name="connsiteX4-27" fmla="*/ 1803400 w 1803400"/>
                <a:gd name="connsiteY4-28" fmla="*/ 213108 h 1763006"/>
                <a:gd name="connsiteX5-29" fmla="*/ 1803400 w 1803400"/>
                <a:gd name="connsiteY5-30" fmla="*/ 1458458 h 1763006"/>
                <a:gd name="connsiteX6-31" fmla="*/ 1590292 w 1803400"/>
                <a:gd name="connsiteY6-32" fmla="*/ 1671566 h 1763006"/>
                <a:gd name="connsiteX7-33" fmla="*/ 304548 w 1803400"/>
                <a:gd name="connsiteY7-34" fmla="*/ 1763006 h 1763006"/>
                <a:gd name="connsiteX0-35" fmla="*/ 0 w 1803400"/>
                <a:gd name="connsiteY0-36" fmla="*/ 1458458 h 1671566"/>
                <a:gd name="connsiteX1-37" fmla="*/ 0 w 1803400"/>
                <a:gd name="connsiteY1-38" fmla="*/ 213108 h 1671566"/>
                <a:gd name="connsiteX2-39" fmla="*/ 213108 w 1803400"/>
                <a:gd name="connsiteY2-40" fmla="*/ 0 h 1671566"/>
                <a:gd name="connsiteX3-41" fmla="*/ 1590292 w 1803400"/>
                <a:gd name="connsiteY3-42" fmla="*/ 0 h 1671566"/>
                <a:gd name="connsiteX4-43" fmla="*/ 1803400 w 1803400"/>
                <a:gd name="connsiteY4-44" fmla="*/ 213108 h 1671566"/>
                <a:gd name="connsiteX5-45" fmla="*/ 1803400 w 1803400"/>
                <a:gd name="connsiteY5-46" fmla="*/ 1458458 h 1671566"/>
                <a:gd name="connsiteX6-47" fmla="*/ 1590292 w 1803400"/>
                <a:gd name="connsiteY6-48" fmla="*/ 1671566 h 1671566"/>
                <a:gd name="connsiteX0-49" fmla="*/ 0 w 1803400"/>
                <a:gd name="connsiteY0-50" fmla="*/ 1458458 h 1458458"/>
                <a:gd name="connsiteX1-51" fmla="*/ 0 w 1803400"/>
                <a:gd name="connsiteY1-52" fmla="*/ 213108 h 1458458"/>
                <a:gd name="connsiteX2-53" fmla="*/ 213108 w 1803400"/>
                <a:gd name="connsiteY2-54" fmla="*/ 0 h 1458458"/>
                <a:gd name="connsiteX3-55" fmla="*/ 1590292 w 1803400"/>
                <a:gd name="connsiteY3-56" fmla="*/ 0 h 1458458"/>
                <a:gd name="connsiteX4-57" fmla="*/ 1803400 w 1803400"/>
                <a:gd name="connsiteY4-58" fmla="*/ 213108 h 1458458"/>
                <a:gd name="connsiteX5-59" fmla="*/ 1803400 w 1803400"/>
                <a:gd name="connsiteY5-60" fmla="*/ 1458458 h 1458458"/>
                <a:gd name="connsiteX0-61" fmla="*/ 0 w 1803400"/>
                <a:gd name="connsiteY0-62" fmla="*/ 1458458 h 1458458"/>
                <a:gd name="connsiteX1-63" fmla="*/ 0 w 1803400"/>
                <a:gd name="connsiteY1-64" fmla="*/ 213108 h 1458458"/>
                <a:gd name="connsiteX2-65" fmla="*/ 213108 w 1803400"/>
                <a:gd name="connsiteY2-66" fmla="*/ 0 h 1458458"/>
                <a:gd name="connsiteX3-67" fmla="*/ 1590292 w 1803400"/>
                <a:gd name="connsiteY3-68" fmla="*/ 0 h 1458458"/>
                <a:gd name="connsiteX4-69" fmla="*/ 1803400 w 1803400"/>
                <a:gd name="connsiteY4-70" fmla="*/ 213108 h 1458458"/>
                <a:gd name="connsiteX0-71" fmla="*/ 0 w 1590292"/>
                <a:gd name="connsiteY0-72" fmla="*/ 1458458 h 1458458"/>
                <a:gd name="connsiteX1-73" fmla="*/ 0 w 1590292"/>
                <a:gd name="connsiteY1-74" fmla="*/ 213108 h 1458458"/>
                <a:gd name="connsiteX2-75" fmla="*/ 213108 w 1590292"/>
                <a:gd name="connsiteY2-76" fmla="*/ 0 h 1458458"/>
                <a:gd name="connsiteX3-77" fmla="*/ 1590292 w 1590292"/>
                <a:gd name="connsiteY3-78" fmla="*/ 0 h 1458458"/>
              </a:gdLst>
              <a:ahLst/>
              <a:cxnLst>
                <a:cxn ang="0">
                  <a:pos x="connsiteX0-1" y="connsiteY0-2"/>
                </a:cxn>
                <a:cxn ang="0">
                  <a:pos x="connsiteX1-3" y="connsiteY1-4"/>
                </a:cxn>
                <a:cxn ang="0">
                  <a:pos x="connsiteX2-5" y="connsiteY2-6"/>
                </a:cxn>
                <a:cxn ang="0">
                  <a:pos x="connsiteX3-7" y="connsiteY3-8"/>
                </a:cxn>
              </a:cxnLst>
              <a:rect l="l" t="t" r="r" b="b"/>
              <a:pathLst>
                <a:path w="1590292" h="1458458">
                  <a:moveTo>
                    <a:pt x="0" y="1458458"/>
                  </a:moveTo>
                  <a:lnTo>
                    <a:pt x="0" y="213108"/>
                  </a:lnTo>
                  <a:cubicBezTo>
                    <a:pt x="0" y="95412"/>
                    <a:pt x="95412" y="0"/>
                    <a:pt x="213108" y="0"/>
                  </a:cubicBezTo>
                  <a:lnTo>
                    <a:pt x="1590292" y="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p>
          </p:txBody>
        </p:sp>
        <p:grpSp>
          <p:nvGrpSpPr>
            <p:cNvPr id="115" name="组合 114"/>
            <p:cNvGrpSpPr/>
            <p:nvPr/>
          </p:nvGrpSpPr>
          <p:grpSpPr>
            <a:xfrm>
              <a:off x="1583274" y="1290592"/>
              <a:ext cx="567900" cy="567976"/>
              <a:chOff x="2208974" y="1732724"/>
              <a:chExt cx="916052" cy="916052"/>
            </a:xfrm>
          </p:grpSpPr>
          <p:sp>
            <p:nvSpPr>
              <p:cNvPr id="116" name="椭圆 115"/>
              <p:cNvSpPr/>
              <p:nvPr/>
            </p:nvSpPr>
            <p:spPr>
              <a:xfrm>
                <a:off x="2208974" y="1732724"/>
                <a:ext cx="916052" cy="916052"/>
              </a:xfrm>
              <a:prstGeom prst="ellipse">
                <a:avLst/>
              </a:prstGeom>
              <a:solidFill>
                <a:schemeClr val="accent1"/>
              </a:solidFill>
              <a:ln w="19050">
                <a:gradFill flip="none" rotWithShape="1">
                  <a:gsLst>
                    <a:gs pos="0">
                      <a:schemeClr val="bg1">
                        <a:lumMod val="85000"/>
                      </a:schemeClr>
                    </a:gs>
                    <a:gs pos="100000">
                      <a:schemeClr val="bg1"/>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2295525" y="1819275"/>
                <a:ext cx="742950" cy="742950"/>
              </a:xfrm>
              <a:prstGeom prst="ellipse">
                <a:avLst/>
              </a:pr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8" name="组合 117"/>
            <p:cNvGrpSpPr/>
            <p:nvPr/>
          </p:nvGrpSpPr>
          <p:grpSpPr>
            <a:xfrm>
              <a:off x="2943203" y="1290592"/>
              <a:ext cx="567900" cy="567976"/>
              <a:chOff x="2208974" y="1732724"/>
              <a:chExt cx="916052" cy="916052"/>
            </a:xfrm>
          </p:grpSpPr>
          <p:sp>
            <p:nvSpPr>
              <p:cNvPr id="119" name="椭圆 118"/>
              <p:cNvSpPr/>
              <p:nvPr/>
            </p:nvSpPr>
            <p:spPr>
              <a:xfrm>
                <a:off x="2208974" y="1732724"/>
                <a:ext cx="916052" cy="916052"/>
              </a:xfrm>
              <a:prstGeom prst="ellipse">
                <a:avLst/>
              </a:prstGeom>
              <a:solidFill>
                <a:schemeClr val="accent2"/>
              </a:solidFill>
              <a:ln w="19050">
                <a:gradFill flip="none" rotWithShape="1">
                  <a:gsLst>
                    <a:gs pos="0">
                      <a:schemeClr val="bg1">
                        <a:lumMod val="85000"/>
                      </a:schemeClr>
                    </a:gs>
                    <a:gs pos="100000">
                      <a:schemeClr val="bg1"/>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a:off x="2295525" y="1819275"/>
                <a:ext cx="742950" cy="742950"/>
              </a:xfrm>
              <a:prstGeom prst="ellipse">
                <a:avLst/>
              </a:pr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a:off x="4303133" y="1290592"/>
              <a:ext cx="567900" cy="567976"/>
              <a:chOff x="2208974" y="1732724"/>
              <a:chExt cx="916052" cy="916052"/>
            </a:xfrm>
          </p:grpSpPr>
          <p:sp>
            <p:nvSpPr>
              <p:cNvPr id="122" name="椭圆 121"/>
              <p:cNvSpPr/>
              <p:nvPr/>
            </p:nvSpPr>
            <p:spPr>
              <a:xfrm>
                <a:off x="2208974" y="1732724"/>
                <a:ext cx="916052" cy="916052"/>
              </a:xfrm>
              <a:prstGeom prst="ellipse">
                <a:avLst/>
              </a:prstGeom>
              <a:solidFill>
                <a:schemeClr val="accent1"/>
              </a:solidFill>
              <a:ln w="19050">
                <a:gradFill flip="none" rotWithShape="1">
                  <a:gsLst>
                    <a:gs pos="0">
                      <a:schemeClr val="bg1">
                        <a:lumMod val="85000"/>
                      </a:schemeClr>
                    </a:gs>
                    <a:gs pos="100000">
                      <a:schemeClr val="bg1"/>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a:off x="2295525" y="1819275"/>
                <a:ext cx="742950" cy="742950"/>
              </a:xfrm>
              <a:prstGeom prst="ellipse">
                <a:avLst/>
              </a:pr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4" name="组合 123"/>
            <p:cNvGrpSpPr/>
            <p:nvPr/>
          </p:nvGrpSpPr>
          <p:grpSpPr>
            <a:xfrm>
              <a:off x="5663063" y="1290592"/>
              <a:ext cx="567900" cy="567976"/>
              <a:chOff x="2208974" y="1732724"/>
              <a:chExt cx="916052" cy="916052"/>
            </a:xfrm>
          </p:grpSpPr>
          <p:sp>
            <p:nvSpPr>
              <p:cNvPr id="125" name="椭圆 124"/>
              <p:cNvSpPr/>
              <p:nvPr/>
            </p:nvSpPr>
            <p:spPr>
              <a:xfrm>
                <a:off x="2208974" y="1732724"/>
                <a:ext cx="916052" cy="916052"/>
              </a:xfrm>
              <a:prstGeom prst="ellipse">
                <a:avLst/>
              </a:prstGeom>
              <a:solidFill>
                <a:schemeClr val="accent2"/>
              </a:solidFill>
              <a:ln w="19050">
                <a:gradFill flip="none" rotWithShape="1">
                  <a:gsLst>
                    <a:gs pos="0">
                      <a:schemeClr val="bg1">
                        <a:lumMod val="85000"/>
                      </a:schemeClr>
                    </a:gs>
                    <a:gs pos="100000">
                      <a:schemeClr val="bg1"/>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a:off x="2295525" y="1819275"/>
                <a:ext cx="742950" cy="742950"/>
              </a:xfrm>
              <a:prstGeom prst="ellipse">
                <a:avLst/>
              </a:pr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7" name="组合 126"/>
            <p:cNvGrpSpPr/>
            <p:nvPr/>
          </p:nvGrpSpPr>
          <p:grpSpPr>
            <a:xfrm>
              <a:off x="7022993" y="1290592"/>
              <a:ext cx="567900" cy="567976"/>
              <a:chOff x="2208974" y="1732724"/>
              <a:chExt cx="916052" cy="916052"/>
            </a:xfrm>
          </p:grpSpPr>
          <p:sp>
            <p:nvSpPr>
              <p:cNvPr id="128" name="椭圆 127"/>
              <p:cNvSpPr/>
              <p:nvPr/>
            </p:nvSpPr>
            <p:spPr>
              <a:xfrm>
                <a:off x="2208974" y="1732724"/>
                <a:ext cx="916052" cy="916052"/>
              </a:xfrm>
              <a:prstGeom prst="ellipse">
                <a:avLst/>
              </a:prstGeom>
              <a:solidFill>
                <a:schemeClr val="accent1"/>
              </a:solidFill>
              <a:ln w="19050">
                <a:gradFill flip="none" rotWithShape="1">
                  <a:gsLst>
                    <a:gs pos="0">
                      <a:schemeClr val="bg1">
                        <a:lumMod val="85000"/>
                      </a:schemeClr>
                    </a:gs>
                    <a:gs pos="100000">
                      <a:schemeClr val="bg1"/>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a:off x="2295525" y="1819275"/>
                <a:ext cx="742950" cy="742950"/>
              </a:xfrm>
              <a:prstGeom prst="ellipse">
                <a:avLst/>
              </a:pr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0" name="椭圆 129"/>
            <p:cNvSpPr/>
            <p:nvPr/>
          </p:nvSpPr>
          <p:spPr>
            <a:xfrm>
              <a:off x="3182138" y="979692"/>
              <a:ext cx="84626" cy="84637"/>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31" name="椭圆 130"/>
            <p:cNvSpPr/>
            <p:nvPr/>
          </p:nvSpPr>
          <p:spPr>
            <a:xfrm>
              <a:off x="4544770" y="979692"/>
              <a:ext cx="84626" cy="84637"/>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32" name="椭圆 131"/>
            <p:cNvSpPr/>
            <p:nvPr/>
          </p:nvSpPr>
          <p:spPr>
            <a:xfrm>
              <a:off x="5890967" y="979692"/>
              <a:ext cx="84626" cy="84637"/>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cxnSp>
          <p:nvCxnSpPr>
            <p:cNvPr id="133" name="直接连接符 132"/>
            <p:cNvCxnSpPr/>
            <p:nvPr/>
          </p:nvCxnSpPr>
          <p:spPr>
            <a:xfrm>
              <a:off x="3313094" y="1025444"/>
              <a:ext cx="1170276"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4675881" y="1025444"/>
              <a:ext cx="1170276"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00" name="Group 4"/>
            <p:cNvGrpSpPr>
              <a:grpSpLocks noChangeAspect="1"/>
            </p:cNvGrpSpPr>
            <p:nvPr/>
          </p:nvGrpSpPr>
          <p:grpSpPr bwMode="auto">
            <a:xfrm>
              <a:off x="1761059" y="1436516"/>
              <a:ext cx="231383" cy="271190"/>
              <a:chOff x="1776" y="1776"/>
              <a:chExt cx="64" cy="75"/>
            </a:xfrm>
            <a:solidFill>
              <a:schemeClr val="bg1">
                <a:lumMod val="50000"/>
              </a:schemeClr>
            </a:solidFill>
          </p:grpSpPr>
          <p:sp>
            <p:nvSpPr>
              <p:cNvPr id="201"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2"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3"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4"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5" name="Group 18"/>
            <p:cNvGrpSpPr>
              <a:grpSpLocks noChangeAspect="1"/>
            </p:cNvGrpSpPr>
            <p:nvPr/>
          </p:nvGrpSpPr>
          <p:grpSpPr bwMode="auto">
            <a:xfrm>
              <a:off x="3105690" y="1462612"/>
              <a:ext cx="234990" cy="218996"/>
              <a:chOff x="3802" y="2858"/>
              <a:chExt cx="616" cy="574"/>
            </a:xfrm>
            <a:solidFill>
              <a:schemeClr val="bg1">
                <a:lumMod val="50000"/>
              </a:schemeClr>
            </a:solidFill>
          </p:grpSpPr>
          <p:sp>
            <p:nvSpPr>
              <p:cNvPr id="206"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7"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8"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9"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0"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1" name="Group 13"/>
            <p:cNvGrpSpPr>
              <a:grpSpLocks noChangeAspect="1"/>
            </p:cNvGrpSpPr>
            <p:nvPr/>
          </p:nvGrpSpPr>
          <p:grpSpPr bwMode="auto">
            <a:xfrm>
              <a:off x="4449972" y="1429344"/>
              <a:ext cx="282164" cy="285534"/>
              <a:chOff x="2426" y="2781"/>
              <a:chExt cx="593" cy="600"/>
            </a:xfrm>
            <a:solidFill>
              <a:schemeClr val="bg1">
                <a:lumMod val="50000"/>
              </a:schemeClr>
            </a:solidFill>
          </p:grpSpPr>
          <p:sp>
            <p:nvSpPr>
              <p:cNvPr id="212"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3"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14" name="Freeform 108"/>
            <p:cNvSpPr>
              <a:spLocks noEditPoints="1"/>
            </p:cNvSpPr>
            <p:nvPr/>
          </p:nvSpPr>
          <p:spPr bwMode="auto">
            <a:xfrm>
              <a:off x="5796437" y="1423363"/>
              <a:ext cx="296391" cy="297495"/>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lumMod val="50000"/>
              </a:schemeClr>
            </a:solidFill>
            <a:ln>
              <a:noFill/>
            </a:ln>
          </p:spPr>
          <p:txBody>
            <a:bodyPr vert="horz" wrap="square" lIns="68589" tIns="34295" rIns="68589" bIns="34295"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15" name="Group 909"/>
            <p:cNvGrpSpPr>
              <a:grpSpLocks noChangeAspect="1"/>
            </p:cNvGrpSpPr>
            <p:nvPr/>
          </p:nvGrpSpPr>
          <p:grpSpPr bwMode="auto">
            <a:xfrm>
              <a:off x="7186545" y="1464644"/>
              <a:ext cx="252228" cy="215136"/>
              <a:chOff x="6090" y="1175"/>
              <a:chExt cx="265" cy="226"/>
            </a:xfrm>
            <a:solidFill>
              <a:schemeClr val="bg1">
                <a:lumMod val="50000"/>
              </a:schemeClr>
            </a:solidFill>
            <a:effectLst/>
          </p:grpSpPr>
          <p:sp>
            <p:nvSpPr>
              <p:cNvPr id="216" name="Freeform 910"/>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7" name="Freeform 911"/>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8" name="Freeform 912"/>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9" name="Freeform 913"/>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sp>
        <p:nvSpPr>
          <p:cNvPr id="6" name="标题 5"/>
          <p:cNvSpPr>
            <a:spLocks noGrp="1"/>
          </p:cNvSpPr>
          <p:nvPr>
            <p:ph type="title"/>
          </p:nvPr>
        </p:nvSpPr>
        <p:spPr/>
        <p:txBody>
          <a:bodyPr/>
          <a:lstStyle/>
          <a:p>
            <a:r>
              <a:rPr lang="zh-CN" altLang="en-US" dirty="0"/>
              <a:t>单击输入标题内容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500" fill="hold"/>
                                            <p:tgtEl>
                                              <p:spTgt spid="105"/>
                                            </p:tgtEl>
                                            <p:attrNameLst>
                                              <p:attrName>ppt_x</p:attrName>
                                            </p:attrNameLst>
                                          </p:cBhvr>
                                          <p:tavLst>
                                            <p:tav tm="0">
                                              <p:val>
                                                <p:strVal val="0-#ppt_w/2"/>
                                              </p:val>
                                            </p:tav>
                                            <p:tav tm="100000">
                                              <p:val>
                                                <p:strVal val="#ppt_x"/>
                                              </p:val>
                                            </p:tav>
                                          </p:tavLst>
                                        </p:anim>
                                        <p:anim calcmode="lin" valueType="num">
                                          <p:cBhvr additive="base">
                                            <p:cTn id="8" dur="500" fill="hold"/>
                                            <p:tgtEl>
                                              <p:spTgt spid="10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60000">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14:bounceEnd="60000">
                                          <p:cBhvr additive="base">
                                            <p:cTn id="12" dur="500" fill="hold"/>
                                            <p:tgtEl>
                                              <p:spTgt spid="2"/>
                                            </p:tgtEl>
                                            <p:attrNameLst>
                                              <p:attrName>ppt_x</p:attrName>
                                            </p:attrNameLst>
                                          </p:cBhvr>
                                          <p:tavLst>
                                            <p:tav tm="0">
                                              <p:val>
                                                <p:strVal val="0-#ppt_w/2"/>
                                              </p:val>
                                            </p:tav>
                                            <p:tav tm="100000">
                                              <p:val>
                                                <p:strVal val="#ppt_x"/>
                                              </p:val>
                                            </p:tav>
                                          </p:tavLst>
                                        </p:anim>
                                        <p:anim calcmode="lin" valueType="num" p14:bounceEnd="60000">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14:presetBounceEnd="60000">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14:bounceEnd="6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60000">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14:presetBounceEnd="60000">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14:bounceEnd="60000">
                                          <p:cBhvr additive="base">
                                            <p:cTn id="22" dur="500" fill="hold"/>
                                            <p:tgtEl>
                                              <p:spTgt spid="4"/>
                                            </p:tgtEl>
                                            <p:attrNameLst>
                                              <p:attrName>ppt_x</p:attrName>
                                            </p:attrNameLst>
                                          </p:cBhvr>
                                          <p:tavLst>
                                            <p:tav tm="0">
                                              <p:val>
                                                <p:strVal val="0-#ppt_w/2"/>
                                              </p:val>
                                            </p:tav>
                                            <p:tav tm="100000">
                                              <p:val>
                                                <p:strVal val="#ppt_x"/>
                                              </p:val>
                                            </p:tav>
                                          </p:tavLst>
                                        </p:anim>
                                        <p:anim calcmode="lin" valueType="num" p14:bounceEnd="60000">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14:presetBounceEnd="60000">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14:bounceEnd="60000">
                                          <p:cBhvr additive="base">
                                            <p:cTn id="27" dur="50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14:presetBounceEnd="60000">
                                      <p:stCondLst>
                                        <p:cond delay="0"/>
                                      </p:stCondLst>
                                      <p:childTnLst>
                                        <p:set>
                                          <p:cBhvr>
                                            <p:cTn id="31" dur="1" fill="hold">
                                              <p:stCondLst>
                                                <p:cond delay="0"/>
                                              </p:stCondLst>
                                            </p:cTn>
                                            <p:tgtEl>
                                              <p:spTgt spid="114"/>
                                            </p:tgtEl>
                                            <p:attrNameLst>
                                              <p:attrName>style.visibility</p:attrName>
                                            </p:attrNameLst>
                                          </p:cBhvr>
                                          <p:to>
                                            <p:strVal val="visible"/>
                                          </p:to>
                                        </p:set>
                                        <p:anim calcmode="lin" valueType="num" p14:bounceEnd="60000">
                                          <p:cBhvr additive="base">
                                            <p:cTn id="32" dur="500" fill="hold"/>
                                            <p:tgtEl>
                                              <p:spTgt spid="114"/>
                                            </p:tgtEl>
                                            <p:attrNameLst>
                                              <p:attrName>ppt_x</p:attrName>
                                            </p:attrNameLst>
                                          </p:cBhvr>
                                          <p:tavLst>
                                            <p:tav tm="0">
                                              <p:val>
                                                <p:strVal val="0-#ppt_w/2"/>
                                              </p:val>
                                            </p:tav>
                                            <p:tav tm="100000">
                                              <p:val>
                                                <p:strVal val="#ppt_x"/>
                                              </p:val>
                                            </p:tav>
                                          </p:tavLst>
                                        </p:anim>
                                        <p:anim calcmode="lin" valueType="num" p14:bounceEnd="60000">
                                          <p:cBhvr additive="base">
                                            <p:cTn id="33" dur="500" fill="hold"/>
                                            <p:tgtEl>
                                              <p:spTgt spid="114"/>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47" presetClass="entr" presetSubtype="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500" fill="hold"/>
                                            <p:tgtEl>
                                              <p:spTgt spid="105"/>
                                            </p:tgtEl>
                                            <p:attrNameLst>
                                              <p:attrName>ppt_x</p:attrName>
                                            </p:attrNameLst>
                                          </p:cBhvr>
                                          <p:tavLst>
                                            <p:tav tm="0">
                                              <p:val>
                                                <p:strVal val="0-#ppt_w/2"/>
                                              </p:val>
                                            </p:tav>
                                            <p:tav tm="100000">
                                              <p:val>
                                                <p:strVal val="#ppt_x"/>
                                              </p:val>
                                            </p:tav>
                                          </p:tavLst>
                                        </p:anim>
                                        <p:anim calcmode="lin" valueType="num">
                                          <p:cBhvr additive="base">
                                            <p:cTn id="8" dur="500" fill="hold"/>
                                            <p:tgtEl>
                                              <p:spTgt spid="10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0-#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14"/>
                                            </p:tgtEl>
                                            <p:attrNameLst>
                                              <p:attrName>style.visibility</p:attrName>
                                            </p:attrNameLst>
                                          </p:cBhvr>
                                          <p:to>
                                            <p:strVal val="visible"/>
                                          </p:to>
                                        </p:set>
                                        <p:anim calcmode="lin" valueType="num">
                                          <p:cBhvr additive="base">
                                            <p:cTn id="32" dur="500" fill="hold"/>
                                            <p:tgtEl>
                                              <p:spTgt spid="114"/>
                                            </p:tgtEl>
                                            <p:attrNameLst>
                                              <p:attrName>ppt_x</p:attrName>
                                            </p:attrNameLst>
                                          </p:cBhvr>
                                          <p:tavLst>
                                            <p:tav tm="0">
                                              <p:val>
                                                <p:strVal val="0-#ppt_w/2"/>
                                              </p:val>
                                            </p:tav>
                                            <p:tav tm="100000">
                                              <p:val>
                                                <p:strVal val="#ppt_x"/>
                                              </p:val>
                                            </p:tav>
                                          </p:tavLst>
                                        </p:anim>
                                        <p:anim calcmode="lin" valueType="num">
                                          <p:cBhvr additive="base">
                                            <p:cTn id="33" dur="500" fill="hold"/>
                                            <p:tgtEl>
                                              <p:spTgt spid="114"/>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47" presetClass="entr" presetSubtype="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14"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
          <p:cNvSpPr>
            <a:spLocks noChangeArrowheads="1"/>
          </p:cNvSpPr>
          <p:nvPr/>
        </p:nvSpPr>
        <p:spPr bwMode="auto">
          <a:xfrm>
            <a:off x="2649440" y="1448639"/>
            <a:ext cx="2735592" cy="6153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40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前言</a:t>
            </a:r>
            <a:r>
              <a:rPr lang="en-US" altLang="zh-CN" sz="40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4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PREFACE</a:t>
            </a:r>
            <a:endParaRPr lang="zh-CN" altLang="en-US" sz="24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3" name="直接连接符 2"/>
          <p:cNvCxnSpPr/>
          <p:nvPr/>
        </p:nvCxnSpPr>
        <p:spPr>
          <a:xfrm>
            <a:off x="2721429" y="2168531"/>
            <a:ext cx="7486882"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9" name="TextBox 7"/>
          <p:cNvSpPr>
            <a:spLocks noChangeArrowheads="1"/>
          </p:cNvSpPr>
          <p:nvPr/>
        </p:nvSpPr>
        <p:spPr bwMode="auto">
          <a:xfrm>
            <a:off x="2706359" y="2439710"/>
            <a:ext cx="7572291" cy="30000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defRPr/>
            </a:pPr>
            <a:r>
              <a:rPr lang="zh-CN" altLang="en-US" sz="1400" dirty="0">
                <a:latin typeface="微软雅黑" panose="020B0503020204020204" pitchFamily="34" charset="-122"/>
                <a:ea typeface="微软雅黑" panose="020B0503020204020204" pitchFamily="34" charset="-122"/>
              </a:rPr>
              <a:t>光阴如梭，一年的工作转瞬又将成为历史；</a:t>
            </a:r>
            <a:endParaRPr lang="en-US" altLang="zh-CN" sz="1400" dirty="0">
              <a:latin typeface="微软雅黑" panose="020B0503020204020204" pitchFamily="34" charset="-122"/>
              <a:ea typeface="微软雅黑" panose="020B0503020204020204" pitchFamily="34" charset="-122"/>
            </a:endParaRPr>
          </a:p>
          <a:p>
            <a:pPr>
              <a:lnSpc>
                <a:spcPct val="150000"/>
              </a:lnSpc>
              <a:defRPr/>
            </a:pPr>
            <a:r>
              <a:rPr lang="en-US" altLang="zh-CN" sz="1600" b="1" dirty="0" smtClean="0">
                <a:latin typeface="微软雅黑" panose="020B0503020204020204" pitchFamily="34" charset="-122"/>
                <a:ea typeface="微软雅黑" panose="020B0503020204020204" pitchFamily="34" charset="-122"/>
              </a:rPr>
              <a:t>2016</a:t>
            </a:r>
            <a:r>
              <a:rPr lang="zh-CN" altLang="en-US" sz="1400" dirty="0" smtClean="0">
                <a:latin typeface="微软雅黑" panose="020B0503020204020204" pitchFamily="34" charset="-122"/>
                <a:ea typeface="微软雅黑" panose="020B0503020204020204" pitchFamily="34" charset="-122"/>
              </a:rPr>
              <a:t>年</a:t>
            </a:r>
            <a:r>
              <a:rPr lang="zh-CN" altLang="en-US" sz="1400" dirty="0">
                <a:latin typeface="微软雅黑" panose="020B0503020204020204" pitchFamily="34" charset="-122"/>
                <a:ea typeface="微软雅黑" panose="020B0503020204020204" pitchFamily="34" charset="-122"/>
              </a:rPr>
              <a:t>即将过去，</a:t>
            </a:r>
            <a:r>
              <a:rPr lang="en-US" altLang="zh-CN" sz="1600" b="1" dirty="0" smtClean="0">
                <a:latin typeface="微软雅黑" panose="020B0503020204020204" pitchFamily="34" charset="-122"/>
                <a:ea typeface="微软雅黑" panose="020B0503020204020204" pitchFamily="34" charset="-122"/>
              </a:rPr>
              <a:t>2017</a:t>
            </a:r>
            <a:r>
              <a:rPr lang="zh-CN" altLang="en-US" sz="1400" dirty="0" smtClean="0">
                <a:latin typeface="微软雅黑" panose="020B0503020204020204" pitchFamily="34" charset="-122"/>
                <a:ea typeface="微软雅黑" panose="020B0503020204020204" pitchFamily="34" charset="-122"/>
              </a:rPr>
              <a:t>年</a:t>
            </a:r>
            <a:r>
              <a:rPr lang="zh-CN" altLang="en-US" sz="1400" dirty="0">
                <a:latin typeface="微软雅黑" panose="020B0503020204020204" pitchFamily="34" charset="-122"/>
                <a:ea typeface="微软雅黑" panose="020B0503020204020204" pitchFamily="34" charset="-122"/>
              </a:rPr>
              <a:t>即将来临。新的一年意味着新的起点新的机遇新的挑战和决心，再接再厉，更上一层楼”，一定努力打开一个工作新局面。</a:t>
            </a:r>
            <a:endParaRPr lang="en-US" altLang="zh-CN" sz="1400" dirty="0">
              <a:latin typeface="微软雅黑" panose="020B0503020204020204" pitchFamily="34" charset="-122"/>
              <a:ea typeface="微软雅黑" panose="020B0503020204020204" pitchFamily="34" charset="-122"/>
            </a:endParaRPr>
          </a:p>
          <a:p>
            <a:pPr>
              <a:lnSpc>
                <a:spcPct val="150000"/>
              </a:lnSpc>
              <a:defRPr/>
            </a:pPr>
            <a:r>
              <a:rPr lang="zh-CN" altLang="en-US" sz="1400" dirty="0">
                <a:latin typeface="微软雅黑" panose="020B0503020204020204" pitchFamily="34" charset="-122"/>
                <a:ea typeface="微软雅黑" panose="020B0503020204020204" pitchFamily="34" charset="-122"/>
              </a:rPr>
              <a:t>在</a:t>
            </a:r>
            <a:r>
              <a:rPr lang="en-US" altLang="zh-CN" sz="1600" b="1" dirty="0">
                <a:latin typeface="微软雅黑" panose="020B0503020204020204" pitchFamily="34" charset="-122"/>
                <a:ea typeface="微软雅黑" panose="020B0503020204020204" pitchFamily="34" charset="-122"/>
              </a:rPr>
              <a:t>2017</a:t>
            </a:r>
            <a:r>
              <a:rPr lang="zh-CN" altLang="en-US" sz="1400" dirty="0">
                <a:latin typeface="微软雅黑" panose="020B0503020204020204" pitchFamily="34" charset="-122"/>
                <a:ea typeface="微软雅黑" panose="020B0503020204020204" pitchFamily="34" charset="-122"/>
              </a:rPr>
              <a:t>年，更好地完成工作，扬长避短，现总结如下：自</a:t>
            </a:r>
            <a:r>
              <a:rPr lang="en-US" altLang="zh-CN" sz="1400" dirty="0">
                <a:latin typeface="微软雅黑" panose="020B0503020204020204" pitchFamily="34" charset="-122"/>
                <a:ea typeface="微软雅黑" panose="020B0503020204020204" pitchFamily="34" charset="-122"/>
              </a:rPr>
              <a:t>2013</a:t>
            </a:r>
            <a:r>
              <a:rPr lang="zh-CN" altLang="en-US" sz="1400" dirty="0">
                <a:latin typeface="微软雅黑" panose="020B0503020204020204" pitchFamily="34" charset="-122"/>
                <a:ea typeface="微软雅黑" panose="020B0503020204020204" pitchFamily="34" charset="-122"/>
              </a:rPr>
              <a:t>年工作以来，我认真完成工作，努力学习，积极思考，个人能力逐步提高。伴随着公司的发展，我所工作的</a:t>
            </a:r>
            <a:r>
              <a:rPr lang="en-US" altLang="zh-CN" sz="1400" dirty="0">
                <a:latin typeface="微软雅黑" panose="020B0503020204020204" pitchFamily="34" charset="-122"/>
                <a:ea typeface="微软雅黑" panose="020B0503020204020204" pitchFamily="34" charset="-122"/>
              </a:rPr>
              <a:t>xx</a:t>
            </a:r>
            <a:r>
              <a:rPr lang="zh-CN" altLang="en-US" sz="1400" dirty="0">
                <a:latin typeface="微软雅黑" panose="020B0503020204020204" pitchFamily="34" charset="-122"/>
                <a:ea typeface="微软雅黑" panose="020B0503020204020204" pitchFamily="34" charset="-122"/>
              </a:rPr>
              <a:t>作为公司的一个设计部门尤为重要。</a:t>
            </a:r>
            <a:endParaRPr lang="en-US" altLang="zh-CN" sz="1400" dirty="0">
              <a:latin typeface="微软雅黑" panose="020B0503020204020204" pitchFamily="34" charset="-122"/>
              <a:ea typeface="微软雅黑" panose="020B0503020204020204" pitchFamily="34" charset="-122"/>
            </a:endParaRPr>
          </a:p>
          <a:p>
            <a:pPr>
              <a:lnSpc>
                <a:spcPct val="150000"/>
              </a:lnSpc>
              <a:defRPr/>
            </a:pPr>
            <a:r>
              <a:rPr lang="zh-CN" altLang="en-US" sz="1400" dirty="0">
                <a:latin typeface="微软雅黑" panose="020B0503020204020204" pitchFamily="34" charset="-122"/>
                <a:ea typeface="微软雅黑" panose="020B0503020204020204" pitchFamily="34" charset="-122"/>
              </a:rPr>
              <a:t>所以，我在实际工作中，时时严格要求自己，做到谨小慎微。此外，火车跑的快还靠车头带，由于刚参加工作不久，无论从业务能力，还是从思想上都存在许多的不足。在这些方面我都得到了公司领导、部门领导的正确引导。</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899"/>
                            </p:stCondLst>
                            <p:childTnLst>
                              <p:par>
                                <p:cTn id="12" presetID="22" presetClass="entr" presetSubtype="8"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2399"/>
                            </p:stCondLst>
                            <p:childTnLst>
                              <p:par>
                                <p:cTn id="16" presetID="42"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2627606" y="2025223"/>
            <a:ext cx="7246275" cy="2760663"/>
          </a:xfrm>
          <a:prstGeom prst="rect">
            <a:avLst/>
          </a:prstGeom>
          <a:noFill/>
          <a:ln w="38100" cap="flat">
            <a:solidFill>
              <a:srgbClr val="1D94B4"/>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nvGrpSpPr>
          <p:cNvPr id="3" name="组合 2"/>
          <p:cNvGrpSpPr/>
          <p:nvPr/>
        </p:nvGrpSpPr>
        <p:grpSpPr>
          <a:xfrm>
            <a:off x="5379816" y="3518306"/>
            <a:ext cx="1403781" cy="338554"/>
            <a:chOff x="4971852" y="3513616"/>
            <a:chExt cx="1403781" cy="338554"/>
          </a:xfrm>
        </p:grpSpPr>
        <p:sp>
          <p:nvSpPr>
            <p:cNvPr id="4" name="矩形 3"/>
            <p:cNvSpPr/>
            <p:nvPr/>
          </p:nvSpPr>
          <p:spPr bwMode="auto">
            <a:xfrm>
              <a:off x="4971852" y="3624741"/>
              <a:ext cx="123825" cy="123825"/>
            </a:xfrm>
            <a:prstGeom prst="rect">
              <a:avLst/>
            </a:prstGeom>
            <a:solidFill>
              <a:srgbClr val="708265"/>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595959"/>
                </a:solidFill>
              </a:endParaRPr>
            </a:p>
          </p:txBody>
        </p:sp>
        <p:sp>
          <p:nvSpPr>
            <p:cNvPr id="5" name="文本框 13"/>
            <p:cNvSpPr txBox="1">
              <a:spLocks noChangeArrowheads="1"/>
            </p:cNvSpPr>
            <p:nvPr/>
          </p:nvSpPr>
          <p:spPr bwMode="auto">
            <a:xfrm>
              <a:off x="5095677" y="3513616"/>
              <a:ext cx="127995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r>
                <a:rPr lang="zh-CN" altLang="en-US" sz="1600" b="1" dirty="0">
                  <a:solidFill>
                    <a:srgbClr val="595959"/>
                  </a:solidFill>
                  <a:latin typeface="微软雅黑" panose="020B0503020204020204" pitchFamily="34" charset="-122"/>
                  <a:ea typeface="微软雅黑" panose="020B0503020204020204" pitchFamily="34" charset="-122"/>
                </a:rPr>
                <a:t>小标题内容</a:t>
              </a:r>
              <a:endParaRPr lang="zh-CN" altLang="en-US" sz="1600" b="1" dirty="0">
                <a:solidFill>
                  <a:srgbClr val="595959"/>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7150521" y="3518307"/>
            <a:ext cx="1433753" cy="338554"/>
            <a:chOff x="7136456" y="3513617"/>
            <a:chExt cx="1433753" cy="338554"/>
          </a:xfrm>
        </p:grpSpPr>
        <p:sp>
          <p:nvSpPr>
            <p:cNvPr id="7" name="矩形 6"/>
            <p:cNvSpPr/>
            <p:nvPr/>
          </p:nvSpPr>
          <p:spPr bwMode="auto">
            <a:xfrm>
              <a:off x="7136456" y="3623154"/>
              <a:ext cx="123825" cy="125413"/>
            </a:xfrm>
            <a:prstGeom prst="rect">
              <a:avLst/>
            </a:prstGeom>
            <a:solidFill>
              <a:srgbClr val="708265"/>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595959"/>
                </a:solidFill>
              </a:endParaRPr>
            </a:p>
          </p:txBody>
        </p:sp>
        <p:sp>
          <p:nvSpPr>
            <p:cNvPr id="8" name="文本框 13"/>
            <p:cNvSpPr txBox="1">
              <a:spLocks noChangeArrowheads="1"/>
            </p:cNvSpPr>
            <p:nvPr/>
          </p:nvSpPr>
          <p:spPr bwMode="auto">
            <a:xfrm>
              <a:off x="7260280" y="3513617"/>
              <a:ext cx="130992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r>
                <a:rPr lang="zh-CN" altLang="en-US" sz="1600" b="1" dirty="0">
                  <a:solidFill>
                    <a:srgbClr val="595959"/>
                  </a:solidFill>
                  <a:latin typeface="微软雅黑" panose="020B0503020204020204" pitchFamily="34" charset="-122"/>
                  <a:ea typeface="微软雅黑" panose="020B0503020204020204" pitchFamily="34" charset="-122"/>
                </a:rPr>
                <a:t>小标题内容</a:t>
              </a:r>
              <a:endParaRPr lang="zh-CN" altLang="en-US" sz="1600" b="1" dirty="0">
                <a:solidFill>
                  <a:srgbClr val="595959"/>
                </a:solidFill>
                <a:latin typeface="微软雅黑" panose="020B0503020204020204" pitchFamily="34" charset="-122"/>
                <a:ea typeface="微软雅黑" panose="020B0503020204020204" pitchFamily="34" charset="-122"/>
              </a:endParaRPr>
            </a:p>
          </p:txBody>
        </p:sp>
      </p:grpSp>
      <p:sp>
        <p:nvSpPr>
          <p:cNvPr id="9" name="文本框 13"/>
          <p:cNvSpPr txBox="1">
            <a:spLocks noChangeArrowheads="1"/>
          </p:cNvSpPr>
          <p:nvPr/>
        </p:nvSpPr>
        <p:spPr bwMode="auto">
          <a:xfrm>
            <a:off x="5221077" y="2812208"/>
            <a:ext cx="375709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000" b="1" dirty="0" smtClean="0">
                <a:solidFill>
                  <a:schemeClr val="accent1"/>
                </a:solidFill>
                <a:latin typeface="微软雅黑" panose="020B0503020204020204" pitchFamily="34" charset="-122"/>
                <a:ea typeface="微软雅黑" panose="020B0503020204020204" pitchFamily="34" charset="-122"/>
              </a:rPr>
              <a:t>成功项目展示</a:t>
            </a:r>
            <a:endParaRPr lang="zh-CN" altLang="en-US" sz="4000" b="1" dirty="0">
              <a:solidFill>
                <a:schemeClr val="accent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4029752" y="2798889"/>
            <a:ext cx="1342430" cy="1104503"/>
            <a:chOff x="3621788" y="2794199"/>
            <a:chExt cx="1342430" cy="1104503"/>
          </a:xfrm>
        </p:grpSpPr>
        <p:sp>
          <p:nvSpPr>
            <p:cNvPr id="11" name="文本框 10"/>
            <p:cNvSpPr txBox="1"/>
            <p:nvPr/>
          </p:nvSpPr>
          <p:spPr>
            <a:xfrm>
              <a:off x="3655925" y="3313927"/>
              <a:ext cx="1274156" cy="584775"/>
            </a:xfrm>
            <a:prstGeom prst="rect">
              <a:avLst/>
            </a:prstGeom>
            <a:noFill/>
          </p:spPr>
          <p:txBody>
            <a:bodyPr wrap="square" rtlCol="0">
              <a:spAutoFit/>
            </a:bodyPr>
            <a:lstStyle/>
            <a:p>
              <a:r>
                <a:rPr lang="en-US" altLang="zh-CN" sz="3200" dirty="0">
                  <a:solidFill>
                    <a:schemeClr val="accent1"/>
                  </a:solidFill>
                  <a:latin typeface="Impact" panose="020B0806030902050204" pitchFamily="34" charset="0"/>
                  <a:ea typeface="微软雅黑 Light" panose="020B0502040204020203" pitchFamily="34" charset="-122"/>
                </a:rPr>
                <a:t>PART</a:t>
              </a:r>
              <a:endParaRPr lang="zh-CN" altLang="en-US" sz="3200" dirty="0">
                <a:solidFill>
                  <a:schemeClr val="accent1"/>
                </a:solidFill>
                <a:latin typeface="Impact" panose="020B0806030902050204" pitchFamily="34" charset="0"/>
                <a:ea typeface="微软雅黑 Light" panose="020B0502040204020203" pitchFamily="34" charset="-122"/>
              </a:endParaRPr>
            </a:p>
          </p:txBody>
        </p:sp>
        <p:sp>
          <p:nvSpPr>
            <p:cNvPr id="12" name="文本框 11"/>
            <p:cNvSpPr txBox="1"/>
            <p:nvPr/>
          </p:nvSpPr>
          <p:spPr>
            <a:xfrm>
              <a:off x="3621788" y="2794199"/>
              <a:ext cx="1342430" cy="707886"/>
            </a:xfrm>
            <a:prstGeom prst="rect">
              <a:avLst/>
            </a:prstGeom>
            <a:noFill/>
          </p:spPr>
          <p:txBody>
            <a:bodyPr wrap="square" rtlCol="0">
              <a:spAutoFit/>
            </a:bodyPr>
            <a:lstStyle/>
            <a:p>
              <a:r>
                <a:rPr lang="en-US" altLang="zh-CN" sz="4000" dirty="0" smtClean="0">
                  <a:solidFill>
                    <a:schemeClr val="accent1"/>
                  </a:solidFill>
                  <a:latin typeface="微软雅黑" panose="020B0503020204020204" pitchFamily="34" charset="-122"/>
                  <a:ea typeface="微软雅黑" panose="020B0503020204020204" pitchFamily="34" charset="-122"/>
                </a:rPr>
                <a:t>03</a:t>
              </a:r>
              <a:endParaRPr lang="zh-CN" altLang="en-US" sz="4000" dirty="0">
                <a:solidFill>
                  <a:schemeClr val="accent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4293003" y="3167668"/>
              <a:ext cx="207440" cy="104457"/>
              <a:chOff x="4093098" y="3134123"/>
              <a:chExt cx="107723" cy="54244"/>
            </a:xfrm>
          </p:grpSpPr>
          <p:sp>
            <p:nvSpPr>
              <p:cNvPr id="14" name="L 形 13"/>
              <p:cNvSpPr/>
              <p:nvPr/>
            </p:nvSpPr>
            <p:spPr>
              <a:xfrm rot="2493705" flipH="1" flipV="1">
                <a:off x="4093098" y="3134123"/>
                <a:ext cx="54243" cy="54244"/>
              </a:xfrm>
              <a:prstGeom prst="corner">
                <a:avLst>
                  <a:gd name="adj1" fmla="val 15149"/>
                  <a:gd name="adj2" fmla="val 17140"/>
                </a:avLst>
              </a:prstGeom>
              <a:solidFill>
                <a:srgbClr val="6F8163"/>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accent1"/>
                  </a:solidFill>
                </a:endParaRPr>
              </a:p>
            </p:txBody>
          </p:sp>
          <p:sp>
            <p:nvSpPr>
              <p:cNvPr id="15" name="L 形 14"/>
              <p:cNvSpPr/>
              <p:nvPr/>
            </p:nvSpPr>
            <p:spPr>
              <a:xfrm rot="2493705" flipH="1" flipV="1">
                <a:off x="4146578" y="3134123"/>
                <a:ext cx="54243" cy="54244"/>
              </a:xfrm>
              <a:prstGeom prst="corner">
                <a:avLst>
                  <a:gd name="adj1" fmla="val 15149"/>
                  <a:gd name="adj2" fmla="val 17140"/>
                </a:avLst>
              </a:prstGeom>
              <a:solidFill>
                <a:srgbClr val="6F8163"/>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accent1"/>
                  </a:solidFill>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iterate type="lt">
                                    <p:tmPct val="10000"/>
                                  </p:iterate>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750"/>
                            </p:stCondLst>
                            <p:childTnLst>
                              <p:par>
                                <p:cTn id="23" presetID="53" presetClass="entr" presetSubtype="1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1250"/>
                            </p:stCondLst>
                            <p:childTnLst>
                              <p:par>
                                <p:cTn id="29" presetID="53" presetClass="entr" presetSubtype="16"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直接连接符 51"/>
          <p:cNvCxnSpPr>
            <a:stCxn id="53" idx="6"/>
          </p:cNvCxnSpPr>
          <p:nvPr/>
        </p:nvCxnSpPr>
        <p:spPr>
          <a:xfrm>
            <a:off x="1684803" y="4303498"/>
            <a:ext cx="8690221" cy="0"/>
          </a:xfrm>
          <a:prstGeom prst="line">
            <a:avLst/>
          </a:prstGeom>
          <a:ln w="444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53" name="椭圆 52"/>
          <p:cNvSpPr/>
          <p:nvPr/>
        </p:nvSpPr>
        <p:spPr>
          <a:xfrm>
            <a:off x="1296926" y="4109536"/>
            <a:ext cx="387877" cy="387927"/>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zh-CN" altLang="en-US"/>
          </a:p>
        </p:txBody>
      </p:sp>
      <p:grpSp>
        <p:nvGrpSpPr>
          <p:cNvPr id="23" name="组合 22"/>
          <p:cNvGrpSpPr/>
          <p:nvPr/>
        </p:nvGrpSpPr>
        <p:grpSpPr>
          <a:xfrm>
            <a:off x="1754224" y="1803353"/>
            <a:ext cx="1714634" cy="2849921"/>
            <a:chOff x="1418799" y="1154523"/>
            <a:chExt cx="1286366" cy="2138101"/>
          </a:xfrm>
        </p:grpSpPr>
        <p:sp>
          <p:nvSpPr>
            <p:cNvPr id="55" name="椭圆 54"/>
            <p:cNvSpPr/>
            <p:nvPr/>
          </p:nvSpPr>
          <p:spPr>
            <a:xfrm>
              <a:off x="1799227" y="2763468"/>
              <a:ext cx="529084" cy="529156"/>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60" name="任意多边形 59"/>
            <p:cNvSpPr/>
            <p:nvPr/>
          </p:nvSpPr>
          <p:spPr>
            <a:xfrm>
              <a:off x="1422370" y="1154523"/>
              <a:ext cx="1282795" cy="203780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rgbClr val="FFB850"/>
                </a:solidFill>
              </a:endParaRPr>
            </a:p>
          </p:txBody>
        </p:sp>
        <p:sp>
          <p:nvSpPr>
            <p:cNvPr id="65" name="任意多边形 64"/>
            <p:cNvSpPr/>
            <p:nvPr/>
          </p:nvSpPr>
          <p:spPr bwMode="auto">
            <a:xfrm>
              <a:off x="1944274" y="2956911"/>
              <a:ext cx="238988" cy="14226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lumMod val="75000"/>
              </a:schemeClr>
            </a:solidFill>
            <a:ln w="28575">
              <a:noFill/>
            </a:ln>
            <a:effectLst/>
          </p:spPr>
          <p:txBody>
            <a:bodyPr vert="horz" wrap="square" lIns="68589" tIns="34295" rIns="68589" bIns="34295" numCol="1" anchor="t" anchorCtr="0" compatLnSpc="1">
              <a:noAutofit/>
            </a:bodyPr>
            <a:lstStyle/>
            <a:p>
              <a:pPr>
                <a:defRPr/>
              </a:pPr>
              <a:endParaRPr lang="zh-CN" altLang="en-US" kern="0">
                <a:solidFill>
                  <a:prstClr val="black"/>
                </a:solidFill>
              </a:endParaRPr>
            </a:p>
          </p:txBody>
        </p:sp>
        <p:sp>
          <p:nvSpPr>
            <p:cNvPr id="75" name="同侧圆角矩形 74"/>
            <p:cNvSpPr/>
            <p:nvPr/>
          </p:nvSpPr>
          <p:spPr>
            <a:xfrm rot="5400000">
              <a:off x="1764819" y="981101"/>
              <a:ext cx="451494" cy="1143534"/>
            </a:xfrm>
            <a:prstGeom prst="round2SameRect">
              <a:avLst>
                <a:gd name="adj1" fmla="val 19083"/>
                <a:gd name="adj2" fmla="val 0"/>
              </a:avLst>
            </a:prstGeom>
            <a:solidFill>
              <a:schemeClr val="tx2"/>
            </a:solidFill>
            <a:ln w="28575" cap="flat">
              <a:noFill/>
              <a:prstDash val="solid"/>
              <a:miter lim="800000"/>
            </a:ln>
            <a:effectLst>
              <a:innerShdw blurRad="63500" dist="50800" dir="13500000">
                <a:prstClr val="black">
                  <a:alpha val="50000"/>
                </a:prstClr>
              </a:innerShdw>
            </a:effectLst>
          </p:spPr>
          <p:txBody>
            <a:bodyPr vert="horz" wrap="square" lIns="68589" tIns="34295" rIns="68589" bIns="34295" numCol="1" anchor="t" anchorCtr="0" compatLnSpc="1"/>
            <a:lstStyle/>
            <a:p>
              <a:pPr defTabSz="1218565"/>
              <a:endParaRPr lang="zh-CN" altLang="en-US" sz="2400" kern="0">
                <a:solidFill>
                  <a:prstClr val="black"/>
                </a:solidFill>
              </a:endParaRPr>
            </a:p>
          </p:txBody>
        </p:sp>
        <p:sp>
          <p:nvSpPr>
            <p:cNvPr id="123" name="文本框 9"/>
            <p:cNvSpPr txBox="1"/>
            <p:nvPr/>
          </p:nvSpPr>
          <p:spPr>
            <a:xfrm>
              <a:off x="1510744" y="1437688"/>
              <a:ext cx="949563" cy="246779"/>
            </a:xfrm>
            <a:prstGeom prst="rect">
              <a:avLst/>
            </a:prstGeom>
            <a:noFill/>
          </p:spPr>
          <p:txBody>
            <a:bodyPr wrap="square" lIns="51435" tIns="25718" rIns="51435" bIns="25718" rtlCol="0">
              <a:spAutoFit/>
            </a:bodyPr>
            <a:lstStyle/>
            <a:p>
              <a:pPr marL="0" lvl="1" algn="ctr"/>
              <a:r>
                <a:rPr lang="zh-CN" altLang="en-US" b="1" kern="0" dirty="0">
                  <a:solidFill>
                    <a:schemeClr val="bg1"/>
                  </a:solidFill>
                  <a:latin typeface="微软雅黑" panose="020B0503020204020204" pitchFamily="34" charset="-122"/>
                  <a:ea typeface="微软雅黑" panose="020B0503020204020204" pitchFamily="34" charset="-122"/>
                </a:rPr>
                <a:t>标题名称</a:t>
              </a:r>
              <a:endParaRPr lang="en-US" altLang="ko-KR" b="1" kern="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1765040" y="1849991"/>
              <a:ext cx="487301" cy="277085"/>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chemeClr val="tx1">
                      <a:lumMod val="75000"/>
                      <a:lumOff val="25000"/>
                    </a:schemeClr>
                  </a:solidFill>
                  <a:latin typeface="方正兰亭黑简体" panose="02000000000000000000" pitchFamily="2" charset="-122"/>
                  <a:ea typeface="方正兰亭黑简体" panose="02000000000000000000" pitchFamily="2" charset="-122"/>
                  <a:cs typeface="Arial" panose="020B0604020202020204" pitchFamily="34" charset="0"/>
                </a:rPr>
                <a:t>文字</a:t>
              </a:r>
              <a:endParaRPr lang="zh-CN" altLang="en-US" b="1" dirty="0">
                <a:solidFill>
                  <a:schemeClr val="tx1">
                    <a:lumMod val="75000"/>
                    <a:lumOff val="25000"/>
                  </a:schemeClr>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sp>
        <p:nvSpPr>
          <p:cNvPr id="38" name="矩形 37"/>
          <p:cNvSpPr/>
          <p:nvPr/>
        </p:nvSpPr>
        <p:spPr>
          <a:xfrm>
            <a:off x="1668370" y="4792148"/>
            <a:ext cx="1893960" cy="570920"/>
          </a:xfrm>
          <a:prstGeom prst="rect">
            <a:avLst/>
          </a:prstGeom>
        </p:spPr>
        <p:txBody>
          <a:bodyPr wrap="none" lIns="91410" tIns="45705" rIns="91410" bIns="45705">
            <a:spAutoFit/>
          </a:bodyPr>
          <a:lstStyle/>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endPar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endPar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42" name="组合 41"/>
          <p:cNvGrpSpPr/>
          <p:nvPr/>
        </p:nvGrpSpPr>
        <p:grpSpPr>
          <a:xfrm>
            <a:off x="4005673" y="1803353"/>
            <a:ext cx="1714634" cy="2849921"/>
            <a:chOff x="3044399" y="1154523"/>
            <a:chExt cx="1286366" cy="2138101"/>
          </a:xfrm>
        </p:grpSpPr>
        <p:sp>
          <p:nvSpPr>
            <p:cNvPr id="43" name="椭圆 42"/>
            <p:cNvSpPr/>
            <p:nvPr/>
          </p:nvSpPr>
          <p:spPr>
            <a:xfrm>
              <a:off x="3424827" y="2763468"/>
              <a:ext cx="529084" cy="529156"/>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44" name="任意多边形 43"/>
            <p:cNvSpPr/>
            <p:nvPr/>
          </p:nvSpPr>
          <p:spPr>
            <a:xfrm>
              <a:off x="3047970" y="1154523"/>
              <a:ext cx="1282795" cy="203780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rgbClr val="FFB850"/>
                </a:solidFill>
              </a:endParaRPr>
            </a:p>
          </p:txBody>
        </p:sp>
        <p:sp>
          <p:nvSpPr>
            <p:cNvPr id="45" name="任意多边形 44"/>
            <p:cNvSpPr/>
            <p:nvPr/>
          </p:nvSpPr>
          <p:spPr bwMode="auto">
            <a:xfrm>
              <a:off x="3569874" y="2956911"/>
              <a:ext cx="238988" cy="14226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lumMod val="75000"/>
              </a:schemeClr>
            </a:solidFill>
            <a:ln w="28575">
              <a:noFill/>
            </a:ln>
            <a:effectLst/>
          </p:spPr>
          <p:txBody>
            <a:bodyPr vert="horz" wrap="square" lIns="68589" tIns="34295" rIns="68589" bIns="34295" numCol="1" anchor="t" anchorCtr="0" compatLnSpc="1">
              <a:noAutofit/>
            </a:bodyPr>
            <a:lstStyle/>
            <a:p>
              <a:pPr>
                <a:defRPr/>
              </a:pPr>
              <a:endParaRPr lang="zh-CN" altLang="en-US" kern="0">
                <a:solidFill>
                  <a:prstClr val="black"/>
                </a:solidFill>
              </a:endParaRPr>
            </a:p>
          </p:txBody>
        </p:sp>
        <p:sp>
          <p:nvSpPr>
            <p:cNvPr id="46" name="同侧圆角矩形 45"/>
            <p:cNvSpPr/>
            <p:nvPr/>
          </p:nvSpPr>
          <p:spPr>
            <a:xfrm rot="5400000">
              <a:off x="3390419" y="981101"/>
              <a:ext cx="451494" cy="1143534"/>
            </a:xfrm>
            <a:prstGeom prst="round2SameRect">
              <a:avLst>
                <a:gd name="adj1" fmla="val 19083"/>
                <a:gd name="adj2" fmla="val 0"/>
              </a:avLst>
            </a:prstGeom>
            <a:solidFill>
              <a:schemeClr val="accent1"/>
            </a:solidFill>
            <a:ln w="28575" cap="flat">
              <a:noFill/>
              <a:prstDash val="solid"/>
              <a:miter lim="800000"/>
            </a:ln>
            <a:effectLst>
              <a:innerShdw blurRad="63500" dist="50800" dir="13500000">
                <a:prstClr val="black">
                  <a:alpha val="50000"/>
                </a:prstClr>
              </a:innerShdw>
            </a:effectLst>
          </p:spPr>
          <p:txBody>
            <a:bodyPr vert="horz" wrap="square" lIns="68589" tIns="34295" rIns="68589" bIns="34295" numCol="1" anchor="t" anchorCtr="0" compatLnSpc="1"/>
            <a:lstStyle/>
            <a:p>
              <a:pPr defTabSz="1218565"/>
              <a:endParaRPr lang="zh-CN" altLang="en-US" sz="2400" kern="0">
                <a:solidFill>
                  <a:prstClr val="black"/>
                </a:solidFill>
              </a:endParaRPr>
            </a:p>
          </p:txBody>
        </p:sp>
        <p:sp>
          <p:nvSpPr>
            <p:cNvPr id="47" name="文本框 9"/>
            <p:cNvSpPr txBox="1"/>
            <p:nvPr/>
          </p:nvSpPr>
          <p:spPr>
            <a:xfrm>
              <a:off x="3136344" y="1437688"/>
              <a:ext cx="949563" cy="246779"/>
            </a:xfrm>
            <a:prstGeom prst="rect">
              <a:avLst/>
            </a:prstGeom>
            <a:noFill/>
          </p:spPr>
          <p:txBody>
            <a:bodyPr wrap="square" lIns="51435" tIns="25718" rIns="51435" bIns="25718" rtlCol="0">
              <a:spAutoFit/>
            </a:bodyPr>
            <a:lstStyle/>
            <a:p>
              <a:pPr marL="0" lvl="1" algn="ctr"/>
              <a:r>
                <a:rPr lang="zh-CN" altLang="en-US" b="1" kern="0" dirty="0">
                  <a:solidFill>
                    <a:schemeClr val="bg1"/>
                  </a:solidFill>
                  <a:latin typeface="微软雅黑" panose="020B0503020204020204" pitchFamily="34" charset="-122"/>
                  <a:ea typeface="微软雅黑" panose="020B0503020204020204" pitchFamily="34" charset="-122"/>
                </a:rPr>
                <a:t>标题名称</a:t>
              </a:r>
              <a:endParaRPr lang="en-US" altLang="ko-KR" b="1" kern="0" dirty="0">
                <a:solidFill>
                  <a:schemeClr val="bg1"/>
                </a:solidFill>
                <a:latin typeface="微软雅黑" panose="020B0503020204020204" pitchFamily="34" charset="-122"/>
                <a:ea typeface="微软雅黑" panose="020B0503020204020204" pitchFamily="34" charset="-122"/>
              </a:endParaRPr>
            </a:p>
          </p:txBody>
        </p:sp>
        <p:sp>
          <p:nvSpPr>
            <p:cNvPr id="48" name="矩形 47"/>
            <p:cNvSpPr/>
            <p:nvPr/>
          </p:nvSpPr>
          <p:spPr>
            <a:xfrm>
              <a:off x="3390640" y="1849991"/>
              <a:ext cx="487301" cy="277085"/>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chemeClr val="tx1">
                      <a:lumMod val="75000"/>
                      <a:lumOff val="25000"/>
                    </a:schemeClr>
                  </a:solidFill>
                  <a:latin typeface="方正兰亭黑简体" panose="02000000000000000000" pitchFamily="2" charset="-122"/>
                  <a:ea typeface="方正兰亭黑简体" panose="02000000000000000000" pitchFamily="2" charset="-122"/>
                  <a:cs typeface="Arial" panose="020B0604020202020204" pitchFamily="34" charset="0"/>
                </a:rPr>
                <a:t>文字</a:t>
              </a:r>
              <a:endParaRPr lang="zh-CN" altLang="en-US" b="1" dirty="0">
                <a:solidFill>
                  <a:schemeClr val="tx1">
                    <a:lumMod val="75000"/>
                    <a:lumOff val="25000"/>
                  </a:schemeClr>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sp>
        <p:nvSpPr>
          <p:cNvPr id="49" name="矩形 48"/>
          <p:cNvSpPr/>
          <p:nvPr/>
        </p:nvSpPr>
        <p:spPr>
          <a:xfrm>
            <a:off x="3914177" y="4792148"/>
            <a:ext cx="1893960" cy="570920"/>
          </a:xfrm>
          <a:prstGeom prst="rect">
            <a:avLst/>
          </a:prstGeom>
        </p:spPr>
        <p:txBody>
          <a:bodyPr wrap="none" lIns="91410" tIns="45705" rIns="91410" bIns="45705">
            <a:spAutoFit/>
          </a:bodyPr>
          <a:lstStyle/>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endPar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endPar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50" name="组合 49"/>
          <p:cNvGrpSpPr/>
          <p:nvPr/>
        </p:nvGrpSpPr>
        <p:grpSpPr>
          <a:xfrm>
            <a:off x="6257122" y="1803353"/>
            <a:ext cx="1714634" cy="2849921"/>
            <a:chOff x="4796999" y="1154523"/>
            <a:chExt cx="1286366" cy="2138101"/>
          </a:xfrm>
        </p:grpSpPr>
        <p:sp>
          <p:nvSpPr>
            <p:cNvPr id="51" name="椭圆 50"/>
            <p:cNvSpPr/>
            <p:nvPr/>
          </p:nvSpPr>
          <p:spPr>
            <a:xfrm>
              <a:off x="5177427" y="2763468"/>
              <a:ext cx="529084" cy="529156"/>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56" name="任意多边形 55"/>
            <p:cNvSpPr/>
            <p:nvPr/>
          </p:nvSpPr>
          <p:spPr>
            <a:xfrm>
              <a:off x="4800570" y="1154523"/>
              <a:ext cx="1282795" cy="203780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rgbClr val="FFB850"/>
                </a:solidFill>
              </a:endParaRPr>
            </a:p>
          </p:txBody>
        </p:sp>
        <p:sp>
          <p:nvSpPr>
            <p:cNvPr id="57" name="任意多边形 56"/>
            <p:cNvSpPr/>
            <p:nvPr/>
          </p:nvSpPr>
          <p:spPr bwMode="auto">
            <a:xfrm>
              <a:off x="5322474" y="2956911"/>
              <a:ext cx="238988" cy="14226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lumMod val="75000"/>
              </a:schemeClr>
            </a:solidFill>
            <a:ln w="28575">
              <a:noFill/>
            </a:ln>
            <a:effectLst/>
          </p:spPr>
          <p:txBody>
            <a:bodyPr vert="horz" wrap="square" lIns="68589" tIns="34295" rIns="68589" bIns="34295" numCol="1" anchor="t" anchorCtr="0" compatLnSpc="1">
              <a:noAutofit/>
            </a:bodyPr>
            <a:lstStyle/>
            <a:p>
              <a:pPr>
                <a:defRPr/>
              </a:pPr>
              <a:endParaRPr lang="zh-CN" altLang="en-US" kern="0">
                <a:solidFill>
                  <a:prstClr val="black"/>
                </a:solidFill>
              </a:endParaRPr>
            </a:p>
          </p:txBody>
        </p:sp>
        <p:sp>
          <p:nvSpPr>
            <p:cNvPr id="58" name="同侧圆角矩形 57"/>
            <p:cNvSpPr/>
            <p:nvPr/>
          </p:nvSpPr>
          <p:spPr>
            <a:xfrm rot="5400000">
              <a:off x="5143019" y="981101"/>
              <a:ext cx="451494" cy="1143534"/>
            </a:xfrm>
            <a:prstGeom prst="round2SameRect">
              <a:avLst>
                <a:gd name="adj1" fmla="val 19083"/>
                <a:gd name="adj2" fmla="val 0"/>
              </a:avLst>
            </a:prstGeom>
            <a:solidFill>
              <a:schemeClr val="accent2"/>
            </a:solidFill>
            <a:ln w="28575" cap="flat">
              <a:noFill/>
              <a:prstDash val="solid"/>
              <a:miter lim="800000"/>
            </a:ln>
            <a:effectLst>
              <a:innerShdw blurRad="63500" dist="50800" dir="13500000">
                <a:prstClr val="black">
                  <a:alpha val="50000"/>
                </a:prstClr>
              </a:innerShdw>
            </a:effectLst>
          </p:spPr>
          <p:txBody>
            <a:bodyPr vert="horz" wrap="square" lIns="68589" tIns="34295" rIns="68589" bIns="34295" numCol="1" anchor="t" anchorCtr="0" compatLnSpc="1"/>
            <a:lstStyle/>
            <a:p>
              <a:pPr defTabSz="1218565"/>
              <a:endParaRPr lang="zh-CN" altLang="en-US" sz="2400" kern="0">
                <a:solidFill>
                  <a:prstClr val="black"/>
                </a:solidFill>
              </a:endParaRPr>
            </a:p>
          </p:txBody>
        </p:sp>
        <p:sp>
          <p:nvSpPr>
            <p:cNvPr id="59" name="文本框 9"/>
            <p:cNvSpPr txBox="1"/>
            <p:nvPr/>
          </p:nvSpPr>
          <p:spPr>
            <a:xfrm>
              <a:off x="4888944" y="1437688"/>
              <a:ext cx="949563" cy="246779"/>
            </a:xfrm>
            <a:prstGeom prst="rect">
              <a:avLst/>
            </a:prstGeom>
            <a:noFill/>
          </p:spPr>
          <p:txBody>
            <a:bodyPr wrap="square" lIns="51435" tIns="25718" rIns="51435" bIns="25718" rtlCol="0">
              <a:spAutoFit/>
            </a:bodyPr>
            <a:lstStyle/>
            <a:p>
              <a:pPr marL="0" lvl="1" algn="ctr"/>
              <a:r>
                <a:rPr lang="zh-CN" altLang="en-US" b="1" kern="0" dirty="0">
                  <a:solidFill>
                    <a:schemeClr val="bg1"/>
                  </a:solidFill>
                  <a:latin typeface="微软雅黑" panose="020B0503020204020204" pitchFamily="34" charset="-122"/>
                  <a:ea typeface="微软雅黑" panose="020B0503020204020204" pitchFamily="34" charset="-122"/>
                </a:rPr>
                <a:t>标题名称</a:t>
              </a:r>
              <a:endParaRPr lang="en-US" altLang="ko-KR" b="1" kern="0" dirty="0">
                <a:solidFill>
                  <a:schemeClr val="bg1"/>
                </a:solidFill>
                <a:latin typeface="微软雅黑" panose="020B0503020204020204" pitchFamily="34" charset="-122"/>
                <a:ea typeface="微软雅黑" panose="020B0503020204020204" pitchFamily="34" charset="-122"/>
              </a:endParaRPr>
            </a:p>
          </p:txBody>
        </p:sp>
        <p:sp>
          <p:nvSpPr>
            <p:cNvPr id="61" name="矩形 60"/>
            <p:cNvSpPr/>
            <p:nvPr/>
          </p:nvSpPr>
          <p:spPr>
            <a:xfrm>
              <a:off x="5143240" y="1849991"/>
              <a:ext cx="487301" cy="277085"/>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chemeClr val="tx1">
                      <a:lumMod val="75000"/>
                      <a:lumOff val="25000"/>
                    </a:schemeClr>
                  </a:solidFill>
                  <a:latin typeface="方正兰亭黑简体" panose="02000000000000000000" pitchFamily="2" charset="-122"/>
                  <a:ea typeface="方正兰亭黑简体" panose="02000000000000000000" pitchFamily="2" charset="-122"/>
                  <a:cs typeface="Arial" panose="020B0604020202020204" pitchFamily="34" charset="0"/>
                </a:rPr>
                <a:t>文字</a:t>
              </a:r>
              <a:endParaRPr lang="zh-CN" altLang="en-US" b="1" dirty="0">
                <a:solidFill>
                  <a:schemeClr val="tx1">
                    <a:lumMod val="75000"/>
                    <a:lumOff val="25000"/>
                  </a:schemeClr>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sp>
        <p:nvSpPr>
          <p:cNvPr id="62" name="矩形 61"/>
          <p:cNvSpPr/>
          <p:nvPr/>
        </p:nvSpPr>
        <p:spPr>
          <a:xfrm>
            <a:off x="6159984" y="4792148"/>
            <a:ext cx="1893960" cy="570920"/>
          </a:xfrm>
          <a:prstGeom prst="rect">
            <a:avLst/>
          </a:prstGeom>
        </p:spPr>
        <p:txBody>
          <a:bodyPr wrap="none" lIns="91410" tIns="45705" rIns="91410" bIns="45705">
            <a:spAutoFit/>
          </a:bodyPr>
          <a:lstStyle/>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endPar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endPar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63" name="组合 62"/>
          <p:cNvGrpSpPr/>
          <p:nvPr/>
        </p:nvGrpSpPr>
        <p:grpSpPr>
          <a:xfrm>
            <a:off x="8508571" y="1803353"/>
            <a:ext cx="1714634" cy="2849921"/>
            <a:chOff x="6486099" y="1154523"/>
            <a:chExt cx="1286366" cy="2138101"/>
          </a:xfrm>
        </p:grpSpPr>
        <p:sp>
          <p:nvSpPr>
            <p:cNvPr id="64" name="椭圆 63"/>
            <p:cNvSpPr/>
            <p:nvPr/>
          </p:nvSpPr>
          <p:spPr>
            <a:xfrm>
              <a:off x="6866527" y="2763468"/>
              <a:ext cx="529084" cy="529156"/>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66" name="任意多边形 65"/>
            <p:cNvSpPr/>
            <p:nvPr/>
          </p:nvSpPr>
          <p:spPr>
            <a:xfrm>
              <a:off x="6489670" y="1154523"/>
              <a:ext cx="1282795" cy="203780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rgbClr val="FFB850"/>
                </a:solidFill>
              </a:endParaRPr>
            </a:p>
          </p:txBody>
        </p:sp>
        <p:sp>
          <p:nvSpPr>
            <p:cNvPr id="67" name="任意多边形 66"/>
            <p:cNvSpPr/>
            <p:nvPr/>
          </p:nvSpPr>
          <p:spPr bwMode="auto">
            <a:xfrm>
              <a:off x="7011574" y="2956911"/>
              <a:ext cx="238988" cy="14226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lumMod val="75000"/>
              </a:schemeClr>
            </a:solidFill>
            <a:ln w="28575">
              <a:noFill/>
            </a:ln>
            <a:effectLst/>
          </p:spPr>
          <p:txBody>
            <a:bodyPr vert="horz" wrap="square" lIns="68589" tIns="34295" rIns="68589" bIns="34295" numCol="1" anchor="t" anchorCtr="0" compatLnSpc="1">
              <a:noAutofit/>
            </a:bodyPr>
            <a:lstStyle/>
            <a:p>
              <a:pPr>
                <a:defRPr/>
              </a:pPr>
              <a:endParaRPr lang="zh-CN" altLang="en-US" kern="0">
                <a:solidFill>
                  <a:prstClr val="black"/>
                </a:solidFill>
              </a:endParaRPr>
            </a:p>
          </p:txBody>
        </p:sp>
        <p:sp>
          <p:nvSpPr>
            <p:cNvPr id="68" name="同侧圆角矩形 67"/>
            <p:cNvSpPr/>
            <p:nvPr/>
          </p:nvSpPr>
          <p:spPr>
            <a:xfrm rot="5400000">
              <a:off x="6832119" y="981101"/>
              <a:ext cx="451494" cy="1143534"/>
            </a:xfrm>
            <a:prstGeom prst="round2SameRect">
              <a:avLst>
                <a:gd name="adj1" fmla="val 19083"/>
                <a:gd name="adj2" fmla="val 0"/>
              </a:avLst>
            </a:prstGeom>
            <a:solidFill>
              <a:schemeClr val="accent3"/>
            </a:solidFill>
            <a:ln w="28575" cap="flat">
              <a:noFill/>
              <a:prstDash val="solid"/>
              <a:miter lim="800000"/>
            </a:ln>
            <a:effectLst>
              <a:innerShdw blurRad="63500" dist="50800" dir="13500000">
                <a:prstClr val="black">
                  <a:alpha val="50000"/>
                </a:prstClr>
              </a:innerShdw>
            </a:effectLst>
          </p:spPr>
          <p:txBody>
            <a:bodyPr vert="horz" wrap="square" lIns="68589" tIns="34295" rIns="68589" bIns="34295" numCol="1" anchor="t" anchorCtr="0" compatLnSpc="1"/>
            <a:lstStyle/>
            <a:p>
              <a:pPr defTabSz="1218565"/>
              <a:endParaRPr lang="zh-CN" altLang="en-US" sz="2400" kern="0">
                <a:solidFill>
                  <a:prstClr val="black"/>
                </a:solidFill>
              </a:endParaRPr>
            </a:p>
          </p:txBody>
        </p:sp>
        <p:sp>
          <p:nvSpPr>
            <p:cNvPr id="69" name="文本框 9"/>
            <p:cNvSpPr txBox="1"/>
            <p:nvPr/>
          </p:nvSpPr>
          <p:spPr>
            <a:xfrm>
              <a:off x="6578044" y="1437688"/>
              <a:ext cx="949563" cy="246779"/>
            </a:xfrm>
            <a:prstGeom prst="rect">
              <a:avLst/>
            </a:prstGeom>
            <a:noFill/>
          </p:spPr>
          <p:txBody>
            <a:bodyPr wrap="square" lIns="51435" tIns="25718" rIns="51435" bIns="25718" rtlCol="0">
              <a:spAutoFit/>
            </a:bodyPr>
            <a:lstStyle/>
            <a:p>
              <a:pPr marL="0" lvl="1" algn="ctr"/>
              <a:r>
                <a:rPr lang="zh-CN" altLang="en-US" b="1" kern="0" dirty="0">
                  <a:solidFill>
                    <a:schemeClr val="bg1"/>
                  </a:solidFill>
                  <a:latin typeface="微软雅黑" panose="020B0503020204020204" pitchFamily="34" charset="-122"/>
                  <a:ea typeface="微软雅黑" panose="020B0503020204020204" pitchFamily="34" charset="-122"/>
                </a:rPr>
                <a:t>标题名称</a:t>
              </a:r>
              <a:endParaRPr lang="en-US" altLang="ko-KR" b="1" kern="0" dirty="0">
                <a:solidFill>
                  <a:schemeClr val="bg1"/>
                </a:solidFill>
                <a:latin typeface="微软雅黑" panose="020B0503020204020204" pitchFamily="34" charset="-122"/>
                <a:ea typeface="微软雅黑" panose="020B0503020204020204" pitchFamily="34" charset="-122"/>
              </a:endParaRPr>
            </a:p>
          </p:txBody>
        </p:sp>
        <p:sp>
          <p:nvSpPr>
            <p:cNvPr id="70" name="矩形 69"/>
            <p:cNvSpPr/>
            <p:nvPr/>
          </p:nvSpPr>
          <p:spPr>
            <a:xfrm>
              <a:off x="6832340" y="1849991"/>
              <a:ext cx="487301" cy="277085"/>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chemeClr val="tx1">
                      <a:lumMod val="75000"/>
                      <a:lumOff val="25000"/>
                    </a:schemeClr>
                  </a:solidFill>
                  <a:latin typeface="方正兰亭黑简体" panose="02000000000000000000" pitchFamily="2" charset="-122"/>
                  <a:ea typeface="方正兰亭黑简体" panose="02000000000000000000" pitchFamily="2" charset="-122"/>
                  <a:cs typeface="Arial" panose="020B0604020202020204" pitchFamily="34" charset="0"/>
                </a:rPr>
                <a:t>文字</a:t>
              </a:r>
              <a:endParaRPr lang="zh-CN" altLang="en-US" b="1" dirty="0">
                <a:solidFill>
                  <a:schemeClr val="tx1">
                    <a:lumMod val="75000"/>
                    <a:lumOff val="25000"/>
                  </a:schemeClr>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sp>
        <p:nvSpPr>
          <p:cNvPr id="71" name="矩形 70"/>
          <p:cNvSpPr/>
          <p:nvPr/>
        </p:nvSpPr>
        <p:spPr>
          <a:xfrm>
            <a:off x="8405790" y="4792148"/>
            <a:ext cx="1893960" cy="570920"/>
          </a:xfrm>
          <a:prstGeom prst="rect">
            <a:avLst/>
          </a:prstGeom>
        </p:spPr>
        <p:txBody>
          <a:bodyPr wrap="none" lIns="91410" tIns="45705" rIns="91410" bIns="45705">
            <a:spAutoFit/>
          </a:bodyPr>
          <a:lstStyle/>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endPar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endPar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2" name="椭圆 71"/>
          <p:cNvSpPr/>
          <p:nvPr/>
        </p:nvSpPr>
        <p:spPr>
          <a:xfrm>
            <a:off x="10375024" y="4109536"/>
            <a:ext cx="387877" cy="387927"/>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zh-CN" altLang="en-US"/>
          </a:p>
        </p:txBody>
      </p:sp>
      <p:sp>
        <p:nvSpPr>
          <p:cNvPr id="3" name="标题 2"/>
          <p:cNvSpPr>
            <a:spLocks noGrp="1"/>
          </p:cNvSpPr>
          <p:nvPr>
            <p:ph type="title"/>
          </p:nvPr>
        </p:nvSpPr>
        <p:spPr/>
        <p:txBody>
          <a:bodyPr/>
          <a:lstStyle/>
          <a:p>
            <a:r>
              <a:rPr lang="zh-CN" altLang="en-US" dirty="0"/>
              <a:t>单击输入标题内容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wipe(left)">
                                          <p:cBhvr>
                                            <p:cTn id="13" dur="500"/>
                                            <p:tgtEl>
                                              <p:spTgt spid="52"/>
                                            </p:tgtEl>
                                          </p:cBhvr>
                                        </p:animEffect>
                                      </p:childTnLst>
                                    </p:cTn>
                                  </p:par>
                                </p:childTnLst>
                              </p:cTn>
                            </p:par>
                            <p:par>
                              <p:cTn id="14" fill="hold">
                                <p:stCondLst>
                                  <p:cond delay="1000"/>
                                </p:stCondLst>
                                <p:childTnLst>
                                  <p:par>
                                    <p:cTn id="15" presetID="2" presetClass="entr" presetSubtype="8" fill="hold" nodeType="afterEffect" p14:presetBounceEnd="36000">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14:bounceEnd="36000">
                                          <p:cBhvr additive="base">
                                            <p:cTn id="17" dur="500" fill="hold"/>
                                            <p:tgtEl>
                                              <p:spTgt spid="23"/>
                                            </p:tgtEl>
                                            <p:attrNameLst>
                                              <p:attrName>ppt_x</p:attrName>
                                            </p:attrNameLst>
                                          </p:cBhvr>
                                          <p:tavLst>
                                            <p:tav tm="0">
                                              <p:val>
                                                <p:strVal val="0-#ppt_w/2"/>
                                              </p:val>
                                            </p:tav>
                                            <p:tav tm="100000">
                                              <p:val>
                                                <p:strVal val="#ppt_x"/>
                                              </p:val>
                                            </p:tav>
                                          </p:tavLst>
                                        </p:anim>
                                        <p:anim calcmode="lin" valueType="num" p14:bounceEnd="36000">
                                          <p:cBhvr additive="base">
                                            <p:cTn id="18" dur="50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up)">
                                          <p:cBhvr>
                                            <p:cTn id="22" dur="500"/>
                                            <p:tgtEl>
                                              <p:spTgt spid="38"/>
                                            </p:tgtEl>
                                          </p:cBhvr>
                                        </p:animEffect>
                                      </p:childTnLst>
                                    </p:cTn>
                                  </p:par>
                                </p:childTnLst>
                              </p:cTn>
                            </p:par>
                            <p:par>
                              <p:cTn id="23" fill="hold">
                                <p:stCondLst>
                                  <p:cond delay="2000"/>
                                </p:stCondLst>
                                <p:childTnLst>
                                  <p:par>
                                    <p:cTn id="24" presetID="2" presetClass="entr" presetSubtype="8" fill="hold" nodeType="afterEffect" p14:presetBounceEnd="36000">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14:bounceEnd="36000">
                                          <p:cBhvr additive="base">
                                            <p:cTn id="26" dur="500" fill="hold"/>
                                            <p:tgtEl>
                                              <p:spTgt spid="42"/>
                                            </p:tgtEl>
                                            <p:attrNameLst>
                                              <p:attrName>ppt_x</p:attrName>
                                            </p:attrNameLst>
                                          </p:cBhvr>
                                          <p:tavLst>
                                            <p:tav tm="0">
                                              <p:val>
                                                <p:strVal val="0-#ppt_w/2"/>
                                              </p:val>
                                            </p:tav>
                                            <p:tav tm="100000">
                                              <p:val>
                                                <p:strVal val="#ppt_x"/>
                                              </p:val>
                                            </p:tav>
                                          </p:tavLst>
                                        </p:anim>
                                        <p:anim calcmode="lin" valueType="num" p14:bounceEnd="36000">
                                          <p:cBhvr additive="base">
                                            <p:cTn id="27" dur="500" fill="hold"/>
                                            <p:tgtEl>
                                              <p:spTgt spid="42"/>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up)">
                                          <p:cBhvr>
                                            <p:cTn id="31" dur="500"/>
                                            <p:tgtEl>
                                              <p:spTgt spid="49"/>
                                            </p:tgtEl>
                                          </p:cBhvr>
                                        </p:animEffect>
                                      </p:childTnLst>
                                    </p:cTn>
                                  </p:par>
                                </p:childTnLst>
                              </p:cTn>
                            </p:par>
                            <p:par>
                              <p:cTn id="32" fill="hold">
                                <p:stCondLst>
                                  <p:cond delay="3000"/>
                                </p:stCondLst>
                                <p:childTnLst>
                                  <p:par>
                                    <p:cTn id="33" presetID="2" presetClass="entr" presetSubtype="8" fill="hold" nodeType="afterEffect" p14:presetBounceEnd="36000">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14:bounceEnd="36000">
                                          <p:cBhvr additive="base">
                                            <p:cTn id="35" dur="500" fill="hold"/>
                                            <p:tgtEl>
                                              <p:spTgt spid="50"/>
                                            </p:tgtEl>
                                            <p:attrNameLst>
                                              <p:attrName>ppt_x</p:attrName>
                                            </p:attrNameLst>
                                          </p:cBhvr>
                                          <p:tavLst>
                                            <p:tav tm="0">
                                              <p:val>
                                                <p:strVal val="0-#ppt_w/2"/>
                                              </p:val>
                                            </p:tav>
                                            <p:tav tm="100000">
                                              <p:val>
                                                <p:strVal val="#ppt_x"/>
                                              </p:val>
                                            </p:tav>
                                          </p:tavLst>
                                        </p:anim>
                                        <p:anim calcmode="lin" valueType="num" p14:bounceEnd="36000">
                                          <p:cBhvr additive="base">
                                            <p:cTn id="36" dur="500" fill="hold"/>
                                            <p:tgtEl>
                                              <p:spTgt spid="50"/>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wipe(up)">
                                          <p:cBhvr>
                                            <p:cTn id="40" dur="500"/>
                                            <p:tgtEl>
                                              <p:spTgt spid="62"/>
                                            </p:tgtEl>
                                          </p:cBhvr>
                                        </p:animEffect>
                                      </p:childTnLst>
                                    </p:cTn>
                                  </p:par>
                                </p:childTnLst>
                              </p:cTn>
                            </p:par>
                            <p:par>
                              <p:cTn id="41" fill="hold">
                                <p:stCondLst>
                                  <p:cond delay="4000"/>
                                </p:stCondLst>
                                <p:childTnLst>
                                  <p:par>
                                    <p:cTn id="42" presetID="2" presetClass="entr" presetSubtype="8" fill="hold" nodeType="afterEffect" p14:presetBounceEnd="36000">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14:bounceEnd="36000">
                                          <p:cBhvr additive="base">
                                            <p:cTn id="44" dur="500" fill="hold"/>
                                            <p:tgtEl>
                                              <p:spTgt spid="63"/>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63"/>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71"/>
                                            </p:tgtEl>
                                            <p:attrNameLst>
                                              <p:attrName>style.visibility</p:attrName>
                                            </p:attrNameLst>
                                          </p:cBhvr>
                                          <p:to>
                                            <p:strVal val="visible"/>
                                          </p:to>
                                        </p:set>
                                        <p:animEffect transition="in" filter="wipe(up)">
                                          <p:cBhvr>
                                            <p:cTn id="49" dur="500"/>
                                            <p:tgtEl>
                                              <p:spTgt spid="71"/>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72"/>
                                            </p:tgtEl>
                                            <p:attrNameLst>
                                              <p:attrName>style.visibility</p:attrName>
                                            </p:attrNameLst>
                                          </p:cBhvr>
                                          <p:to>
                                            <p:strVal val="visible"/>
                                          </p:to>
                                        </p:set>
                                        <p:anim calcmode="lin" valueType="num">
                                          <p:cBhvr>
                                            <p:cTn id="53" dur="500" fill="hold"/>
                                            <p:tgtEl>
                                              <p:spTgt spid="72"/>
                                            </p:tgtEl>
                                            <p:attrNameLst>
                                              <p:attrName>ppt_w</p:attrName>
                                            </p:attrNameLst>
                                          </p:cBhvr>
                                          <p:tavLst>
                                            <p:tav tm="0">
                                              <p:val>
                                                <p:fltVal val="0"/>
                                              </p:val>
                                            </p:tav>
                                            <p:tav tm="100000">
                                              <p:val>
                                                <p:strVal val="#ppt_w"/>
                                              </p:val>
                                            </p:tav>
                                          </p:tavLst>
                                        </p:anim>
                                        <p:anim calcmode="lin" valueType="num">
                                          <p:cBhvr>
                                            <p:cTn id="54" dur="500" fill="hold"/>
                                            <p:tgtEl>
                                              <p:spTgt spid="72"/>
                                            </p:tgtEl>
                                            <p:attrNameLst>
                                              <p:attrName>ppt_h</p:attrName>
                                            </p:attrNameLst>
                                          </p:cBhvr>
                                          <p:tavLst>
                                            <p:tav tm="0">
                                              <p:val>
                                                <p:fltVal val="0"/>
                                              </p:val>
                                            </p:tav>
                                            <p:tav tm="100000">
                                              <p:val>
                                                <p:strVal val="#ppt_h"/>
                                              </p:val>
                                            </p:tav>
                                          </p:tavLst>
                                        </p:anim>
                                        <p:animEffect transition="in" filter="fade">
                                          <p:cBhvr>
                                            <p:cTn id="55"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38" grpId="0"/>
          <p:bldP spid="49" grpId="0"/>
          <p:bldP spid="62" grpId="0"/>
          <p:bldP spid="71" grpId="0"/>
          <p:bldP spid="7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wipe(left)">
                                          <p:cBhvr>
                                            <p:cTn id="13" dur="500"/>
                                            <p:tgtEl>
                                              <p:spTgt spid="52"/>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0-#ppt_w/2"/>
                                              </p:val>
                                            </p:tav>
                                            <p:tav tm="100000">
                                              <p:val>
                                                <p:strVal val="#ppt_x"/>
                                              </p:val>
                                            </p:tav>
                                          </p:tavLst>
                                        </p:anim>
                                        <p:anim calcmode="lin" valueType="num">
                                          <p:cBhvr additive="base">
                                            <p:cTn id="18" dur="50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up)">
                                          <p:cBhvr>
                                            <p:cTn id="22" dur="500"/>
                                            <p:tgtEl>
                                              <p:spTgt spid="38"/>
                                            </p:tgtEl>
                                          </p:cBhvr>
                                        </p:animEffect>
                                      </p:childTnLst>
                                    </p:cTn>
                                  </p:par>
                                </p:childTnLst>
                              </p:cTn>
                            </p:par>
                            <p:par>
                              <p:cTn id="23" fill="hold">
                                <p:stCondLst>
                                  <p:cond delay="2000"/>
                                </p:stCondLst>
                                <p:childTnLst>
                                  <p:par>
                                    <p:cTn id="24" presetID="2" presetClass="entr" presetSubtype="8" fill="hold"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500" fill="hold"/>
                                            <p:tgtEl>
                                              <p:spTgt spid="42"/>
                                            </p:tgtEl>
                                            <p:attrNameLst>
                                              <p:attrName>ppt_x</p:attrName>
                                            </p:attrNameLst>
                                          </p:cBhvr>
                                          <p:tavLst>
                                            <p:tav tm="0">
                                              <p:val>
                                                <p:strVal val="0-#ppt_w/2"/>
                                              </p:val>
                                            </p:tav>
                                            <p:tav tm="100000">
                                              <p:val>
                                                <p:strVal val="#ppt_x"/>
                                              </p:val>
                                            </p:tav>
                                          </p:tavLst>
                                        </p:anim>
                                        <p:anim calcmode="lin" valueType="num">
                                          <p:cBhvr additive="base">
                                            <p:cTn id="27" dur="500" fill="hold"/>
                                            <p:tgtEl>
                                              <p:spTgt spid="42"/>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up)">
                                          <p:cBhvr>
                                            <p:cTn id="31" dur="500"/>
                                            <p:tgtEl>
                                              <p:spTgt spid="49"/>
                                            </p:tgtEl>
                                          </p:cBhvr>
                                        </p:animEffect>
                                      </p:childTnLst>
                                    </p:cTn>
                                  </p:par>
                                </p:childTnLst>
                              </p:cTn>
                            </p:par>
                            <p:par>
                              <p:cTn id="32" fill="hold">
                                <p:stCondLst>
                                  <p:cond delay="3000"/>
                                </p:stCondLst>
                                <p:childTnLst>
                                  <p:par>
                                    <p:cTn id="33" presetID="2" presetClass="entr" presetSubtype="8"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additive="base">
                                            <p:cTn id="35" dur="500" fill="hold"/>
                                            <p:tgtEl>
                                              <p:spTgt spid="50"/>
                                            </p:tgtEl>
                                            <p:attrNameLst>
                                              <p:attrName>ppt_x</p:attrName>
                                            </p:attrNameLst>
                                          </p:cBhvr>
                                          <p:tavLst>
                                            <p:tav tm="0">
                                              <p:val>
                                                <p:strVal val="0-#ppt_w/2"/>
                                              </p:val>
                                            </p:tav>
                                            <p:tav tm="100000">
                                              <p:val>
                                                <p:strVal val="#ppt_x"/>
                                              </p:val>
                                            </p:tav>
                                          </p:tavLst>
                                        </p:anim>
                                        <p:anim calcmode="lin" valueType="num">
                                          <p:cBhvr additive="base">
                                            <p:cTn id="36" dur="500" fill="hold"/>
                                            <p:tgtEl>
                                              <p:spTgt spid="50"/>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wipe(up)">
                                          <p:cBhvr>
                                            <p:cTn id="40" dur="500"/>
                                            <p:tgtEl>
                                              <p:spTgt spid="62"/>
                                            </p:tgtEl>
                                          </p:cBhvr>
                                        </p:animEffect>
                                      </p:childTnLst>
                                    </p:cTn>
                                  </p:par>
                                </p:childTnLst>
                              </p:cTn>
                            </p:par>
                            <p:par>
                              <p:cTn id="41" fill="hold">
                                <p:stCondLst>
                                  <p:cond delay="4000"/>
                                </p:stCondLst>
                                <p:childTnLst>
                                  <p:par>
                                    <p:cTn id="42" presetID="2" presetClass="entr" presetSubtype="8" fill="hold" nodeType="after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0-#ppt_w/2"/>
                                              </p:val>
                                            </p:tav>
                                            <p:tav tm="100000">
                                              <p:val>
                                                <p:strVal val="#ppt_x"/>
                                              </p:val>
                                            </p:tav>
                                          </p:tavLst>
                                        </p:anim>
                                        <p:anim calcmode="lin" valueType="num">
                                          <p:cBhvr additive="base">
                                            <p:cTn id="45" dur="500" fill="hold"/>
                                            <p:tgtEl>
                                              <p:spTgt spid="63"/>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71"/>
                                            </p:tgtEl>
                                            <p:attrNameLst>
                                              <p:attrName>style.visibility</p:attrName>
                                            </p:attrNameLst>
                                          </p:cBhvr>
                                          <p:to>
                                            <p:strVal val="visible"/>
                                          </p:to>
                                        </p:set>
                                        <p:animEffect transition="in" filter="wipe(up)">
                                          <p:cBhvr>
                                            <p:cTn id="49" dur="500"/>
                                            <p:tgtEl>
                                              <p:spTgt spid="71"/>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72"/>
                                            </p:tgtEl>
                                            <p:attrNameLst>
                                              <p:attrName>style.visibility</p:attrName>
                                            </p:attrNameLst>
                                          </p:cBhvr>
                                          <p:to>
                                            <p:strVal val="visible"/>
                                          </p:to>
                                        </p:set>
                                        <p:anim calcmode="lin" valueType="num">
                                          <p:cBhvr>
                                            <p:cTn id="53" dur="500" fill="hold"/>
                                            <p:tgtEl>
                                              <p:spTgt spid="72"/>
                                            </p:tgtEl>
                                            <p:attrNameLst>
                                              <p:attrName>ppt_w</p:attrName>
                                            </p:attrNameLst>
                                          </p:cBhvr>
                                          <p:tavLst>
                                            <p:tav tm="0">
                                              <p:val>
                                                <p:fltVal val="0"/>
                                              </p:val>
                                            </p:tav>
                                            <p:tav tm="100000">
                                              <p:val>
                                                <p:strVal val="#ppt_w"/>
                                              </p:val>
                                            </p:tav>
                                          </p:tavLst>
                                        </p:anim>
                                        <p:anim calcmode="lin" valueType="num">
                                          <p:cBhvr>
                                            <p:cTn id="54" dur="500" fill="hold"/>
                                            <p:tgtEl>
                                              <p:spTgt spid="72"/>
                                            </p:tgtEl>
                                            <p:attrNameLst>
                                              <p:attrName>ppt_h</p:attrName>
                                            </p:attrNameLst>
                                          </p:cBhvr>
                                          <p:tavLst>
                                            <p:tav tm="0">
                                              <p:val>
                                                <p:fltVal val="0"/>
                                              </p:val>
                                            </p:tav>
                                            <p:tav tm="100000">
                                              <p:val>
                                                <p:strVal val="#ppt_h"/>
                                              </p:val>
                                            </p:tav>
                                          </p:tavLst>
                                        </p:anim>
                                        <p:animEffect transition="in" filter="fade">
                                          <p:cBhvr>
                                            <p:cTn id="55"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38" grpId="0"/>
          <p:bldP spid="49" grpId="0"/>
          <p:bldP spid="62" grpId="0"/>
          <p:bldP spid="71" grpId="0"/>
          <p:bldP spid="72"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15055" y="2242093"/>
            <a:ext cx="1890398" cy="1890644"/>
            <a:chOff x="835804" y="1267524"/>
            <a:chExt cx="1417983" cy="1417983"/>
          </a:xfrm>
        </p:grpSpPr>
        <p:sp>
          <p:nvSpPr>
            <p:cNvPr id="53" name="矩形 52"/>
            <p:cNvSpPr/>
            <p:nvPr/>
          </p:nvSpPr>
          <p:spPr>
            <a:xfrm rot="18903551">
              <a:off x="835804" y="1267524"/>
              <a:ext cx="1417983" cy="1417983"/>
            </a:xfrm>
            <a:prstGeom prst="rect">
              <a:avLst/>
            </a:pr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18903551">
              <a:off x="959002" y="1398131"/>
              <a:ext cx="1171585" cy="1171585"/>
            </a:xfrm>
            <a:prstGeom prst="rect">
              <a:avLst/>
            </a:prstGeom>
            <a:gradFill>
              <a:gsLst>
                <a:gs pos="0">
                  <a:schemeClr val="bg1">
                    <a:lumMod val="85000"/>
                  </a:schemeClr>
                </a:gs>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3818146" y="2206754"/>
            <a:ext cx="1890398" cy="1890644"/>
            <a:chOff x="2863386" y="1241020"/>
            <a:chExt cx="1417983" cy="1417983"/>
          </a:xfrm>
        </p:grpSpPr>
        <p:sp>
          <p:nvSpPr>
            <p:cNvPr id="56" name="矩形 55"/>
            <p:cNvSpPr/>
            <p:nvPr/>
          </p:nvSpPr>
          <p:spPr>
            <a:xfrm rot="18903551">
              <a:off x="2863386" y="1241020"/>
              <a:ext cx="1417983" cy="1417983"/>
            </a:xfrm>
            <a:prstGeom prst="rect">
              <a:avLst/>
            </a:pr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rot="18903551">
              <a:off x="2986584" y="1371627"/>
              <a:ext cx="1171585" cy="1171585"/>
            </a:xfrm>
            <a:prstGeom prst="rect">
              <a:avLst/>
            </a:prstGeom>
            <a:gradFill>
              <a:gsLst>
                <a:gs pos="0">
                  <a:schemeClr val="bg1">
                    <a:lumMod val="85000"/>
                  </a:schemeClr>
                </a:gs>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6503569" y="2286267"/>
            <a:ext cx="1890398" cy="1890644"/>
            <a:chOff x="4877716" y="1300655"/>
            <a:chExt cx="1417983" cy="1417983"/>
          </a:xfrm>
        </p:grpSpPr>
        <p:sp>
          <p:nvSpPr>
            <p:cNvPr id="59" name="矩形 58"/>
            <p:cNvSpPr/>
            <p:nvPr/>
          </p:nvSpPr>
          <p:spPr>
            <a:xfrm rot="18903551">
              <a:off x="4877716" y="1300655"/>
              <a:ext cx="1417983" cy="1417983"/>
            </a:xfrm>
            <a:prstGeom prst="rect">
              <a:avLst/>
            </a:pr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rot="18903551">
              <a:off x="5000914" y="1431262"/>
              <a:ext cx="1171585" cy="1171585"/>
            </a:xfrm>
            <a:prstGeom prst="rect">
              <a:avLst/>
            </a:prstGeom>
            <a:gradFill>
              <a:gsLst>
                <a:gs pos="0">
                  <a:schemeClr val="bg1">
                    <a:lumMod val="85000"/>
                  </a:schemeClr>
                </a:gs>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9215495" y="2215589"/>
            <a:ext cx="1890398" cy="1890644"/>
            <a:chOff x="6911925" y="1247646"/>
            <a:chExt cx="1417983" cy="1417983"/>
          </a:xfrm>
        </p:grpSpPr>
        <p:sp>
          <p:nvSpPr>
            <p:cNvPr id="62" name="矩形 61"/>
            <p:cNvSpPr/>
            <p:nvPr/>
          </p:nvSpPr>
          <p:spPr>
            <a:xfrm rot="18903551">
              <a:off x="6911925" y="1247646"/>
              <a:ext cx="1417983" cy="1417983"/>
            </a:xfrm>
            <a:prstGeom prst="rect">
              <a:avLst/>
            </a:pr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rot="18903551">
              <a:off x="7035123" y="1378253"/>
              <a:ext cx="1171585" cy="1171585"/>
            </a:xfrm>
            <a:prstGeom prst="rect">
              <a:avLst/>
            </a:prstGeom>
            <a:gradFill>
              <a:gsLst>
                <a:gs pos="0">
                  <a:schemeClr val="bg1">
                    <a:lumMod val="85000"/>
                  </a:schemeClr>
                </a:gs>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标题 53"/>
          <p:cNvSpPr>
            <a:spLocks noGrp="1"/>
          </p:cNvSpPr>
          <p:nvPr>
            <p:ph type="title"/>
          </p:nvPr>
        </p:nvSpPr>
        <p:spPr/>
        <p:txBody>
          <a:bodyPr/>
          <a:lstStyle/>
          <a:p>
            <a:r>
              <a:rPr lang="zh-CN" altLang="en-US" dirty="0"/>
              <a:t>单击输入标题内容</a:t>
            </a:r>
            <a:endParaRPr lang="zh-CN" altLang="en-US" dirty="0"/>
          </a:p>
        </p:txBody>
      </p:sp>
      <p:grpSp>
        <p:nvGrpSpPr>
          <p:cNvPr id="4" name="组合 3"/>
          <p:cNvGrpSpPr/>
          <p:nvPr/>
        </p:nvGrpSpPr>
        <p:grpSpPr>
          <a:xfrm rot="2700000">
            <a:off x="1393897" y="2536125"/>
            <a:ext cx="1367245" cy="1367067"/>
            <a:chOff x="1915886" y="2098767"/>
            <a:chExt cx="1367245" cy="1367245"/>
          </a:xfrm>
          <a:solidFill>
            <a:schemeClr val="tx1">
              <a:lumMod val="65000"/>
              <a:lumOff val="35000"/>
            </a:schemeClr>
          </a:solidFill>
        </p:grpSpPr>
        <p:cxnSp>
          <p:nvCxnSpPr>
            <p:cNvPr id="9" name="直接连接符 8"/>
            <p:cNvCxnSpPr/>
            <p:nvPr/>
          </p:nvCxnSpPr>
          <p:spPr>
            <a:xfrm>
              <a:off x="1915886" y="2220686"/>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rot="5400000">
              <a:off x="2468880" y="2782390"/>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rot="5400000">
              <a:off x="1358537" y="2782390"/>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p:cNvCxnSpPr/>
            <p:nvPr/>
          </p:nvCxnSpPr>
          <p:spPr>
            <a:xfrm>
              <a:off x="1915886" y="3331029"/>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5" name="组合 4"/>
          <p:cNvGrpSpPr/>
          <p:nvPr/>
        </p:nvGrpSpPr>
        <p:grpSpPr>
          <a:xfrm>
            <a:off x="1825370" y="3111119"/>
            <a:ext cx="455051" cy="437679"/>
            <a:chOff x="9791183" y="5224427"/>
            <a:chExt cx="645684" cy="620952"/>
          </a:xfrm>
          <a:solidFill>
            <a:schemeClr val="accent1"/>
          </a:solidFill>
        </p:grpSpPr>
        <p:sp>
          <p:nvSpPr>
            <p:cNvPr id="7"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8" name="Freeform 134"/>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6" name="矩形 5"/>
          <p:cNvSpPr/>
          <p:nvPr/>
        </p:nvSpPr>
        <p:spPr>
          <a:xfrm>
            <a:off x="1834248" y="2636951"/>
            <a:ext cx="434678" cy="523220"/>
          </a:xfrm>
          <a:prstGeom prst="rect">
            <a:avLst/>
          </a:prstGeom>
          <a:noFill/>
        </p:spPr>
        <p:txBody>
          <a:bodyPr wrap="none" lIns="91431" tIns="45715" rIns="91431" bIns="45715">
            <a:spAutoFit/>
          </a:bodyPr>
          <a:lstStyle/>
          <a:p>
            <a:r>
              <a:rPr lang="en-US" altLang="zh-CN" sz="2800" b="1" dirty="0">
                <a:solidFill>
                  <a:schemeClr val="accent1"/>
                </a:solidFill>
                <a:latin typeface="Agency FB" panose="020B0503020202020204" pitchFamily="34" charset="0"/>
                <a:ea typeface="微软雅黑" panose="020B0503020204020204" pitchFamily="34" charset="-122"/>
              </a:rPr>
              <a:t>01</a:t>
            </a:r>
            <a:endParaRPr lang="zh-CN" altLang="en-US" sz="2800" b="1" dirty="0">
              <a:solidFill>
                <a:schemeClr val="accent1"/>
              </a:solidFill>
            </a:endParaRPr>
          </a:p>
        </p:txBody>
      </p:sp>
      <p:grpSp>
        <p:nvGrpSpPr>
          <p:cNvPr id="14" name="组合 13"/>
          <p:cNvGrpSpPr/>
          <p:nvPr/>
        </p:nvGrpSpPr>
        <p:grpSpPr>
          <a:xfrm rot="2700000">
            <a:off x="4087030" y="2536125"/>
            <a:ext cx="1367245" cy="1367067"/>
            <a:chOff x="1915886" y="2098767"/>
            <a:chExt cx="1367245" cy="1367245"/>
          </a:xfrm>
          <a:solidFill>
            <a:schemeClr val="tx1">
              <a:lumMod val="65000"/>
              <a:lumOff val="35000"/>
            </a:schemeClr>
          </a:solidFill>
        </p:grpSpPr>
        <p:cxnSp>
          <p:nvCxnSpPr>
            <p:cNvPr id="20" name="直接连接符 19"/>
            <p:cNvCxnSpPr/>
            <p:nvPr/>
          </p:nvCxnSpPr>
          <p:spPr>
            <a:xfrm>
              <a:off x="1915886" y="2220686"/>
              <a:ext cx="1367245" cy="0"/>
            </a:xfrm>
            <a:prstGeom prst="line">
              <a:avLst/>
            </a:pr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p:nvCxnSpPr>
          <p:spPr>
            <a:xfrm rot="5400000">
              <a:off x="2468880" y="2782390"/>
              <a:ext cx="1367245" cy="0"/>
            </a:xfrm>
            <a:prstGeom prst="line">
              <a:avLst/>
            </a:pr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p:nvPr/>
          </p:nvCxnSpPr>
          <p:spPr>
            <a:xfrm rot="5400000">
              <a:off x="1358537" y="2782390"/>
              <a:ext cx="1367245" cy="0"/>
            </a:xfrm>
            <a:prstGeom prst="line">
              <a:avLst/>
            </a:pr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1915886" y="3331029"/>
              <a:ext cx="1367245" cy="0"/>
            </a:xfrm>
            <a:prstGeom prst="line">
              <a:avLst/>
            </a:pr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5" name="组合 14"/>
          <p:cNvGrpSpPr/>
          <p:nvPr/>
        </p:nvGrpSpPr>
        <p:grpSpPr>
          <a:xfrm>
            <a:off x="4592983" y="3179057"/>
            <a:ext cx="365390" cy="541496"/>
            <a:chOff x="1788812" y="2276750"/>
            <a:chExt cx="392114" cy="581025"/>
          </a:xfrm>
          <a:solidFill>
            <a:schemeClr val="accent2"/>
          </a:solidFill>
        </p:grpSpPr>
        <p:sp>
          <p:nvSpPr>
            <p:cNvPr id="17"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8" name="Freeform 10"/>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9" name="Freeform 11"/>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16" name="矩形 15"/>
          <p:cNvSpPr/>
          <p:nvPr/>
        </p:nvSpPr>
        <p:spPr>
          <a:xfrm>
            <a:off x="4545975" y="2651642"/>
            <a:ext cx="509475" cy="523220"/>
          </a:xfrm>
          <a:prstGeom prst="rect">
            <a:avLst/>
          </a:prstGeom>
          <a:noFill/>
        </p:spPr>
        <p:txBody>
          <a:bodyPr wrap="none" lIns="91431" tIns="45715" rIns="91431" bIns="45715">
            <a:spAutoFit/>
          </a:bodyPr>
          <a:lstStyle/>
          <a:p>
            <a:r>
              <a:rPr lang="en-US" altLang="zh-CN" sz="2800" b="1" dirty="0">
                <a:solidFill>
                  <a:schemeClr val="accent2"/>
                </a:solidFill>
                <a:latin typeface="Agency FB" panose="020B0503020202020204" pitchFamily="34" charset="0"/>
                <a:ea typeface="微软雅黑" panose="020B0503020204020204" pitchFamily="34" charset="-122"/>
              </a:rPr>
              <a:t>02</a:t>
            </a:r>
            <a:endParaRPr lang="zh-CN" altLang="en-US" sz="2800" b="1" dirty="0">
              <a:solidFill>
                <a:schemeClr val="accent2"/>
              </a:solidFill>
            </a:endParaRPr>
          </a:p>
        </p:txBody>
      </p:sp>
      <p:grpSp>
        <p:nvGrpSpPr>
          <p:cNvPr id="25" name="组合 24"/>
          <p:cNvGrpSpPr/>
          <p:nvPr/>
        </p:nvGrpSpPr>
        <p:grpSpPr>
          <a:xfrm rot="2700000">
            <a:off x="6780164" y="2536125"/>
            <a:ext cx="1367245" cy="1367067"/>
            <a:chOff x="1915886" y="2098767"/>
            <a:chExt cx="1367245" cy="1367245"/>
          </a:xfrm>
          <a:solidFill>
            <a:schemeClr val="tx1">
              <a:lumMod val="65000"/>
              <a:lumOff val="35000"/>
            </a:schemeClr>
          </a:solidFill>
        </p:grpSpPr>
        <p:cxnSp>
          <p:nvCxnSpPr>
            <p:cNvPr id="28" name="直接连接符 27"/>
            <p:cNvCxnSpPr/>
            <p:nvPr/>
          </p:nvCxnSpPr>
          <p:spPr>
            <a:xfrm>
              <a:off x="1915886" y="2220686"/>
              <a:ext cx="1367245" cy="0"/>
            </a:xfrm>
            <a:prstGeom prst="line">
              <a:avLst/>
            </a:prstGeom>
            <a:gr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rot="5400000">
              <a:off x="2468880" y="2782390"/>
              <a:ext cx="1367245" cy="0"/>
            </a:xfrm>
            <a:prstGeom prst="line">
              <a:avLst/>
            </a:prstGeom>
            <a:gr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cxnSp>
        <p:cxnSp>
          <p:nvCxnSpPr>
            <p:cNvPr id="30" name="直接连接符 29"/>
            <p:cNvCxnSpPr/>
            <p:nvPr/>
          </p:nvCxnSpPr>
          <p:spPr>
            <a:xfrm rot="5400000">
              <a:off x="1358537" y="2782390"/>
              <a:ext cx="1367245" cy="0"/>
            </a:xfrm>
            <a:prstGeom prst="line">
              <a:avLst/>
            </a:prstGeom>
            <a:gr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直接连接符 30"/>
            <p:cNvCxnSpPr/>
            <p:nvPr/>
          </p:nvCxnSpPr>
          <p:spPr>
            <a:xfrm>
              <a:off x="1915886" y="3331029"/>
              <a:ext cx="1367245" cy="0"/>
            </a:xfrm>
            <a:prstGeom prst="line">
              <a:avLst/>
            </a:prstGeom>
            <a:gr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cxnSp>
      </p:grpSp>
      <p:sp>
        <p:nvSpPr>
          <p:cNvPr id="26" name="Freeform 223"/>
          <p:cNvSpPr/>
          <p:nvPr/>
        </p:nvSpPr>
        <p:spPr bwMode="auto">
          <a:xfrm>
            <a:off x="7282417" y="3351656"/>
            <a:ext cx="444160" cy="360271"/>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tx2"/>
          </a:solidFill>
          <a:ln>
            <a:noFill/>
          </a:ln>
        </p:spPr>
        <p:txBody>
          <a:bodyPr vert="horz" wrap="square" lIns="91431" tIns="45715" rIns="91431" bIns="45715" numCol="1" anchor="t" anchorCtr="0" compatLnSpc="1"/>
          <a:lstStyle/>
          <a:p>
            <a:endParaRPr lang="zh-CN" altLang="en-US">
              <a:solidFill>
                <a:schemeClr val="tx1">
                  <a:lumMod val="50000"/>
                  <a:lumOff val="50000"/>
                </a:schemeClr>
              </a:solidFill>
            </a:endParaRPr>
          </a:p>
        </p:txBody>
      </p:sp>
      <p:sp>
        <p:nvSpPr>
          <p:cNvPr id="27" name="矩形 26"/>
          <p:cNvSpPr/>
          <p:nvPr/>
        </p:nvSpPr>
        <p:spPr>
          <a:xfrm>
            <a:off x="7258307" y="2635129"/>
            <a:ext cx="515886" cy="523220"/>
          </a:xfrm>
          <a:prstGeom prst="rect">
            <a:avLst/>
          </a:prstGeom>
          <a:noFill/>
        </p:spPr>
        <p:txBody>
          <a:bodyPr wrap="none" lIns="91431" tIns="45715" rIns="91431" bIns="45715">
            <a:spAutoFit/>
          </a:bodyPr>
          <a:lstStyle/>
          <a:p>
            <a:r>
              <a:rPr lang="en-US" altLang="zh-CN" sz="2800" b="1" dirty="0">
                <a:solidFill>
                  <a:schemeClr val="tx2"/>
                </a:solidFill>
                <a:latin typeface="Agency FB" panose="020B0503020202020204" pitchFamily="34" charset="0"/>
                <a:ea typeface="微软雅黑" panose="020B0503020204020204" pitchFamily="34" charset="-122"/>
              </a:rPr>
              <a:t>03</a:t>
            </a:r>
            <a:endParaRPr lang="zh-CN" altLang="en-US" sz="2800" b="1" dirty="0">
              <a:solidFill>
                <a:schemeClr val="tx2"/>
              </a:solidFill>
            </a:endParaRPr>
          </a:p>
        </p:txBody>
      </p:sp>
      <p:grpSp>
        <p:nvGrpSpPr>
          <p:cNvPr id="33" name="组合 32"/>
          <p:cNvGrpSpPr/>
          <p:nvPr/>
        </p:nvGrpSpPr>
        <p:grpSpPr>
          <a:xfrm rot="2700000">
            <a:off x="9473298" y="2536125"/>
            <a:ext cx="1367245" cy="1367067"/>
            <a:chOff x="1915886" y="2098767"/>
            <a:chExt cx="1367245" cy="1367245"/>
          </a:xfrm>
          <a:solidFill>
            <a:schemeClr val="tx1">
              <a:lumMod val="65000"/>
              <a:lumOff val="35000"/>
            </a:schemeClr>
          </a:solidFill>
        </p:grpSpPr>
        <p:cxnSp>
          <p:nvCxnSpPr>
            <p:cNvPr id="44" name="直接连接符 43"/>
            <p:cNvCxnSpPr/>
            <p:nvPr/>
          </p:nvCxnSpPr>
          <p:spPr>
            <a:xfrm>
              <a:off x="1915886" y="2220686"/>
              <a:ext cx="1367245" cy="0"/>
            </a:xfrm>
            <a:prstGeom prst="line">
              <a:avLst/>
            </a:prstGeom>
            <a:grp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44"/>
            <p:cNvCxnSpPr/>
            <p:nvPr/>
          </p:nvCxnSpPr>
          <p:spPr>
            <a:xfrm rot="5400000">
              <a:off x="2468880" y="2782390"/>
              <a:ext cx="1367245" cy="0"/>
            </a:xfrm>
            <a:prstGeom prst="line">
              <a:avLst/>
            </a:prstGeom>
            <a:grp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cxnSp>
        <p:cxnSp>
          <p:nvCxnSpPr>
            <p:cNvPr id="46" name="直接连接符 45"/>
            <p:cNvCxnSpPr/>
            <p:nvPr/>
          </p:nvCxnSpPr>
          <p:spPr>
            <a:xfrm rot="5400000">
              <a:off x="1358537" y="2782390"/>
              <a:ext cx="1367245" cy="0"/>
            </a:xfrm>
            <a:prstGeom prst="line">
              <a:avLst/>
            </a:prstGeom>
            <a:grp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p:cNvCxnSpPr/>
            <p:nvPr/>
          </p:nvCxnSpPr>
          <p:spPr>
            <a:xfrm>
              <a:off x="1915886" y="3331029"/>
              <a:ext cx="1367245" cy="0"/>
            </a:xfrm>
            <a:prstGeom prst="line">
              <a:avLst/>
            </a:prstGeom>
            <a:grp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4" name="组合 33"/>
          <p:cNvGrpSpPr/>
          <p:nvPr/>
        </p:nvGrpSpPr>
        <p:grpSpPr>
          <a:xfrm>
            <a:off x="9962016" y="3111119"/>
            <a:ext cx="567391" cy="594885"/>
            <a:chOff x="7002627" y="828237"/>
            <a:chExt cx="444697" cy="466185"/>
          </a:xfrm>
          <a:solidFill>
            <a:schemeClr val="accent3"/>
          </a:solidFill>
        </p:grpSpPr>
        <p:sp>
          <p:nvSpPr>
            <p:cNvPr id="36" name="Freeform 11"/>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7" name="Freeform 12"/>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8" name="Freeform 13"/>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9" name="Freeform 14"/>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0" name="Freeform 15"/>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1" name="Freeform 16"/>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2" name="Freeform 17"/>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3" name="Freeform 18"/>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35" name="矩形 34"/>
          <p:cNvSpPr/>
          <p:nvPr/>
        </p:nvSpPr>
        <p:spPr>
          <a:xfrm>
            <a:off x="9913715" y="2626046"/>
            <a:ext cx="513749" cy="523220"/>
          </a:xfrm>
          <a:prstGeom prst="rect">
            <a:avLst/>
          </a:prstGeom>
          <a:noFill/>
        </p:spPr>
        <p:txBody>
          <a:bodyPr wrap="none" lIns="91431" tIns="45715" rIns="91431" bIns="45715">
            <a:spAutoFit/>
          </a:bodyPr>
          <a:lstStyle/>
          <a:p>
            <a:r>
              <a:rPr lang="en-US" altLang="zh-CN" sz="2800" b="1" dirty="0">
                <a:solidFill>
                  <a:schemeClr val="accent3"/>
                </a:solidFill>
                <a:latin typeface="Agency FB" panose="020B0503020202020204" pitchFamily="34" charset="0"/>
                <a:ea typeface="微软雅黑" panose="020B0503020204020204" pitchFamily="34" charset="-122"/>
              </a:rPr>
              <a:t>04</a:t>
            </a:r>
            <a:endParaRPr lang="zh-CN" altLang="en-US" sz="2800" b="1" dirty="0">
              <a:solidFill>
                <a:schemeClr val="accent3"/>
              </a:solidFill>
            </a:endParaRPr>
          </a:p>
        </p:txBody>
      </p:sp>
      <p:sp>
        <p:nvSpPr>
          <p:cNvPr id="48" name="Content Placeholder 2"/>
          <p:cNvSpPr txBox="1"/>
          <p:nvPr/>
        </p:nvSpPr>
        <p:spPr bwMode="auto">
          <a:xfrm>
            <a:off x="594804" y="4605714"/>
            <a:ext cx="2813248"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9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9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49" name="Content Placeholder 2"/>
          <p:cNvSpPr txBox="1"/>
          <p:nvPr/>
        </p:nvSpPr>
        <p:spPr bwMode="auto">
          <a:xfrm>
            <a:off x="3383822" y="4605714"/>
            <a:ext cx="2813248"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9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9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50" name="Content Placeholder 2"/>
          <p:cNvSpPr txBox="1"/>
          <p:nvPr/>
        </p:nvSpPr>
        <p:spPr bwMode="auto">
          <a:xfrm>
            <a:off x="6172841" y="4605714"/>
            <a:ext cx="2813248"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9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9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51" name="Content Placeholder 2"/>
          <p:cNvSpPr txBox="1"/>
          <p:nvPr/>
        </p:nvSpPr>
        <p:spPr bwMode="auto">
          <a:xfrm>
            <a:off x="8971094" y="4605714"/>
            <a:ext cx="2813248"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9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9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1"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par>
                          <p:cTn id="17" fill="hold">
                            <p:stCondLst>
                              <p:cond delay="1000"/>
                            </p:stCondLst>
                            <p:childTnLst>
                              <p:par>
                                <p:cTn id="18" presetID="1"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childTnLst>
                                </p:cTn>
                              </p:par>
                            </p:childTnLst>
                          </p:cTn>
                        </p:par>
                        <p:par>
                          <p:cTn id="24" fill="hold">
                            <p:stCondLst>
                              <p:cond delay="1500"/>
                            </p:stCondLst>
                            <p:childTnLst>
                              <p:par>
                                <p:cTn id="25" presetID="31"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ppt_w</p:attrName>
                                        </p:attrNameLst>
                                      </p:cBhvr>
                                      <p:tavLst>
                                        <p:tav tm="0">
                                          <p:val>
                                            <p:fltVal val="0"/>
                                          </p:val>
                                        </p:tav>
                                        <p:tav tm="100000">
                                          <p:val>
                                            <p:strVal val="#ppt_w"/>
                                          </p:val>
                                        </p:tav>
                                      </p:tavLst>
                                    </p:anim>
                                    <p:anim calcmode="lin" valueType="num">
                                      <p:cBhvr>
                                        <p:cTn id="28" dur="1000" fill="hold"/>
                                        <p:tgtEl>
                                          <p:spTgt spid="13"/>
                                        </p:tgtEl>
                                        <p:attrNameLst>
                                          <p:attrName>ppt_h</p:attrName>
                                        </p:attrNameLst>
                                      </p:cBhvr>
                                      <p:tavLst>
                                        <p:tav tm="0">
                                          <p:val>
                                            <p:fltVal val="0"/>
                                          </p:val>
                                        </p:tav>
                                        <p:tav tm="100000">
                                          <p:val>
                                            <p:strVal val="#ppt_h"/>
                                          </p:val>
                                        </p:tav>
                                      </p:tavLst>
                                    </p:anim>
                                    <p:anim calcmode="lin" valueType="num">
                                      <p:cBhvr>
                                        <p:cTn id="29" dur="1000" fill="hold"/>
                                        <p:tgtEl>
                                          <p:spTgt spid="13"/>
                                        </p:tgtEl>
                                        <p:attrNameLst>
                                          <p:attrName>style.rotation</p:attrName>
                                        </p:attrNameLst>
                                      </p:cBhvr>
                                      <p:tavLst>
                                        <p:tav tm="0">
                                          <p:val>
                                            <p:fltVal val="90"/>
                                          </p:val>
                                        </p:tav>
                                        <p:tav tm="100000">
                                          <p:val>
                                            <p:fltVal val="0"/>
                                          </p:val>
                                        </p:tav>
                                      </p:tavLst>
                                    </p:anim>
                                    <p:animEffect transition="in" filter="fade">
                                      <p:cBhvr>
                                        <p:cTn id="30" dur="1000"/>
                                        <p:tgtEl>
                                          <p:spTgt spid="13"/>
                                        </p:tgtEl>
                                      </p:cBhvr>
                                    </p:animEffect>
                                  </p:childTnLst>
                                </p:cTn>
                              </p:par>
                            </p:childTnLst>
                          </p:cTn>
                        </p:par>
                        <p:par>
                          <p:cTn id="31" fill="hold">
                            <p:stCondLst>
                              <p:cond delay="2500"/>
                            </p:stCondLst>
                            <p:childTnLst>
                              <p:par>
                                <p:cTn id="32" presetID="1" presetClass="entr" presetSubtype="0"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childTnLst>
                          </p:cTn>
                        </p:par>
                        <p:par>
                          <p:cTn id="34" fill="hold">
                            <p:stCondLst>
                              <p:cond delay="2500"/>
                            </p:stCondLst>
                            <p:childTnLst>
                              <p:par>
                                <p:cTn id="35" presetID="1"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par>
                          <p:cTn id="37" fill="hold">
                            <p:stCondLst>
                              <p:cond delay="2500"/>
                            </p:stCondLst>
                            <p:childTnLst>
                              <p:par>
                                <p:cTn id="38" presetID="1" presetClass="entr" presetSubtype="0"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500"/>
                                        <p:tgtEl>
                                          <p:spTgt spid="49"/>
                                        </p:tgtEl>
                                      </p:cBhvr>
                                    </p:animEffect>
                                  </p:childTnLst>
                                </p:cTn>
                              </p:par>
                            </p:childTnLst>
                          </p:cTn>
                        </p:par>
                        <p:par>
                          <p:cTn id="44" fill="hold">
                            <p:stCondLst>
                              <p:cond delay="3000"/>
                            </p:stCondLst>
                            <p:childTnLst>
                              <p:par>
                                <p:cTn id="45" presetID="31" presetClass="entr" presetSubtype="0"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p:cTn id="47" dur="1000" fill="hold"/>
                                        <p:tgtEl>
                                          <p:spTgt spid="24"/>
                                        </p:tgtEl>
                                        <p:attrNameLst>
                                          <p:attrName>ppt_w</p:attrName>
                                        </p:attrNameLst>
                                      </p:cBhvr>
                                      <p:tavLst>
                                        <p:tav tm="0">
                                          <p:val>
                                            <p:fltVal val="0"/>
                                          </p:val>
                                        </p:tav>
                                        <p:tav tm="100000">
                                          <p:val>
                                            <p:strVal val="#ppt_w"/>
                                          </p:val>
                                        </p:tav>
                                      </p:tavLst>
                                    </p:anim>
                                    <p:anim calcmode="lin" valueType="num">
                                      <p:cBhvr>
                                        <p:cTn id="48" dur="1000" fill="hold"/>
                                        <p:tgtEl>
                                          <p:spTgt spid="24"/>
                                        </p:tgtEl>
                                        <p:attrNameLst>
                                          <p:attrName>ppt_h</p:attrName>
                                        </p:attrNameLst>
                                      </p:cBhvr>
                                      <p:tavLst>
                                        <p:tav tm="0">
                                          <p:val>
                                            <p:fltVal val="0"/>
                                          </p:val>
                                        </p:tav>
                                        <p:tav tm="100000">
                                          <p:val>
                                            <p:strVal val="#ppt_h"/>
                                          </p:val>
                                        </p:tav>
                                      </p:tavLst>
                                    </p:anim>
                                    <p:anim calcmode="lin" valueType="num">
                                      <p:cBhvr>
                                        <p:cTn id="49" dur="1000" fill="hold"/>
                                        <p:tgtEl>
                                          <p:spTgt spid="24"/>
                                        </p:tgtEl>
                                        <p:attrNameLst>
                                          <p:attrName>style.rotation</p:attrName>
                                        </p:attrNameLst>
                                      </p:cBhvr>
                                      <p:tavLst>
                                        <p:tav tm="0">
                                          <p:val>
                                            <p:fltVal val="90"/>
                                          </p:val>
                                        </p:tav>
                                        <p:tav tm="100000">
                                          <p:val>
                                            <p:fltVal val="0"/>
                                          </p:val>
                                        </p:tav>
                                      </p:tavLst>
                                    </p:anim>
                                    <p:animEffect transition="in" filter="fade">
                                      <p:cBhvr>
                                        <p:cTn id="50" dur="1000"/>
                                        <p:tgtEl>
                                          <p:spTgt spid="24"/>
                                        </p:tgtEl>
                                      </p:cBhvr>
                                    </p:animEffect>
                                  </p:childTnLst>
                                </p:cTn>
                              </p:par>
                            </p:childTnLst>
                          </p:cTn>
                        </p:par>
                        <p:par>
                          <p:cTn id="51" fill="hold">
                            <p:stCondLst>
                              <p:cond delay="4000"/>
                            </p:stCondLst>
                            <p:childTnLst>
                              <p:par>
                                <p:cTn id="52" presetID="1" presetClass="entr" presetSubtype="0" fill="hold" nodeType="afterEffect">
                                  <p:stCondLst>
                                    <p:cond delay="0"/>
                                  </p:stCondLst>
                                  <p:childTnLst>
                                    <p:set>
                                      <p:cBhvr>
                                        <p:cTn id="53" dur="1" fill="hold">
                                          <p:stCondLst>
                                            <p:cond delay="0"/>
                                          </p:stCondLst>
                                        </p:cTn>
                                        <p:tgtEl>
                                          <p:spTgt spid="25"/>
                                        </p:tgtEl>
                                        <p:attrNameLst>
                                          <p:attrName>style.visibility</p:attrName>
                                        </p:attrNameLst>
                                      </p:cBhvr>
                                      <p:to>
                                        <p:strVal val="visible"/>
                                      </p:to>
                                    </p:set>
                                  </p:childTnLst>
                                </p:cTn>
                              </p:par>
                            </p:childTnLst>
                          </p:cTn>
                        </p:par>
                        <p:par>
                          <p:cTn id="54" fill="hold">
                            <p:stCondLst>
                              <p:cond delay="4000"/>
                            </p:stCondLst>
                            <p:childTnLst>
                              <p:par>
                                <p:cTn id="55" presetID="1" presetClass="entr" presetSubtype="0"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childTnLst>
                                </p:cTn>
                              </p:par>
                            </p:childTnLst>
                          </p:cTn>
                        </p:par>
                        <p:par>
                          <p:cTn id="57" fill="hold">
                            <p:stCondLst>
                              <p:cond delay="4000"/>
                            </p:stCondLst>
                            <p:childTnLst>
                              <p:par>
                                <p:cTn id="58" presetID="1" presetClass="entr" presetSubtype="0"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fade">
                                      <p:cBhvr>
                                        <p:cTn id="63" dur="500"/>
                                        <p:tgtEl>
                                          <p:spTgt spid="50"/>
                                        </p:tgtEl>
                                      </p:cBhvr>
                                    </p:animEffect>
                                  </p:childTnLst>
                                </p:cTn>
                              </p:par>
                            </p:childTnLst>
                          </p:cTn>
                        </p:par>
                        <p:par>
                          <p:cTn id="64" fill="hold">
                            <p:stCondLst>
                              <p:cond delay="4500"/>
                            </p:stCondLst>
                            <p:childTnLst>
                              <p:par>
                                <p:cTn id="65" presetID="31" presetClass="entr" presetSubtype="0" fill="hold" nodeType="after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p:cTn id="67" dur="1000" fill="hold"/>
                                        <p:tgtEl>
                                          <p:spTgt spid="32"/>
                                        </p:tgtEl>
                                        <p:attrNameLst>
                                          <p:attrName>ppt_w</p:attrName>
                                        </p:attrNameLst>
                                      </p:cBhvr>
                                      <p:tavLst>
                                        <p:tav tm="0">
                                          <p:val>
                                            <p:fltVal val="0"/>
                                          </p:val>
                                        </p:tav>
                                        <p:tav tm="100000">
                                          <p:val>
                                            <p:strVal val="#ppt_w"/>
                                          </p:val>
                                        </p:tav>
                                      </p:tavLst>
                                    </p:anim>
                                    <p:anim calcmode="lin" valueType="num">
                                      <p:cBhvr>
                                        <p:cTn id="68" dur="1000" fill="hold"/>
                                        <p:tgtEl>
                                          <p:spTgt spid="32"/>
                                        </p:tgtEl>
                                        <p:attrNameLst>
                                          <p:attrName>ppt_h</p:attrName>
                                        </p:attrNameLst>
                                      </p:cBhvr>
                                      <p:tavLst>
                                        <p:tav tm="0">
                                          <p:val>
                                            <p:fltVal val="0"/>
                                          </p:val>
                                        </p:tav>
                                        <p:tav tm="100000">
                                          <p:val>
                                            <p:strVal val="#ppt_h"/>
                                          </p:val>
                                        </p:tav>
                                      </p:tavLst>
                                    </p:anim>
                                    <p:anim calcmode="lin" valueType="num">
                                      <p:cBhvr>
                                        <p:cTn id="69" dur="1000" fill="hold"/>
                                        <p:tgtEl>
                                          <p:spTgt spid="32"/>
                                        </p:tgtEl>
                                        <p:attrNameLst>
                                          <p:attrName>style.rotation</p:attrName>
                                        </p:attrNameLst>
                                      </p:cBhvr>
                                      <p:tavLst>
                                        <p:tav tm="0">
                                          <p:val>
                                            <p:fltVal val="90"/>
                                          </p:val>
                                        </p:tav>
                                        <p:tav tm="100000">
                                          <p:val>
                                            <p:fltVal val="0"/>
                                          </p:val>
                                        </p:tav>
                                      </p:tavLst>
                                    </p:anim>
                                    <p:animEffect transition="in" filter="fade">
                                      <p:cBhvr>
                                        <p:cTn id="70" dur="1000"/>
                                        <p:tgtEl>
                                          <p:spTgt spid="32"/>
                                        </p:tgtEl>
                                      </p:cBhvr>
                                    </p:animEffect>
                                  </p:childTnLst>
                                </p:cTn>
                              </p:par>
                            </p:childTnLst>
                          </p:cTn>
                        </p:par>
                        <p:par>
                          <p:cTn id="71" fill="hold">
                            <p:stCondLst>
                              <p:cond delay="5500"/>
                            </p:stCondLst>
                            <p:childTnLst>
                              <p:par>
                                <p:cTn id="72" presetID="1" presetClass="entr" presetSubtype="0" fill="hold" nodeType="afterEffect">
                                  <p:stCondLst>
                                    <p:cond delay="0"/>
                                  </p:stCondLst>
                                  <p:childTnLst>
                                    <p:set>
                                      <p:cBhvr>
                                        <p:cTn id="73" dur="1" fill="hold">
                                          <p:stCondLst>
                                            <p:cond delay="0"/>
                                          </p:stCondLst>
                                        </p:cTn>
                                        <p:tgtEl>
                                          <p:spTgt spid="33"/>
                                        </p:tgtEl>
                                        <p:attrNameLst>
                                          <p:attrName>style.visibility</p:attrName>
                                        </p:attrNameLst>
                                      </p:cBhvr>
                                      <p:to>
                                        <p:strVal val="visible"/>
                                      </p:to>
                                    </p:set>
                                  </p:childTnLst>
                                </p:cTn>
                              </p:par>
                            </p:childTnLst>
                          </p:cTn>
                        </p:par>
                        <p:par>
                          <p:cTn id="74" fill="hold">
                            <p:stCondLst>
                              <p:cond delay="5500"/>
                            </p:stCondLst>
                            <p:childTnLst>
                              <p:par>
                                <p:cTn id="75" presetID="1" presetClass="entr" presetSubtype="0" fill="hold" grpId="0" nodeType="afterEffect">
                                  <p:stCondLst>
                                    <p:cond delay="0"/>
                                  </p:stCondLst>
                                  <p:childTnLst>
                                    <p:set>
                                      <p:cBhvr>
                                        <p:cTn id="76" dur="1" fill="hold">
                                          <p:stCondLst>
                                            <p:cond delay="0"/>
                                          </p:stCondLst>
                                        </p:cTn>
                                        <p:tgtEl>
                                          <p:spTgt spid="35"/>
                                        </p:tgtEl>
                                        <p:attrNameLst>
                                          <p:attrName>style.visibility</p:attrName>
                                        </p:attrNameLst>
                                      </p:cBhvr>
                                      <p:to>
                                        <p:strVal val="visible"/>
                                      </p:to>
                                    </p:set>
                                  </p:childTnLst>
                                </p:cTn>
                              </p:par>
                            </p:childTnLst>
                          </p:cTn>
                        </p:par>
                        <p:par>
                          <p:cTn id="77" fill="hold">
                            <p:stCondLst>
                              <p:cond delay="5500"/>
                            </p:stCondLst>
                            <p:childTnLst>
                              <p:par>
                                <p:cTn id="78" presetID="1" presetClass="entr" presetSubtype="0" fill="hold" nodeType="afterEffect">
                                  <p:stCondLst>
                                    <p:cond delay="0"/>
                                  </p:stCondLst>
                                  <p:childTnLst>
                                    <p:set>
                                      <p:cBhvr>
                                        <p:cTn id="79" dur="1" fill="hold">
                                          <p:stCondLst>
                                            <p:cond delay="0"/>
                                          </p:stCondLst>
                                        </p:cTn>
                                        <p:tgtEl>
                                          <p:spTgt spid="34"/>
                                        </p:tgtEl>
                                        <p:attrNameLst>
                                          <p:attrName>style.visibility</p:attrName>
                                        </p:attrNameLst>
                                      </p:cBhvr>
                                      <p:to>
                                        <p:strVal val="visible"/>
                                      </p:to>
                                    </p:set>
                                  </p:childTnLst>
                                </p:cTn>
                              </p:par>
                            </p:childTnLst>
                          </p:cTn>
                        </p:par>
                        <p:par>
                          <p:cTn id="80" fill="hold">
                            <p:stCondLst>
                              <p:cond delay="5500"/>
                            </p:stCondLst>
                            <p:childTnLst>
                              <p:par>
                                <p:cTn id="81" presetID="10" presetClass="entr" presetSubtype="0" fill="hold" grpId="0" nodeType="after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fade">
                                      <p:cBhvr>
                                        <p:cTn id="8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26" grpId="0" animBg="1"/>
      <p:bldP spid="27" grpId="0"/>
      <p:bldP spid="35" grpId="0"/>
      <p:bldP spid="48" grpId="0"/>
      <p:bldP spid="49" grpId="0"/>
      <p:bldP spid="50" grpId="0"/>
      <p:bldP spid="5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3798700" y="1795591"/>
            <a:ext cx="900801" cy="900917"/>
            <a:chOff x="819328" y="1120779"/>
            <a:chExt cx="1127886" cy="1127885"/>
          </a:xfrm>
        </p:grpSpPr>
        <p:sp>
          <p:nvSpPr>
            <p:cNvPr id="52"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sp>
          <p:nvSpPr>
            <p:cNvPr id="53"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grpSp>
      <p:sp>
        <p:nvSpPr>
          <p:cNvPr id="3" name="标题 2"/>
          <p:cNvSpPr>
            <a:spLocks noGrp="1"/>
          </p:cNvSpPr>
          <p:nvPr>
            <p:ph type="title"/>
          </p:nvPr>
        </p:nvSpPr>
        <p:spPr/>
        <p:txBody>
          <a:bodyPr/>
          <a:lstStyle/>
          <a:p>
            <a:r>
              <a:rPr lang="zh-CN" altLang="en-US" dirty="0"/>
              <a:t>单击输入标题内容</a:t>
            </a:r>
            <a:endParaRPr lang="zh-CN" altLang="en-US" dirty="0"/>
          </a:p>
        </p:txBody>
      </p:sp>
      <p:sp>
        <p:nvSpPr>
          <p:cNvPr id="25" name="Content Placeholder 2"/>
          <p:cNvSpPr txBox="1"/>
          <p:nvPr/>
        </p:nvSpPr>
        <p:spPr bwMode="auto">
          <a:xfrm>
            <a:off x="558584" y="1795582"/>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6" name="Content Placeholder 2"/>
          <p:cNvSpPr txBox="1"/>
          <p:nvPr/>
        </p:nvSpPr>
        <p:spPr bwMode="auto">
          <a:xfrm>
            <a:off x="558584" y="2994462"/>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7" name="Content Placeholder 2"/>
          <p:cNvSpPr txBox="1"/>
          <p:nvPr/>
        </p:nvSpPr>
        <p:spPr bwMode="auto">
          <a:xfrm>
            <a:off x="528108" y="4335582"/>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8" name="Content Placeholder 2"/>
          <p:cNvSpPr txBox="1"/>
          <p:nvPr/>
        </p:nvSpPr>
        <p:spPr bwMode="auto">
          <a:xfrm>
            <a:off x="8691589" y="1861015"/>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9" name="Content Placeholder 2"/>
          <p:cNvSpPr txBox="1"/>
          <p:nvPr/>
        </p:nvSpPr>
        <p:spPr bwMode="auto">
          <a:xfrm>
            <a:off x="8711906" y="3029415"/>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0" name="Content Placeholder 2"/>
          <p:cNvSpPr txBox="1"/>
          <p:nvPr/>
        </p:nvSpPr>
        <p:spPr bwMode="auto">
          <a:xfrm>
            <a:off x="8711906" y="4401015"/>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grpSp>
        <p:nvGrpSpPr>
          <p:cNvPr id="2" name="组合 1"/>
          <p:cNvGrpSpPr/>
          <p:nvPr/>
        </p:nvGrpSpPr>
        <p:grpSpPr>
          <a:xfrm>
            <a:off x="4925714" y="1340768"/>
            <a:ext cx="2569328" cy="4959944"/>
            <a:chOff x="4924920" y="1340768"/>
            <a:chExt cx="2569328" cy="4959944"/>
          </a:xfrm>
        </p:grpSpPr>
        <p:sp>
          <p:nvSpPr>
            <p:cNvPr id="68" name="圆角矩形 67"/>
            <p:cNvSpPr/>
            <p:nvPr/>
          </p:nvSpPr>
          <p:spPr>
            <a:xfrm>
              <a:off x="4924920" y="1340768"/>
              <a:ext cx="2569328" cy="4959944"/>
            </a:xfrm>
            <a:prstGeom prst="roundRect">
              <a:avLst/>
            </a:prstGeom>
            <a:gradFill>
              <a:gsLst>
                <a:gs pos="0">
                  <a:schemeClr val="bg1">
                    <a:lumMod val="85000"/>
                  </a:schemeClr>
                </a:gs>
                <a:gs pos="1000">
                  <a:schemeClr val="bg1"/>
                </a:gs>
                <a:gs pos="100000">
                  <a:schemeClr val="bg1">
                    <a:lumMod val="75000"/>
                  </a:schemeClr>
                </a:gs>
              </a:gsLst>
              <a:lin ang="21594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21" name="组合 20"/>
            <p:cNvGrpSpPr/>
            <p:nvPr/>
          </p:nvGrpSpPr>
          <p:grpSpPr>
            <a:xfrm>
              <a:off x="5007459" y="1500106"/>
              <a:ext cx="2404250" cy="4641269"/>
              <a:chOff x="2405754" y="3645568"/>
              <a:chExt cx="914400" cy="1515978"/>
            </a:xfrm>
            <a:effectLst/>
          </p:grpSpPr>
          <p:sp>
            <p:nvSpPr>
              <p:cNvPr id="22" name="任意多边形 21"/>
              <p:cNvSpPr/>
              <p:nvPr/>
            </p:nvSpPr>
            <p:spPr>
              <a:xfrm>
                <a:off x="2405754" y="3645568"/>
                <a:ext cx="914400" cy="1515978"/>
              </a:xfrm>
              <a:custGeom>
                <a:avLst/>
                <a:gdLst>
                  <a:gd name="connsiteX0" fmla="*/ 152403 w 914400"/>
                  <a:gd name="connsiteY0" fmla="*/ 0 h 1515978"/>
                  <a:gd name="connsiteX1" fmla="*/ 761997 w 914400"/>
                  <a:gd name="connsiteY1" fmla="*/ 0 h 1515978"/>
                  <a:gd name="connsiteX2" fmla="*/ 914400 w 914400"/>
                  <a:gd name="connsiteY2" fmla="*/ 152403 h 1515978"/>
                  <a:gd name="connsiteX3" fmla="*/ 914400 w 914400"/>
                  <a:gd name="connsiteY3" fmla="*/ 1363575 h 1515978"/>
                  <a:gd name="connsiteX4" fmla="*/ 761997 w 914400"/>
                  <a:gd name="connsiteY4" fmla="*/ 1515978 h 1515978"/>
                  <a:gd name="connsiteX5" fmla="*/ 152403 w 914400"/>
                  <a:gd name="connsiteY5" fmla="*/ 1515978 h 1515978"/>
                  <a:gd name="connsiteX6" fmla="*/ 0 w 914400"/>
                  <a:gd name="connsiteY6" fmla="*/ 1363575 h 1515978"/>
                  <a:gd name="connsiteX7" fmla="*/ 0 w 914400"/>
                  <a:gd name="connsiteY7" fmla="*/ 152403 h 1515978"/>
                  <a:gd name="connsiteX8" fmla="*/ 152403 w 914400"/>
                  <a:gd name="connsiteY8" fmla="*/ 0 h 1515978"/>
                  <a:gd name="connsiteX9" fmla="*/ 96252 w 914400"/>
                  <a:gd name="connsiteY9" fmla="*/ 276727 h 1515978"/>
                  <a:gd name="connsiteX10" fmla="*/ 96252 w 914400"/>
                  <a:gd name="connsiteY10" fmla="*/ 1239251 h 1515978"/>
                  <a:gd name="connsiteX11" fmla="*/ 818148 w 914400"/>
                  <a:gd name="connsiteY11" fmla="*/ 1239251 h 1515978"/>
                  <a:gd name="connsiteX12" fmla="*/ 818148 w 914400"/>
                  <a:gd name="connsiteY12" fmla="*/ 276727 h 1515978"/>
                  <a:gd name="connsiteX13" fmla="*/ 96252 w 914400"/>
                  <a:gd name="connsiteY13" fmla="*/ 276727 h 151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1515978">
                    <a:moveTo>
                      <a:pt x="152403" y="0"/>
                    </a:moveTo>
                    <a:lnTo>
                      <a:pt x="761997" y="0"/>
                    </a:lnTo>
                    <a:cubicBezTo>
                      <a:pt x="846167" y="0"/>
                      <a:pt x="914400" y="68233"/>
                      <a:pt x="914400" y="152403"/>
                    </a:cubicBezTo>
                    <a:lnTo>
                      <a:pt x="914400" y="1363575"/>
                    </a:lnTo>
                    <a:cubicBezTo>
                      <a:pt x="914400" y="1447745"/>
                      <a:pt x="846167" y="1515978"/>
                      <a:pt x="761997" y="1515978"/>
                    </a:cubicBezTo>
                    <a:lnTo>
                      <a:pt x="152403" y="1515978"/>
                    </a:lnTo>
                    <a:cubicBezTo>
                      <a:pt x="68233" y="1515978"/>
                      <a:pt x="0" y="1447745"/>
                      <a:pt x="0" y="1363575"/>
                    </a:cubicBezTo>
                    <a:lnTo>
                      <a:pt x="0" y="152403"/>
                    </a:lnTo>
                    <a:cubicBezTo>
                      <a:pt x="0" y="68233"/>
                      <a:pt x="68233" y="0"/>
                      <a:pt x="152403" y="0"/>
                    </a:cubicBezTo>
                    <a:close/>
                    <a:moveTo>
                      <a:pt x="96252" y="276727"/>
                    </a:moveTo>
                    <a:lnTo>
                      <a:pt x="96252" y="1239251"/>
                    </a:lnTo>
                    <a:lnTo>
                      <a:pt x="818148" y="1239251"/>
                    </a:lnTo>
                    <a:lnTo>
                      <a:pt x="818148" y="276727"/>
                    </a:lnTo>
                    <a:lnTo>
                      <a:pt x="96252" y="276727"/>
                    </a:lnTo>
                    <a:close/>
                  </a:path>
                </a:pathLst>
              </a:custGeom>
              <a:noFill/>
              <a:ln w="12700">
                <a:solidFill>
                  <a:schemeClr val="tx1">
                    <a:lumMod val="50000"/>
                    <a:lumOff val="50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3" name="圆角矩形 22"/>
              <p:cNvSpPr/>
              <p:nvPr/>
            </p:nvSpPr>
            <p:spPr>
              <a:xfrm>
                <a:off x="2590614" y="3753853"/>
                <a:ext cx="544680" cy="60158"/>
              </a:xfrm>
              <a:prstGeom prst="roundRect">
                <a:avLst>
                  <a:gd name="adj" fmla="val 50000"/>
                </a:avLst>
              </a:prstGeom>
              <a:gradFill>
                <a:gsLst>
                  <a:gs pos="0">
                    <a:schemeClr val="bg1">
                      <a:lumMod val="85000"/>
                    </a:schemeClr>
                  </a:gs>
                  <a:gs pos="1000">
                    <a:schemeClr val="bg1"/>
                  </a:gs>
                  <a:gs pos="93333">
                    <a:schemeClr val="bg1">
                      <a:lumMod val="65000"/>
                    </a:schemeClr>
                  </a:gs>
                  <a:gs pos="38000">
                    <a:schemeClr val="bg1">
                      <a:lumMod val="65000"/>
                    </a:schemeClr>
                  </a:gs>
                </a:gsLst>
                <a:lin ang="162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4" name="椭圆 23"/>
              <p:cNvSpPr/>
              <p:nvPr/>
            </p:nvSpPr>
            <p:spPr>
              <a:xfrm>
                <a:off x="2784749" y="4969068"/>
                <a:ext cx="156410" cy="132318"/>
              </a:xfrm>
              <a:prstGeom prst="ellipse">
                <a:avLst/>
              </a:prstGeom>
              <a:gradFill>
                <a:gsLst>
                  <a:gs pos="0">
                    <a:schemeClr val="bg1">
                      <a:lumMod val="85000"/>
                    </a:schemeClr>
                  </a:gs>
                  <a:gs pos="1000">
                    <a:schemeClr val="bg1"/>
                  </a:gs>
                  <a:gs pos="100000">
                    <a:schemeClr val="bg1">
                      <a:lumMod val="75000"/>
                    </a:schemeClr>
                  </a:gs>
                </a:gsLst>
                <a:lin ang="162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31" name="矩形 30"/>
            <p:cNvSpPr/>
            <p:nvPr/>
          </p:nvSpPr>
          <p:spPr>
            <a:xfrm>
              <a:off x="5513263" y="3336295"/>
              <a:ext cx="1477136" cy="1107996"/>
            </a:xfrm>
            <a:prstGeom prst="rect">
              <a:avLst/>
            </a:prstGeom>
          </p:spPr>
          <p:txBody>
            <a:bodyPr wrap="none" lIns="121908" tIns="60954" rIns="121908" bIns="60954">
              <a:spAutoFit/>
            </a:bodyPr>
            <a:lstStyle/>
            <a:p>
              <a:r>
                <a:rPr lang="zh-CN" altLang="en-US" sz="3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a:t>
              </a:r>
              <a:endParaRPr lang="en-US" altLang="zh-CN" sz="3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r>
                <a:rPr lang="zh-CN" altLang="en-US" sz="3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的标题</a:t>
              </a:r>
              <a:endParaRPr lang="zh-CN" altLang="en-US" sz="3200" b="1" dirty="0">
                <a:solidFill>
                  <a:schemeClr val="tx1">
                    <a:lumMod val="65000"/>
                    <a:lumOff val="35000"/>
                  </a:schemeClr>
                </a:solidFill>
              </a:endParaRPr>
            </a:p>
          </p:txBody>
        </p:sp>
      </p:grpSp>
      <p:sp>
        <p:nvSpPr>
          <p:cNvPr id="44" name="矩形 43"/>
          <p:cNvSpPr/>
          <p:nvPr/>
        </p:nvSpPr>
        <p:spPr>
          <a:xfrm>
            <a:off x="3763127" y="1969051"/>
            <a:ext cx="910364" cy="553997"/>
          </a:xfrm>
          <a:prstGeom prst="rect">
            <a:avLst/>
          </a:prstGeom>
        </p:spPr>
        <p:txBody>
          <a:bodyPr wrap="square" lIns="121908" tIns="60954" rIns="121908" bIns="60954">
            <a:spAutoFit/>
          </a:bodyPr>
          <a:lstStyle/>
          <a:p>
            <a:pPr algn="ctr"/>
            <a:r>
              <a:rPr lang="en-US" altLang="zh-CN" sz="2800" b="1" dirty="0">
                <a:solidFill>
                  <a:schemeClr val="tx2"/>
                </a:solidFill>
                <a:latin typeface="Agency FB" panose="020B0503020202020204" pitchFamily="34" charset="0"/>
                <a:ea typeface="微软雅黑" panose="020B0503020204020204" pitchFamily="34" charset="-122"/>
              </a:rPr>
              <a:t>01</a:t>
            </a:r>
            <a:endParaRPr lang="en-US" altLang="zh-CN" sz="2800" b="1" dirty="0">
              <a:solidFill>
                <a:schemeClr val="tx2"/>
              </a:solidFill>
              <a:latin typeface="Agency FB" panose="020B0503020202020204" pitchFamily="34" charset="0"/>
              <a:ea typeface="微软雅黑" panose="020B0503020204020204" pitchFamily="34" charset="-122"/>
            </a:endParaRPr>
          </a:p>
        </p:txBody>
      </p:sp>
      <p:grpSp>
        <p:nvGrpSpPr>
          <p:cNvPr id="45" name="组合 44"/>
          <p:cNvGrpSpPr/>
          <p:nvPr/>
        </p:nvGrpSpPr>
        <p:grpSpPr>
          <a:xfrm>
            <a:off x="3798700" y="3090991"/>
            <a:ext cx="900801" cy="900917"/>
            <a:chOff x="819328" y="1120779"/>
            <a:chExt cx="1127886" cy="1127885"/>
          </a:xfrm>
        </p:grpSpPr>
        <p:sp>
          <p:nvSpPr>
            <p:cNvPr id="46"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sp>
          <p:nvSpPr>
            <p:cNvPr id="47"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grpSp>
      <p:grpSp>
        <p:nvGrpSpPr>
          <p:cNvPr id="48" name="组合 47"/>
          <p:cNvGrpSpPr/>
          <p:nvPr/>
        </p:nvGrpSpPr>
        <p:grpSpPr>
          <a:xfrm>
            <a:off x="3798700" y="4386391"/>
            <a:ext cx="900801" cy="900917"/>
            <a:chOff x="819328" y="1120779"/>
            <a:chExt cx="1127886" cy="1127885"/>
          </a:xfrm>
        </p:grpSpPr>
        <p:sp>
          <p:nvSpPr>
            <p:cNvPr id="49"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sp>
          <p:nvSpPr>
            <p:cNvPr id="50"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grpSp>
      <p:sp>
        <p:nvSpPr>
          <p:cNvPr id="54" name="矩形 53"/>
          <p:cNvSpPr/>
          <p:nvPr/>
        </p:nvSpPr>
        <p:spPr>
          <a:xfrm>
            <a:off x="3801222" y="3266744"/>
            <a:ext cx="910364" cy="553997"/>
          </a:xfrm>
          <a:prstGeom prst="rect">
            <a:avLst/>
          </a:prstGeom>
        </p:spPr>
        <p:txBody>
          <a:bodyPr wrap="square" lIns="121908" tIns="60954" rIns="121908" bIns="60954">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02</a:t>
            </a:r>
            <a:endParaRPr lang="en-US" altLang="zh-CN" sz="2800" b="1" dirty="0">
              <a:solidFill>
                <a:schemeClr val="accent1"/>
              </a:solidFill>
              <a:latin typeface="Agency FB" panose="020B0503020202020204" pitchFamily="34" charset="0"/>
              <a:ea typeface="微软雅黑" panose="020B0503020204020204" pitchFamily="34" charset="-122"/>
            </a:endParaRPr>
          </a:p>
        </p:txBody>
      </p:sp>
      <p:sp>
        <p:nvSpPr>
          <p:cNvPr id="55" name="矩形 54"/>
          <p:cNvSpPr/>
          <p:nvPr/>
        </p:nvSpPr>
        <p:spPr>
          <a:xfrm>
            <a:off x="3775825" y="4536744"/>
            <a:ext cx="910364" cy="553997"/>
          </a:xfrm>
          <a:prstGeom prst="rect">
            <a:avLst/>
          </a:prstGeom>
        </p:spPr>
        <p:txBody>
          <a:bodyPr wrap="square" lIns="121908" tIns="60954" rIns="121908" bIns="60954">
            <a:spAutoFit/>
          </a:bodyPr>
          <a:lstStyle/>
          <a:p>
            <a:pPr algn="ctr"/>
            <a:r>
              <a:rPr lang="en-US" altLang="zh-CN" sz="2800" b="1" dirty="0">
                <a:solidFill>
                  <a:schemeClr val="tx2"/>
                </a:solidFill>
                <a:latin typeface="Agency FB" panose="020B0503020202020204" pitchFamily="34" charset="0"/>
                <a:ea typeface="微软雅黑" panose="020B0503020204020204" pitchFamily="34" charset="-122"/>
              </a:rPr>
              <a:t>03</a:t>
            </a:r>
            <a:endParaRPr lang="en-US" altLang="zh-CN" sz="2800" b="1" dirty="0">
              <a:solidFill>
                <a:schemeClr val="tx2"/>
              </a:solidFill>
              <a:latin typeface="Agency FB" panose="020B0503020202020204" pitchFamily="34" charset="0"/>
              <a:ea typeface="微软雅黑" panose="020B0503020204020204" pitchFamily="34" charset="-122"/>
            </a:endParaRPr>
          </a:p>
        </p:txBody>
      </p:sp>
      <p:grpSp>
        <p:nvGrpSpPr>
          <p:cNvPr id="56" name="组合 55"/>
          <p:cNvGrpSpPr/>
          <p:nvPr/>
        </p:nvGrpSpPr>
        <p:grpSpPr>
          <a:xfrm>
            <a:off x="7689436" y="1808291"/>
            <a:ext cx="900801" cy="900917"/>
            <a:chOff x="819328" y="1120779"/>
            <a:chExt cx="1127886" cy="1127885"/>
          </a:xfrm>
        </p:grpSpPr>
        <p:sp>
          <p:nvSpPr>
            <p:cNvPr id="57"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sp>
          <p:nvSpPr>
            <p:cNvPr id="58"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grpSp>
      <p:sp>
        <p:nvSpPr>
          <p:cNvPr id="59" name="矩形 58"/>
          <p:cNvSpPr/>
          <p:nvPr/>
        </p:nvSpPr>
        <p:spPr>
          <a:xfrm>
            <a:off x="7653863" y="1981751"/>
            <a:ext cx="910364" cy="553997"/>
          </a:xfrm>
          <a:prstGeom prst="rect">
            <a:avLst/>
          </a:prstGeom>
        </p:spPr>
        <p:txBody>
          <a:bodyPr wrap="square" lIns="121908" tIns="60954" rIns="121908" bIns="60954">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04</a:t>
            </a:r>
            <a:endParaRPr lang="en-US" altLang="zh-CN" sz="2800" b="1" dirty="0">
              <a:solidFill>
                <a:schemeClr val="accent1"/>
              </a:solidFill>
              <a:latin typeface="Agency FB" panose="020B0503020202020204" pitchFamily="34" charset="0"/>
              <a:ea typeface="微软雅黑" panose="020B0503020204020204" pitchFamily="34" charset="-122"/>
            </a:endParaRPr>
          </a:p>
        </p:txBody>
      </p:sp>
      <p:grpSp>
        <p:nvGrpSpPr>
          <p:cNvPr id="60" name="组合 59"/>
          <p:cNvGrpSpPr/>
          <p:nvPr/>
        </p:nvGrpSpPr>
        <p:grpSpPr>
          <a:xfrm>
            <a:off x="7689436" y="3103691"/>
            <a:ext cx="900801" cy="900917"/>
            <a:chOff x="819328" y="1120779"/>
            <a:chExt cx="1127886" cy="1127885"/>
          </a:xfrm>
        </p:grpSpPr>
        <p:sp>
          <p:nvSpPr>
            <p:cNvPr id="61"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sp>
          <p:nvSpPr>
            <p:cNvPr id="62"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grpSp>
      <p:grpSp>
        <p:nvGrpSpPr>
          <p:cNvPr id="63" name="组合 62"/>
          <p:cNvGrpSpPr/>
          <p:nvPr/>
        </p:nvGrpSpPr>
        <p:grpSpPr>
          <a:xfrm>
            <a:off x="7689436" y="4399091"/>
            <a:ext cx="900801" cy="900917"/>
            <a:chOff x="819328" y="1120779"/>
            <a:chExt cx="1127886" cy="1127885"/>
          </a:xfrm>
        </p:grpSpPr>
        <p:sp>
          <p:nvSpPr>
            <p:cNvPr id="64"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sp>
          <p:nvSpPr>
            <p:cNvPr id="65"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grpSp>
      <p:sp>
        <p:nvSpPr>
          <p:cNvPr id="66" name="矩形 65"/>
          <p:cNvSpPr/>
          <p:nvPr/>
        </p:nvSpPr>
        <p:spPr>
          <a:xfrm>
            <a:off x="7691958" y="3279444"/>
            <a:ext cx="910364" cy="553997"/>
          </a:xfrm>
          <a:prstGeom prst="rect">
            <a:avLst/>
          </a:prstGeom>
        </p:spPr>
        <p:txBody>
          <a:bodyPr wrap="square" lIns="121908" tIns="60954" rIns="121908" bIns="60954">
            <a:spAutoFit/>
          </a:bodyPr>
          <a:lstStyle/>
          <a:p>
            <a:pPr algn="ctr"/>
            <a:r>
              <a:rPr lang="en-US" altLang="zh-CN" sz="2800" b="1" dirty="0">
                <a:solidFill>
                  <a:schemeClr val="tx2"/>
                </a:solidFill>
                <a:latin typeface="Agency FB" panose="020B0503020202020204" pitchFamily="34" charset="0"/>
                <a:ea typeface="微软雅黑" panose="020B0503020204020204" pitchFamily="34" charset="-122"/>
              </a:rPr>
              <a:t>05</a:t>
            </a:r>
            <a:endParaRPr lang="en-US" altLang="zh-CN" sz="2800" b="1" dirty="0">
              <a:solidFill>
                <a:schemeClr val="tx2"/>
              </a:solidFill>
              <a:latin typeface="Agency FB" panose="020B0503020202020204" pitchFamily="34" charset="0"/>
              <a:ea typeface="微软雅黑" panose="020B0503020204020204" pitchFamily="34" charset="-122"/>
            </a:endParaRPr>
          </a:p>
        </p:txBody>
      </p:sp>
      <p:sp>
        <p:nvSpPr>
          <p:cNvPr id="67" name="矩形 66"/>
          <p:cNvSpPr/>
          <p:nvPr/>
        </p:nvSpPr>
        <p:spPr>
          <a:xfrm>
            <a:off x="7666561" y="4549444"/>
            <a:ext cx="910364" cy="553997"/>
          </a:xfrm>
          <a:prstGeom prst="rect">
            <a:avLst/>
          </a:prstGeom>
        </p:spPr>
        <p:txBody>
          <a:bodyPr wrap="square" lIns="121908" tIns="60954" rIns="121908" bIns="60954">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06</a:t>
            </a:r>
            <a:endParaRPr lang="en-US" altLang="zh-CN" sz="2800" b="1" dirty="0">
              <a:solidFill>
                <a:schemeClr val="accent1"/>
              </a:solidFill>
              <a:latin typeface="Agency FB" panose="020B0503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childTnLst>
                          </p:cTn>
                        </p:par>
                        <p:par>
                          <p:cTn id="14" fill="hold">
                            <p:stCondLst>
                              <p:cond delay="1500"/>
                            </p:stCondLst>
                            <p:childTnLst>
                              <p:par>
                                <p:cTn id="15" presetID="1" presetClass="entr" presetSubtype="0"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childTnLst>
                                </p:cTn>
                              </p:par>
                            </p:childTnLst>
                          </p:cTn>
                        </p:par>
                        <p:par>
                          <p:cTn id="17" fill="hold">
                            <p:stCondLst>
                              <p:cond delay="1500"/>
                            </p:stCondLst>
                            <p:childTnLst>
                              <p:par>
                                <p:cTn id="18" presetID="1" presetClass="entr" presetSubtype="0" fill="hold" grpId="0" nodeType="afterEffect">
                                  <p:stCondLst>
                                    <p:cond delay="0"/>
                                  </p:stCondLst>
                                  <p:childTnLst>
                                    <p:set>
                                      <p:cBhvr>
                                        <p:cTn id="19" dur="1" fill="hold">
                                          <p:stCondLst>
                                            <p:cond delay="0"/>
                                          </p:stCondLst>
                                        </p:cTn>
                                        <p:tgtEl>
                                          <p:spTgt spid="44"/>
                                        </p:tgtEl>
                                        <p:attrNameLst>
                                          <p:attrName>style.visibility</p:attrName>
                                        </p:attrNameLst>
                                      </p:cBhvr>
                                      <p:to>
                                        <p:strVal val="visible"/>
                                      </p:to>
                                    </p:set>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childTnLst>
                                </p:cTn>
                              </p:par>
                            </p:childTnLst>
                          </p:cTn>
                        </p:par>
                        <p:par>
                          <p:cTn id="23" fill="hold">
                            <p:stCondLst>
                              <p:cond delay="1500"/>
                            </p:stCondLst>
                            <p:childTnLst>
                              <p:par>
                                <p:cTn id="24" presetID="1" presetClass="entr" presetSubtype="0" fill="hold" nodeType="afterEffect">
                                  <p:stCondLst>
                                    <p:cond delay="0"/>
                                  </p:stCondLst>
                                  <p:childTnLst>
                                    <p:set>
                                      <p:cBhvr>
                                        <p:cTn id="25" dur="1" fill="hold">
                                          <p:stCondLst>
                                            <p:cond delay="0"/>
                                          </p:stCondLst>
                                        </p:cTn>
                                        <p:tgtEl>
                                          <p:spTgt spid="45"/>
                                        </p:tgtEl>
                                        <p:attrNameLst>
                                          <p:attrName>style.visibility</p:attrName>
                                        </p:attrNameLst>
                                      </p:cBhvr>
                                      <p:to>
                                        <p:strVal val="visible"/>
                                      </p:to>
                                    </p:se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childTnLst>
                          </p:cTn>
                        </p:par>
                        <p:par>
                          <p:cTn id="30" fill="hold">
                            <p:stCondLst>
                              <p:cond delay="2000"/>
                            </p:stCondLst>
                            <p:childTnLst>
                              <p:par>
                                <p:cTn id="31" presetID="1" presetClass="entr" presetSubtype="0" fill="hold" grpId="0" nodeType="afterEffect">
                                  <p:stCondLst>
                                    <p:cond delay="0"/>
                                  </p:stCondLst>
                                  <p:childTnLst>
                                    <p:set>
                                      <p:cBhvr>
                                        <p:cTn id="32" dur="1" fill="hold">
                                          <p:stCondLst>
                                            <p:cond delay="0"/>
                                          </p:stCondLst>
                                        </p:cTn>
                                        <p:tgtEl>
                                          <p:spTgt spid="55"/>
                                        </p:tgtEl>
                                        <p:attrNameLst>
                                          <p:attrName>style.visibility</p:attrName>
                                        </p:attrNameLst>
                                      </p:cBhvr>
                                      <p:to>
                                        <p:strVal val="visible"/>
                                      </p:to>
                                    </p:set>
                                  </p:childTnLst>
                                </p:cTn>
                              </p:par>
                            </p:childTnLst>
                          </p:cTn>
                        </p:par>
                        <p:par>
                          <p:cTn id="33" fill="hold">
                            <p:stCondLst>
                              <p:cond delay="2000"/>
                            </p:stCondLst>
                            <p:childTnLst>
                              <p:par>
                                <p:cTn id="34" presetID="1" presetClass="entr" presetSubtype="0"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childTnLst>
                          </p:cTn>
                        </p:par>
                        <p:par>
                          <p:cTn id="40" fill="hold">
                            <p:stCondLst>
                              <p:cond delay="2500"/>
                            </p:stCondLst>
                            <p:childTnLst>
                              <p:par>
                                <p:cTn id="41" presetID="1" presetClass="entr" presetSubtype="0" fill="hold" grpId="0" nodeType="afterEffect">
                                  <p:stCondLst>
                                    <p:cond delay="0"/>
                                  </p:stCondLst>
                                  <p:childTnLst>
                                    <p:set>
                                      <p:cBhvr>
                                        <p:cTn id="42" dur="1" fill="hold">
                                          <p:stCondLst>
                                            <p:cond delay="0"/>
                                          </p:stCondLst>
                                        </p:cTn>
                                        <p:tgtEl>
                                          <p:spTgt spid="59"/>
                                        </p:tgtEl>
                                        <p:attrNameLst>
                                          <p:attrName>style.visibility</p:attrName>
                                        </p:attrNameLst>
                                      </p:cBhvr>
                                      <p:to>
                                        <p:strVal val="visible"/>
                                      </p:to>
                                    </p:set>
                                  </p:childTnLst>
                                </p:cTn>
                              </p:par>
                            </p:childTnLst>
                          </p:cTn>
                        </p:par>
                        <p:par>
                          <p:cTn id="43" fill="hold">
                            <p:stCondLst>
                              <p:cond delay="2500"/>
                            </p:stCondLst>
                            <p:childTnLst>
                              <p:par>
                                <p:cTn id="44" presetID="1" presetClass="entr" presetSubtype="0" fill="hold" nodeType="afterEffect">
                                  <p:stCondLst>
                                    <p:cond delay="0"/>
                                  </p:stCondLst>
                                  <p:childTnLst>
                                    <p:set>
                                      <p:cBhvr>
                                        <p:cTn id="45" dur="1" fill="hold">
                                          <p:stCondLst>
                                            <p:cond delay="0"/>
                                          </p:stCondLst>
                                        </p:cTn>
                                        <p:tgtEl>
                                          <p:spTgt spid="56"/>
                                        </p:tgtEl>
                                        <p:attrNameLst>
                                          <p:attrName>style.visibility</p:attrName>
                                        </p:attrNameLst>
                                      </p:cBhvr>
                                      <p:to>
                                        <p:strVal val="visible"/>
                                      </p:to>
                                    </p:set>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3000"/>
                            </p:stCondLst>
                            <p:childTnLst>
                              <p:par>
                                <p:cTn id="51" presetID="1" presetClass="entr" presetSubtype="0" fill="hold" grpId="0" nodeType="afterEffect">
                                  <p:stCondLst>
                                    <p:cond delay="0"/>
                                  </p:stCondLst>
                                  <p:childTnLst>
                                    <p:set>
                                      <p:cBhvr>
                                        <p:cTn id="52" dur="1" fill="hold">
                                          <p:stCondLst>
                                            <p:cond delay="0"/>
                                          </p:stCondLst>
                                        </p:cTn>
                                        <p:tgtEl>
                                          <p:spTgt spid="66"/>
                                        </p:tgtEl>
                                        <p:attrNameLst>
                                          <p:attrName>style.visibility</p:attrName>
                                        </p:attrNameLst>
                                      </p:cBhvr>
                                      <p:to>
                                        <p:strVal val="visible"/>
                                      </p:to>
                                    </p:set>
                                  </p:childTnLst>
                                </p:cTn>
                              </p:par>
                            </p:childTnLst>
                          </p:cTn>
                        </p:par>
                        <p:par>
                          <p:cTn id="53" fill="hold">
                            <p:stCondLst>
                              <p:cond delay="3000"/>
                            </p:stCondLst>
                            <p:childTnLst>
                              <p:par>
                                <p:cTn id="54" presetID="1" presetClass="entr" presetSubtype="0" fill="hold" nodeType="afterEffect">
                                  <p:stCondLst>
                                    <p:cond delay="0"/>
                                  </p:stCondLst>
                                  <p:childTnLst>
                                    <p:set>
                                      <p:cBhvr>
                                        <p:cTn id="55" dur="1" fill="hold">
                                          <p:stCondLst>
                                            <p:cond delay="0"/>
                                          </p:stCondLst>
                                        </p:cTn>
                                        <p:tgtEl>
                                          <p:spTgt spid="60"/>
                                        </p:tgtEl>
                                        <p:attrNameLst>
                                          <p:attrName>style.visibility</p:attrName>
                                        </p:attrNameLst>
                                      </p:cBhvr>
                                      <p:to>
                                        <p:strVal val="visible"/>
                                      </p:to>
                                    </p:set>
                                  </p:childTnLst>
                                </p:cTn>
                              </p:par>
                            </p:childTnLst>
                          </p:cTn>
                        </p:par>
                        <p:par>
                          <p:cTn id="56" fill="hold">
                            <p:stCondLst>
                              <p:cond delay="3000"/>
                            </p:stCondLst>
                            <p:childTnLst>
                              <p:par>
                                <p:cTn id="57" presetID="10" presetClass="entr" presetSubtype="0"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childTnLst>
                                </p:cTn>
                              </p:par>
                            </p:childTnLst>
                          </p:cTn>
                        </p:par>
                        <p:par>
                          <p:cTn id="60" fill="hold">
                            <p:stCondLst>
                              <p:cond delay="3500"/>
                            </p:stCondLst>
                            <p:childTnLst>
                              <p:par>
                                <p:cTn id="61" presetID="1" presetClass="entr" presetSubtype="0" fill="hold" grpId="0" nodeType="afterEffect">
                                  <p:stCondLst>
                                    <p:cond delay="0"/>
                                  </p:stCondLst>
                                  <p:childTnLst>
                                    <p:set>
                                      <p:cBhvr>
                                        <p:cTn id="62" dur="1" fill="hold">
                                          <p:stCondLst>
                                            <p:cond delay="0"/>
                                          </p:stCondLst>
                                        </p:cTn>
                                        <p:tgtEl>
                                          <p:spTgt spid="67"/>
                                        </p:tgtEl>
                                        <p:attrNameLst>
                                          <p:attrName>style.visibility</p:attrName>
                                        </p:attrNameLst>
                                      </p:cBhvr>
                                      <p:to>
                                        <p:strVal val="visible"/>
                                      </p:to>
                                    </p:set>
                                  </p:childTnLst>
                                </p:cTn>
                              </p:par>
                            </p:childTnLst>
                          </p:cTn>
                        </p:par>
                        <p:par>
                          <p:cTn id="63" fill="hold">
                            <p:stCondLst>
                              <p:cond delay="3500"/>
                            </p:stCondLst>
                            <p:childTnLst>
                              <p:par>
                                <p:cTn id="64" presetID="1" presetClass="entr" presetSubtype="0" fill="hold" nodeType="afterEffect">
                                  <p:stCondLst>
                                    <p:cond delay="0"/>
                                  </p:stCondLst>
                                  <p:childTnLst>
                                    <p:set>
                                      <p:cBhvr>
                                        <p:cTn id="65" dur="1" fill="hold">
                                          <p:stCondLst>
                                            <p:cond delay="0"/>
                                          </p:stCondLst>
                                        </p:cTn>
                                        <p:tgtEl>
                                          <p:spTgt spid="63"/>
                                        </p:tgtEl>
                                        <p:attrNameLst>
                                          <p:attrName>style.visibility</p:attrName>
                                        </p:attrNameLst>
                                      </p:cBhvr>
                                      <p:to>
                                        <p:strVal val="visible"/>
                                      </p:to>
                                    </p:set>
                                  </p:childTnLst>
                                </p:cTn>
                              </p:par>
                            </p:childTnLst>
                          </p:cTn>
                        </p:par>
                        <p:par>
                          <p:cTn id="66" fill="hold">
                            <p:stCondLst>
                              <p:cond delay="3500"/>
                            </p:stCondLst>
                            <p:childTnLst>
                              <p:par>
                                <p:cTn id="67" presetID="10" presetClass="entr" presetSubtype="0"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44" grpId="0"/>
      <p:bldP spid="54" grpId="0"/>
      <p:bldP spid="55" grpId="0"/>
      <p:bldP spid="59" grpId="0"/>
      <p:bldP spid="66" grpId="0"/>
      <p:bldP spid="6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64"/>
          <p:cNvSpPr/>
          <p:nvPr/>
        </p:nvSpPr>
        <p:spPr bwMode="auto">
          <a:xfrm>
            <a:off x="4199475" y="1462040"/>
            <a:ext cx="1872927" cy="1676319"/>
          </a:xfrm>
          <a:custGeom>
            <a:avLst/>
            <a:gdLst/>
            <a:ahLst/>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gradFill>
            <a:gsLst>
              <a:gs pos="0">
                <a:schemeClr val="bg1"/>
              </a:gs>
              <a:gs pos="100000">
                <a:srgbClr val="D5D5D5"/>
              </a:gs>
              <a:gs pos="0">
                <a:schemeClr val="bg1"/>
              </a:gs>
              <a:gs pos="100000">
                <a:schemeClr val="bg1">
                  <a:lumMod val="50000"/>
                </a:schemeClr>
              </a:gs>
            </a:gsLst>
            <a:lin ang="16200000" scaled="1"/>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lstStyle/>
          <a:p>
            <a:endParaRPr lang="en-US">
              <a:solidFill>
                <a:schemeClr val="tx1">
                  <a:lumMod val="50000"/>
                  <a:lumOff val="50000"/>
                </a:schemeClr>
              </a:solidFill>
            </a:endParaRPr>
          </a:p>
        </p:txBody>
      </p:sp>
      <p:sp>
        <p:nvSpPr>
          <p:cNvPr id="41" name="Freeform 62"/>
          <p:cNvSpPr/>
          <p:nvPr/>
        </p:nvSpPr>
        <p:spPr bwMode="auto">
          <a:xfrm>
            <a:off x="3851953" y="2643150"/>
            <a:ext cx="1374710" cy="2159220"/>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gradFill>
            <a:gsLst>
              <a:gs pos="0">
                <a:schemeClr val="bg1"/>
              </a:gs>
              <a:gs pos="100000">
                <a:srgbClr val="D5D5D5"/>
              </a:gs>
              <a:gs pos="0">
                <a:schemeClr val="bg1"/>
              </a:gs>
              <a:gs pos="100000">
                <a:schemeClr val="bg1">
                  <a:lumMod val="50000"/>
                </a:schemeClr>
              </a:gs>
            </a:gsLst>
            <a:lin ang="114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lstStyle/>
          <a:p>
            <a:endParaRPr lang="en-US">
              <a:solidFill>
                <a:schemeClr val="tx1">
                  <a:lumMod val="50000"/>
                  <a:lumOff val="50000"/>
                </a:schemeClr>
              </a:solidFill>
            </a:endParaRPr>
          </a:p>
        </p:txBody>
      </p:sp>
      <p:sp>
        <p:nvSpPr>
          <p:cNvPr id="42" name="Freeform 61"/>
          <p:cNvSpPr/>
          <p:nvPr/>
        </p:nvSpPr>
        <p:spPr bwMode="auto">
          <a:xfrm>
            <a:off x="4181023" y="4291787"/>
            <a:ext cx="1879078" cy="1691696"/>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gradFill>
            <a:gsLst>
              <a:gs pos="0">
                <a:schemeClr val="bg1"/>
              </a:gs>
              <a:gs pos="100000">
                <a:srgbClr val="D5D5D5"/>
              </a:gs>
              <a:gs pos="0">
                <a:schemeClr val="bg1"/>
              </a:gs>
              <a:gs pos="100000">
                <a:schemeClr val="bg1">
                  <a:lumMod val="50000"/>
                </a:schemeClr>
              </a:gs>
            </a:gsLst>
            <a:lin ang="90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lstStyle/>
          <a:p>
            <a:endParaRPr lang="en-US">
              <a:solidFill>
                <a:schemeClr val="tx1">
                  <a:lumMod val="50000"/>
                  <a:lumOff val="50000"/>
                </a:schemeClr>
              </a:solidFill>
            </a:endParaRPr>
          </a:p>
        </p:txBody>
      </p:sp>
      <p:sp>
        <p:nvSpPr>
          <p:cNvPr id="43" name="Freeform 59"/>
          <p:cNvSpPr/>
          <p:nvPr/>
        </p:nvSpPr>
        <p:spPr bwMode="auto">
          <a:xfrm>
            <a:off x="6195415" y="1468188"/>
            <a:ext cx="1872927" cy="1704000"/>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gradFill>
            <a:gsLst>
              <a:gs pos="0">
                <a:schemeClr val="tx1">
                  <a:lumMod val="50000"/>
                  <a:lumOff val="50000"/>
                </a:schemeClr>
              </a:gs>
              <a:gs pos="100000">
                <a:srgbClr val="D5D5D5"/>
              </a:gs>
              <a:gs pos="0">
                <a:schemeClr val="bg1"/>
              </a:gs>
              <a:gs pos="100000">
                <a:schemeClr val="bg1">
                  <a:lumMod val="50000"/>
                </a:schemeClr>
              </a:gs>
            </a:gsLst>
            <a:lin ang="120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lstStyle/>
          <a:p>
            <a:endParaRPr lang="en-US">
              <a:solidFill>
                <a:schemeClr val="tx1">
                  <a:lumMod val="50000"/>
                  <a:lumOff val="50000"/>
                </a:schemeClr>
              </a:solidFill>
            </a:endParaRPr>
          </a:p>
        </p:txBody>
      </p:sp>
      <p:sp>
        <p:nvSpPr>
          <p:cNvPr id="44" name="Freeform 58"/>
          <p:cNvSpPr/>
          <p:nvPr/>
        </p:nvSpPr>
        <p:spPr bwMode="auto">
          <a:xfrm>
            <a:off x="7016552" y="2640075"/>
            <a:ext cx="1374710" cy="2156145"/>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gradFill>
            <a:gsLst>
              <a:gs pos="0">
                <a:schemeClr val="bg1"/>
              </a:gs>
              <a:gs pos="100000">
                <a:srgbClr val="D5D5D5"/>
              </a:gs>
              <a:gs pos="0">
                <a:schemeClr val="bg1"/>
              </a:gs>
              <a:gs pos="100000">
                <a:schemeClr val="bg1">
                  <a:lumMod val="50000"/>
                </a:schemeClr>
              </a:gs>
            </a:gsLst>
            <a:lin ang="174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lstStyle/>
          <a:p>
            <a:endParaRPr lang="en-US">
              <a:solidFill>
                <a:schemeClr val="tx1">
                  <a:lumMod val="50000"/>
                  <a:lumOff val="50000"/>
                </a:schemeClr>
              </a:solidFill>
            </a:endParaRPr>
          </a:p>
        </p:txBody>
      </p:sp>
      <p:sp>
        <p:nvSpPr>
          <p:cNvPr id="45" name="Freeform 60"/>
          <p:cNvSpPr/>
          <p:nvPr/>
        </p:nvSpPr>
        <p:spPr bwMode="auto">
          <a:xfrm>
            <a:off x="6183116" y="4313313"/>
            <a:ext cx="1857549" cy="1704000"/>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gradFill>
            <a:gsLst>
              <a:gs pos="0">
                <a:schemeClr val="bg1"/>
              </a:gs>
              <a:gs pos="100000">
                <a:srgbClr val="D5D5D5"/>
              </a:gs>
              <a:gs pos="0">
                <a:schemeClr val="bg1"/>
              </a:gs>
              <a:gs pos="100000">
                <a:schemeClr val="bg1">
                  <a:lumMod val="50000"/>
                </a:schemeClr>
              </a:gs>
            </a:gsLst>
            <a:lin ang="126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lstStyle/>
          <a:p>
            <a:endParaRPr lang="en-US">
              <a:solidFill>
                <a:schemeClr val="tx1">
                  <a:lumMod val="50000"/>
                  <a:lumOff val="50000"/>
                </a:schemeClr>
              </a:solidFill>
            </a:endParaRPr>
          </a:p>
        </p:txBody>
      </p:sp>
      <p:grpSp>
        <p:nvGrpSpPr>
          <p:cNvPr id="37" name="组合 36"/>
          <p:cNvGrpSpPr/>
          <p:nvPr/>
        </p:nvGrpSpPr>
        <p:grpSpPr>
          <a:xfrm>
            <a:off x="5320104" y="2865704"/>
            <a:ext cx="1603009" cy="1603215"/>
            <a:chOff x="819328" y="1120779"/>
            <a:chExt cx="1127886" cy="1127885"/>
          </a:xfrm>
        </p:grpSpPr>
        <p:sp>
          <p:nvSpPr>
            <p:cNvPr id="38"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sp>
          <p:nvSpPr>
            <p:cNvPr id="39"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grpSp>
      <p:sp>
        <p:nvSpPr>
          <p:cNvPr id="3" name="标题 2"/>
          <p:cNvSpPr>
            <a:spLocks noGrp="1"/>
          </p:cNvSpPr>
          <p:nvPr>
            <p:ph type="title"/>
          </p:nvPr>
        </p:nvSpPr>
        <p:spPr/>
        <p:txBody>
          <a:bodyPr/>
          <a:lstStyle/>
          <a:p>
            <a:r>
              <a:rPr lang="zh-CN" altLang="en-US" dirty="0"/>
              <a:t>单击输入标题内容</a:t>
            </a:r>
            <a:endParaRPr lang="zh-CN" altLang="en-US" dirty="0"/>
          </a:p>
        </p:txBody>
      </p:sp>
      <p:sp>
        <p:nvSpPr>
          <p:cNvPr id="9" name="AutoShape 112"/>
          <p:cNvSpPr/>
          <p:nvPr/>
        </p:nvSpPr>
        <p:spPr bwMode="auto">
          <a:xfrm>
            <a:off x="4994831" y="2005481"/>
            <a:ext cx="584084" cy="58516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2"/>
          </a:solidFill>
          <a:ln>
            <a:noFill/>
          </a:ln>
          <a:effectLst/>
        </p:spPr>
        <p:txBody>
          <a:bodyPr lIns="19049" tIns="19049" rIns="19049" bIns="19049"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nvGrpSpPr>
          <p:cNvPr id="10" name="Group 87"/>
          <p:cNvGrpSpPr/>
          <p:nvPr/>
        </p:nvGrpSpPr>
        <p:grpSpPr>
          <a:xfrm>
            <a:off x="6703957" y="4851155"/>
            <a:ext cx="438312" cy="585160"/>
            <a:chOff x="586386" y="4508909"/>
            <a:chExt cx="261342" cy="348854"/>
          </a:xfrm>
          <a:solidFill>
            <a:schemeClr val="accent1"/>
          </a:solidFill>
        </p:grpSpPr>
        <p:sp>
          <p:nvSpPr>
            <p:cNvPr id="11" name="AutoShape 108"/>
            <p:cNvSpPr/>
            <p:nvPr/>
          </p:nvSpPr>
          <p:spPr bwMode="auto">
            <a:xfrm>
              <a:off x="651275" y="4574393"/>
              <a:ext cx="130969" cy="1309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2" name="AutoShape 109"/>
            <p:cNvSpPr/>
            <p:nvPr/>
          </p:nvSpPr>
          <p:spPr bwMode="auto">
            <a:xfrm>
              <a:off x="586386" y="4508909"/>
              <a:ext cx="261342"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grpSp>
        <p:nvGrpSpPr>
          <p:cNvPr id="13" name="Group 41"/>
          <p:cNvGrpSpPr/>
          <p:nvPr/>
        </p:nvGrpSpPr>
        <p:grpSpPr>
          <a:xfrm>
            <a:off x="7472203" y="3412180"/>
            <a:ext cx="511197" cy="584160"/>
            <a:chOff x="6880625" y="3111711"/>
            <a:chExt cx="304800" cy="348258"/>
          </a:xfrm>
          <a:solidFill>
            <a:schemeClr val="accent4"/>
          </a:solidFill>
        </p:grpSpPr>
        <p:sp>
          <p:nvSpPr>
            <p:cNvPr id="14" name="AutoShape 48"/>
            <p:cNvSpPr/>
            <p:nvPr/>
          </p:nvSpPr>
          <p:spPr bwMode="auto">
            <a:xfrm>
              <a:off x="6880625" y="3111711"/>
              <a:ext cx="304800"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5" name="AutoShape 49"/>
            <p:cNvSpPr/>
            <p:nvPr/>
          </p:nvSpPr>
          <p:spPr bwMode="auto">
            <a:xfrm>
              <a:off x="7119940" y="3383768"/>
              <a:ext cx="22027" cy="214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6" name="AutoShape 50"/>
            <p:cNvSpPr/>
            <p:nvPr/>
          </p:nvSpPr>
          <p:spPr bwMode="auto">
            <a:xfrm>
              <a:off x="7119940" y="3318284"/>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7" name="AutoShape 51"/>
            <p:cNvSpPr/>
            <p:nvPr/>
          </p:nvSpPr>
          <p:spPr bwMode="auto">
            <a:xfrm>
              <a:off x="7119940" y="3252799"/>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sp>
        <p:nvSpPr>
          <p:cNvPr id="18" name="AutoShape 47"/>
          <p:cNvSpPr/>
          <p:nvPr/>
        </p:nvSpPr>
        <p:spPr bwMode="auto">
          <a:xfrm>
            <a:off x="4195399" y="3490331"/>
            <a:ext cx="584084" cy="584160"/>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accent6"/>
          </a:solidFill>
          <a:ln>
            <a:noFill/>
          </a:ln>
          <a:effectLst/>
        </p:spPr>
        <p:txBody>
          <a:bodyPr lIns="19049" tIns="19049" rIns="19049" bIns="19049"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nvGrpSpPr>
          <p:cNvPr id="19" name="组合 18"/>
          <p:cNvGrpSpPr/>
          <p:nvPr/>
        </p:nvGrpSpPr>
        <p:grpSpPr>
          <a:xfrm>
            <a:off x="6677298" y="2042303"/>
            <a:ext cx="585082" cy="584160"/>
            <a:chOff x="2581673" y="3096418"/>
            <a:chExt cx="465137" cy="464344"/>
          </a:xfrm>
          <a:solidFill>
            <a:schemeClr val="accent3"/>
          </a:solidFill>
        </p:grpSpPr>
        <p:sp>
          <p:nvSpPr>
            <p:cNvPr id="20" name="AutoShape 128"/>
            <p:cNvSpPr/>
            <p:nvPr/>
          </p:nvSpPr>
          <p:spPr bwMode="auto">
            <a:xfrm>
              <a:off x="2581673" y="3096418"/>
              <a:ext cx="46513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21" name="AutoShape 129"/>
            <p:cNvSpPr/>
            <p:nvPr/>
          </p:nvSpPr>
          <p:spPr bwMode="auto">
            <a:xfrm>
              <a:off x="2872186" y="3154362"/>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sp>
        <p:nvSpPr>
          <p:cNvPr id="22" name="AutoShape 46"/>
          <p:cNvSpPr/>
          <p:nvPr/>
        </p:nvSpPr>
        <p:spPr bwMode="auto">
          <a:xfrm>
            <a:off x="4994831" y="4839405"/>
            <a:ext cx="584084" cy="5841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accent5"/>
          </a:solidFill>
          <a:ln>
            <a:noFill/>
          </a:ln>
          <a:effectLst/>
        </p:spPr>
        <p:txBody>
          <a:bodyPr lIns="19049" tIns="19049" rIns="19049" bIns="19049"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25" name="KSO_Shape"/>
          <p:cNvSpPr/>
          <p:nvPr/>
        </p:nvSpPr>
        <p:spPr bwMode="auto">
          <a:xfrm>
            <a:off x="5760140" y="3172321"/>
            <a:ext cx="758344" cy="1034241"/>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chemeClr val="accent1"/>
          </a:solidFill>
          <a:ln w="9525">
            <a:noFill/>
            <a:round/>
          </a:ln>
        </p:spPr>
        <p:txBody>
          <a:bodyPr vert="horz" wrap="square" lIns="121908" tIns="60954" rIns="121908" bIns="60954" numCol="1" anchor="t" anchorCtr="0" compatLnSpc="1"/>
          <a:lstStyle/>
          <a:p>
            <a:endParaRPr lang="zh-CN" altLang="en-US">
              <a:solidFill>
                <a:schemeClr val="tx1">
                  <a:lumMod val="50000"/>
                  <a:lumOff val="50000"/>
                </a:schemeClr>
              </a:solidFill>
            </a:endParaRPr>
          </a:p>
        </p:txBody>
      </p:sp>
      <p:sp>
        <p:nvSpPr>
          <p:cNvPr id="26" name="Content Placeholder 2"/>
          <p:cNvSpPr txBox="1"/>
          <p:nvPr/>
        </p:nvSpPr>
        <p:spPr bwMode="auto">
          <a:xfrm>
            <a:off x="1415480" y="1385543"/>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7" name="Content Placeholder 2"/>
          <p:cNvSpPr txBox="1"/>
          <p:nvPr/>
        </p:nvSpPr>
        <p:spPr bwMode="auto">
          <a:xfrm>
            <a:off x="1035783" y="3415870"/>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8" name="Content Placeholder 2"/>
          <p:cNvSpPr txBox="1"/>
          <p:nvPr/>
        </p:nvSpPr>
        <p:spPr bwMode="auto">
          <a:xfrm>
            <a:off x="1296092" y="4856742"/>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9" name="Content Placeholder 2"/>
          <p:cNvSpPr txBox="1"/>
          <p:nvPr/>
        </p:nvSpPr>
        <p:spPr bwMode="auto">
          <a:xfrm>
            <a:off x="7823626" y="1430051"/>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0" name="Content Placeholder 2"/>
          <p:cNvSpPr txBox="1"/>
          <p:nvPr/>
        </p:nvSpPr>
        <p:spPr bwMode="auto">
          <a:xfrm>
            <a:off x="8350030" y="3175724"/>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1" name="Content Placeholder 2"/>
          <p:cNvSpPr txBox="1"/>
          <p:nvPr/>
        </p:nvSpPr>
        <p:spPr bwMode="auto">
          <a:xfrm>
            <a:off x="7786684" y="5013760"/>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0" fill="hold"/>
                                        <p:tgtEl>
                                          <p:spTgt spid="40"/>
                                        </p:tgtEl>
                                        <p:attrNameLst>
                                          <p:attrName>ppt_w</p:attrName>
                                        </p:attrNameLst>
                                      </p:cBhvr>
                                      <p:tavLst>
                                        <p:tav tm="0">
                                          <p:val>
                                            <p:fltVal val="0"/>
                                          </p:val>
                                        </p:tav>
                                        <p:tav tm="100000">
                                          <p:val>
                                            <p:strVal val="#ppt_w"/>
                                          </p:val>
                                        </p:tav>
                                      </p:tavLst>
                                    </p:anim>
                                    <p:anim calcmode="lin" valueType="num">
                                      <p:cBhvr>
                                        <p:cTn id="8" dur="1000" fill="hold"/>
                                        <p:tgtEl>
                                          <p:spTgt spid="40"/>
                                        </p:tgtEl>
                                        <p:attrNameLst>
                                          <p:attrName>ppt_h</p:attrName>
                                        </p:attrNameLst>
                                      </p:cBhvr>
                                      <p:tavLst>
                                        <p:tav tm="0">
                                          <p:val>
                                            <p:fltVal val="0"/>
                                          </p:val>
                                        </p:tav>
                                        <p:tav tm="100000">
                                          <p:val>
                                            <p:strVal val="#ppt_h"/>
                                          </p:val>
                                        </p:tav>
                                      </p:tavLst>
                                    </p:anim>
                                    <p:anim calcmode="lin" valueType="num">
                                      <p:cBhvr>
                                        <p:cTn id="9" dur="1000" fill="hold"/>
                                        <p:tgtEl>
                                          <p:spTgt spid="40"/>
                                        </p:tgtEl>
                                        <p:attrNameLst>
                                          <p:attrName>style.rotation</p:attrName>
                                        </p:attrNameLst>
                                      </p:cBhvr>
                                      <p:tavLst>
                                        <p:tav tm="0">
                                          <p:val>
                                            <p:fltVal val="90"/>
                                          </p:val>
                                        </p:tav>
                                        <p:tav tm="100000">
                                          <p:val>
                                            <p:fltVal val="0"/>
                                          </p:val>
                                        </p:tav>
                                      </p:tavLst>
                                    </p:anim>
                                    <p:animEffect transition="in" filter="fade">
                                      <p:cBhvr>
                                        <p:cTn id="10" dur="1000"/>
                                        <p:tgtEl>
                                          <p:spTgt spid="4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1000" fill="hold"/>
                                        <p:tgtEl>
                                          <p:spTgt spid="43"/>
                                        </p:tgtEl>
                                        <p:attrNameLst>
                                          <p:attrName>ppt_w</p:attrName>
                                        </p:attrNameLst>
                                      </p:cBhvr>
                                      <p:tavLst>
                                        <p:tav tm="0">
                                          <p:val>
                                            <p:fltVal val="0"/>
                                          </p:val>
                                        </p:tav>
                                        <p:tav tm="100000">
                                          <p:val>
                                            <p:strVal val="#ppt_w"/>
                                          </p:val>
                                        </p:tav>
                                      </p:tavLst>
                                    </p:anim>
                                    <p:anim calcmode="lin" valueType="num">
                                      <p:cBhvr>
                                        <p:cTn id="14" dur="1000" fill="hold"/>
                                        <p:tgtEl>
                                          <p:spTgt spid="43"/>
                                        </p:tgtEl>
                                        <p:attrNameLst>
                                          <p:attrName>ppt_h</p:attrName>
                                        </p:attrNameLst>
                                      </p:cBhvr>
                                      <p:tavLst>
                                        <p:tav tm="0">
                                          <p:val>
                                            <p:fltVal val="0"/>
                                          </p:val>
                                        </p:tav>
                                        <p:tav tm="100000">
                                          <p:val>
                                            <p:strVal val="#ppt_h"/>
                                          </p:val>
                                        </p:tav>
                                      </p:tavLst>
                                    </p:anim>
                                    <p:anim calcmode="lin" valueType="num">
                                      <p:cBhvr>
                                        <p:cTn id="15" dur="1000" fill="hold"/>
                                        <p:tgtEl>
                                          <p:spTgt spid="43"/>
                                        </p:tgtEl>
                                        <p:attrNameLst>
                                          <p:attrName>style.rotation</p:attrName>
                                        </p:attrNameLst>
                                      </p:cBhvr>
                                      <p:tavLst>
                                        <p:tav tm="0">
                                          <p:val>
                                            <p:fltVal val="90"/>
                                          </p:val>
                                        </p:tav>
                                        <p:tav tm="100000">
                                          <p:val>
                                            <p:fltVal val="0"/>
                                          </p:val>
                                        </p:tav>
                                      </p:tavLst>
                                    </p:anim>
                                    <p:animEffect transition="in" filter="fade">
                                      <p:cBhvr>
                                        <p:cTn id="16" dur="1000"/>
                                        <p:tgtEl>
                                          <p:spTgt spid="4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1000" fill="hold"/>
                                        <p:tgtEl>
                                          <p:spTgt spid="44"/>
                                        </p:tgtEl>
                                        <p:attrNameLst>
                                          <p:attrName>ppt_w</p:attrName>
                                        </p:attrNameLst>
                                      </p:cBhvr>
                                      <p:tavLst>
                                        <p:tav tm="0">
                                          <p:val>
                                            <p:fltVal val="0"/>
                                          </p:val>
                                        </p:tav>
                                        <p:tav tm="100000">
                                          <p:val>
                                            <p:strVal val="#ppt_w"/>
                                          </p:val>
                                        </p:tav>
                                      </p:tavLst>
                                    </p:anim>
                                    <p:anim calcmode="lin" valueType="num">
                                      <p:cBhvr>
                                        <p:cTn id="20" dur="1000" fill="hold"/>
                                        <p:tgtEl>
                                          <p:spTgt spid="44"/>
                                        </p:tgtEl>
                                        <p:attrNameLst>
                                          <p:attrName>ppt_h</p:attrName>
                                        </p:attrNameLst>
                                      </p:cBhvr>
                                      <p:tavLst>
                                        <p:tav tm="0">
                                          <p:val>
                                            <p:fltVal val="0"/>
                                          </p:val>
                                        </p:tav>
                                        <p:tav tm="100000">
                                          <p:val>
                                            <p:strVal val="#ppt_h"/>
                                          </p:val>
                                        </p:tav>
                                      </p:tavLst>
                                    </p:anim>
                                    <p:anim calcmode="lin" valueType="num">
                                      <p:cBhvr>
                                        <p:cTn id="21" dur="1000" fill="hold"/>
                                        <p:tgtEl>
                                          <p:spTgt spid="44"/>
                                        </p:tgtEl>
                                        <p:attrNameLst>
                                          <p:attrName>style.rotation</p:attrName>
                                        </p:attrNameLst>
                                      </p:cBhvr>
                                      <p:tavLst>
                                        <p:tav tm="0">
                                          <p:val>
                                            <p:fltVal val="90"/>
                                          </p:val>
                                        </p:tav>
                                        <p:tav tm="100000">
                                          <p:val>
                                            <p:fltVal val="0"/>
                                          </p:val>
                                        </p:tav>
                                      </p:tavLst>
                                    </p:anim>
                                    <p:animEffect transition="in" filter="fade">
                                      <p:cBhvr>
                                        <p:cTn id="22" dur="1000"/>
                                        <p:tgtEl>
                                          <p:spTgt spid="44"/>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p:cTn id="25" dur="1000" fill="hold"/>
                                        <p:tgtEl>
                                          <p:spTgt spid="45"/>
                                        </p:tgtEl>
                                        <p:attrNameLst>
                                          <p:attrName>ppt_w</p:attrName>
                                        </p:attrNameLst>
                                      </p:cBhvr>
                                      <p:tavLst>
                                        <p:tav tm="0">
                                          <p:val>
                                            <p:fltVal val="0"/>
                                          </p:val>
                                        </p:tav>
                                        <p:tav tm="100000">
                                          <p:val>
                                            <p:strVal val="#ppt_w"/>
                                          </p:val>
                                        </p:tav>
                                      </p:tavLst>
                                    </p:anim>
                                    <p:anim calcmode="lin" valueType="num">
                                      <p:cBhvr>
                                        <p:cTn id="26" dur="1000" fill="hold"/>
                                        <p:tgtEl>
                                          <p:spTgt spid="45"/>
                                        </p:tgtEl>
                                        <p:attrNameLst>
                                          <p:attrName>ppt_h</p:attrName>
                                        </p:attrNameLst>
                                      </p:cBhvr>
                                      <p:tavLst>
                                        <p:tav tm="0">
                                          <p:val>
                                            <p:fltVal val="0"/>
                                          </p:val>
                                        </p:tav>
                                        <p:tav tm="100000">
                                          <p:val>
                                            <p:strVal val="#ppt_h"/>
                                          </p:val>
                                        </p:tav>
                                      </p:tavLst>
                                    </p:anim>
                                    <p:anim calcmode="lin" valueType="num">
                                      <p:cBhvr>
                                        <p:cTn id="27" dur="1000" fill="hold"/>
                                        <p:tgtEl>
                                          <p:spTgt spid="45"/>
                                        </p:tgtEl>
                                        <p:attrNameLst>
                                          <p:attrName>style.rotation</p:attrName>
                                        </p:attrNameLst>
                                      </p:cBhvr>
                                      <p:tavLst>
                                        <p:tav tm="0">
                                          <p:val>
                                            <p:fltVal val="90"/>
                                          </p:val>
                                        </p:tav>
                                        <p:tav tm="100000">
                                          <p:val>
                                            <p:fltVal val="0"/>
                                          </p:val>
                                        </p:tav>
                                      </p:tavLst>
                                    </p:anim>
                                    <p:animEffect transition="in" filter="fade">
                                      <p:cBhvr>
                                        <p:cTn id="28" dur="1000"/>
                                        <p:tgtEl>
                                          <p:spTgt spid="45"/>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p:cTn id="31" dur="1000" fill="hold"/>
                                        <p:tgtEl>
                                          <p:spTgt spid="42"/>
                                        </p:tgtEl>
                                        <p:attrNameLst>
                                          <p:attrName>ppt_w</p:attrName>
                                        </p:attrNameLst>
                                      </p:cBhvr>
                                      <p:tavLst>
                                        <p:tav tm="0">
                                          <p:val>
                                            <p:fltVal val="0"/>
                                          </p:val>
                                        </p:tav>
                                        <p:tav tm="100000">
                                          <p:val>
                                            <p:strVal val="#ppt_w"/>
                                          </p:val>
                                        </p:tav>
                                      </p:tavLst>
                                    </p:anim>
                                    <p:anim calcmode="lin" valueType="num">
                                      <p:cBhvr>
                                        <p:cTn id="32" dur="1000" fill="hold"/>
                                        <p:tgtEl>
                                          <p:spTgt spid="42"/>
                                        </p:tgtEl>
                                        <p:attrNameLst>
                                          <p:attrName>ppt_h</p:attrName>
                                        </p:attrNameLst>
                                      </p:cBhvr>
                                      <p:tavLst>
                                        <p:tav tm="0">
                                          <p:val>
                                            <p:fltVal val="0"/>
                                          </p:val>
                                        </p:tav>
                                        <p:tav tm="100000">
                                          <p:val>
                                            <p:strVal val="#ppt_h"/>
                                          </p:val>
                                        </p:tav>
                                      </p:tavLst>
                                    </p:anim>
                                    <p:anim calcmode="lin" valueType="num">
                                      <p:cBhvr>
                                        <p:cTn id="33" dur="1000" fill="hold"/>
                                        <p:tgtEl>
                                          <p:spTgt spid="42"/>
                                        </p:tgtEl>
                                        <p:attrNameLst>
                                          <p:attrName>style.rotation</p:attrName>
                                        </p:attrNameLst>
                                      </p:cBhvr>
                                      <p:tavLst>
                                        <p:tav tm="0">
                                          <p:val>
                                            <p:fltVal val="90"/>
                                          </p:val>
                                        </p:tav>
                                        <p:tav tm="100000">
                                          <p:val>
                                            <p:fltVal val="0"/>
                                          </p:val>
                                        </p:tav>
                                      </p:tavLst>
                                    </p:anim>
                                    <p:animEffect transition="in" filter="fade">
                                      <p:cBhvr>
                                        <p:cTn id="34" dur="1000"/>
                                        <p:tgtEl>
                                          <p:spTgt spid="42"/>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1000" fill="hold"/>
                                        <p:tgtEl>
                                          <p:spTgt spid="41"/>
                                        </p:tgtEl>
                                        <p:attrNameLst>
                                          <p:attrName>ppt_w</p:attrName>
                                        </p:attrNameLst>
                                      </p:cBhvr>
                                      <p:tavLst>
                                        <p:tav tm="0">
                                          <p:val>
                                            <p:fltVal val="0"/>
                                          </p:val>
                                        </p:tav>
                                        <p:tav tm="100000">
                                          <p:val>
                                            <p:strVal val="#ppt_w"/>
                                          </p:val>
                                        </p:tav>
                                      </p:tavLst>
                                    </p:anim>
                                    <p:anim calcmode="lin" valueType="num">
                                      <p:cBhvr>
                                        <p:cTn id="38" dur="1000" fill="hold"/>
                                        <p:tgtEl>
                                          <p:spTgt spid="41"/>
                                        </p:tgtEl>
                                        <p:attrNameLst>
                                          <p:attrName>ppt_h</p:attrName>
                                        </p:attrNameLst>
                                      </p:cBhvr>
                                      <p:tavLst>
                                        <p:tav tm="0">
                                          <p:val>
                                            <p:fltVal val="0"/>
                                          </p:val>
                                        </p:tav>
                                        <p:tav tm="100000">
                                          <p:val>
                                            <p:strVal val="#ppt_h"/>
                                          </p:val>
                                        </p:tav>
                                      </p:tavLst>
                                    </p:anim>
                                    <p:anim calcmode="lin" valueType="num">
                                      <p:cBhvr>
                                        <p:cTn id="39" dur="1000" fill="hold"/>
                                        <p:tgtEl>
                                          <p:spTgt spid="41"/>
                                        </p:tgtEl>
                                        <p:attrNameLst>
                                          <p:attrName>style.rotation</p:attrName>
                                        </p:attrNameLst>
                                      </p:cBhvr>
                                      <p:tavLst>
                                        <p:tav tm="0">
                                          <p:val>
                                            <p:fltVal val="90"/>
                                          </p:val>
                                        </p:tav>
                                        <p:tav tm="100000">
                                          <p:val>
                                            <p:fltVal val="0"/>
                                          </p:val>
                                        </p:tav>
                                      </p:tavLst>
                                    </p:anim>
                                    <p:animEffect transition="in" filter="fade">
                                      <p:cBhvr>
                                        <p:cTn id="40" dur="1000"/>
                                        <p:tgtEl>
                                          <p:spTgt spid="41"/>
                                        </p:tgtEl>
                                      </p:cBhvr>
                                    </p:animEffect>
                                  </p:childTnLst>
                                </p:cTn>
                              </p:par>
                              <p:par>
                                <p:cTn id="41" presetID="31" presetClass="entr" presetSubtype="0" fill="hold"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p:cTn id="43" dur="1000" fill="hold"/>
                                        <p:tgtEl>
                                          <p:spTgt spid="37"/>
                                        </p:tgtEl>
                                        <p:attrNameLst>
                                          <p:attrName>ppt_w</p:attrName>
                                        </p:attrNameLst>
                                      </p:cBhvr>
                                      <p:tavLst>
                                        <p:tav tm="0">
                                          <p:val>
                                            <p:fltVal val="0"/>
                                          </p:val>
                                        </p:tav>
                                        <p:tav tm="100000">
                                          <p:val>
                                            <p:strVal val="#ppt_w"/>
                                          </p:val>
                                        </p:tav>
                                      </p:tavLst>
                                    </p:anim>
                                    <p:anim calcmode="lin" valueType="num">
                                      <p:cBhvr>
                                        <p:cTn id="44" dur="1000" fill="hold"/>
                                        <p:tgtEl>
                                          <p:spTgt spid="37"/>
                                        </p:tgtEl>
                                        <p:attrNameLst>
                                          <p:attrName>ppt_h</p:attrName>
                                        </p:attrNameLst>
                                      </p:cBhvr>
                                      <p:tavLst>
                                        <p:tav tm="0">
                                          <p:val>
                                            <p:fltVal val="0"/>
                                          </p:val>
                                        </p:tav>
                                        <p:tav tm="100000">
                                          <p:val>
                                            <p:strVal val="#ppt_h"/>
                                          </p:val>
                                        </p:tav>
                                      </p:tavLst>
                                    </p:anim>
                                    <p:anim calcmode="lin" valueType="num">
                                      <p:cBhvr>
                                        <p:cTn id="45" dur="1000" fill="hold"/>
                                        <p:tgtEl>
                                          <p:spTgt spid="37"/>
                                        </p:tgtEl>
                                        <p:attrNameLst>
                                          <p:attrName>style.rotation</p:attrName>
                                        </p:attrNameLst>
                                      </p:cBhvr>
                                      <p:tavLst>
                                        <p:tav tm="0">
                                          <p:val>
                                            <p:fltVal val="90"/>
                                          </p:val>
                                        </p:tav>
                                        <p:tav tm="100000">
                                          <p:val>
                                            <p:fltVal val="0"/>
                                          </p:val>
                                        </p:tav>
                                      </p:tavLst>
                                    </p:anim>
                                    <p:animEffect transition="in" filter="fade">
                                      <p:cBhvr>
                                        <p:cTn id="46" dur="1000"/>
                                        <p:tgtEl>
                                          <p:spTgt spid="37"/>
                                        </p:tgtEl>
                                      </p:cBhvr>
                                    </p:animEffect>
                                  </p:childTnLst>
                                </p:cTn>
                              </p:par>
                            </p:childTnLst>
                          </p:cTn>
                        </p:par>
                        <p:par>
                          <p:cTn id="47" fill="hold">
                            <p:stCondLst>
                              <p:cond delay="1000"/>
                            </p:stCondLst>
                            <p:childTnLst>
                              <p:par>
                                <p:cTn id="48" presetID="53" presetClass="entr" presetSubtype="16"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p:cTn id="50" dur="500" fill="hold"/>
                                        <p:tgtEl>
                                          <p:spTgt spid="25"/>
                                        </p:tgtEl>
                                        <p:attrNameLst>
                                          <p:attrName>ppt_w</p:attrName>
                                        </p:attrNameLst>
                                      </p:cBhvr>
                                      <p:tavLst>
                                        <p:tav tm="0">
                                          <p:val>
                                            <p:fltVal val="0"/>
                                          </p:val>
                                        </p:tav>
                                        <p:tav tm="100000">
                                          <p:val>
                                            <p:strVal val="#ppt_w"/>
                                          </p:val>
                                        </p:tav>
                                      </p:tavLst>
                                    </p:anim>
                                    <p:anim calcmode="lin" valueType="num">
                                      <p:cBhvr>
                                        <p:cTn id="51" dur="500" fill="hold"/>
                                        <p:tgtEl>
                                          <p:spTgt spid="25"/>
                                        </p:tgtEl>
                                        <p:attrNameLst>
                                          <p:attrName>ppt_h</p:attrName>
                                        </p:attrNameLst>
                                      </p:cBhvr>
                                      <p:tavLst>
                                        <p:tav tm="0">
                                          <p:val>
                                            <p:fltVal val="0"/>
                                          </p:val>
                                        </p:tav>
                                        <p:tav tm="100000">
                                          <p:val>
                                            <p:strVal val="#ppt_h"/>
                                          </p:val>
                                        </p:tav>
                                      </p:tavLst>
                                    </p:anim>
                                    <p:animEffect transition="in" filter="fade">
                                      <p:cBhvr>
                                        <p:cTn id="52" dur="500"/>
                                        <p:tgtEl>
                                          <p:spTgt spid="25"/>
                                        </p:tgtEl>
                                      </p:cBhvr>
                                    </p:animEffect>
                                  </p:childTnLst>
                                </p:cTn>
                              </p:par>
                            </p:childTnLst>
                          </p:cTn>
                        </p:par>
                        <p:par>
                          <p:cTn id="53" fill="hold">
                            <p:stCondLst>
                              <p:cond delay="1500"/>
                            </p:stCondLst>
                            <p:childTnLst>
                              <p:par>
                                <p:cTn id="54" presetID="1" presetClass="entr" presetSubtype="0"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childTnLst>
                                </p:cTn>
                              </p:par>
                            </p:childTnLst>
                          </p:cTn>
                        </p:par>
                        <p:par>
                          <p:cTn id="56" fill="hold">
                            <p:stCondLst>
                              <p:cond delay="1500"/>
                            </p:stCondLst>
                            <p:childTnLst>
                              <p:par>
                                <p:cTn id="57" presetID="10" presetClass="entr" presetSubtype="0"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childTnLst>
                          </p:cTn>
                        </p:par>
                        <p:par>
                          <p:cTn id="60" fill="hold">
                            <p:stCondLst>
                              <p:cond delay="2000"/>
                            </p:stCondLst>
                            <p:childTnLst>
                              <p:par>
                                <p:cTn id="61" presetID="1" presetClass="entr" presetSubtype="0" fill="hold" nodeType="afterEffect">
                                  <p:stCondLst>
                                    <p:cond delay="0"/>
                                  </p:stCondLst>
                                  <p:childTnLst>
                                    <p:set>
                                      <p:cBhvr>
                                        <p:cTn id="62" dur="1" fill="hold">
                                          <p:stCondLst>
                                            <p:cond delay="0"/>
                                          </p:stCondLst>
                                        </p:cTn>
                                        <p:tgtEl>
                                          <p:spTgt spid="19"/>
                                        </p:tgtEl>
                                        <p:attrNameLst>
                                          <p:attrName>style.visibility</p:attrName>
                                        </p:attrNameLst>
                                      </p:cBhvr>
                                      <p:to>
                                        <p:strVal val="visible"/>
                                      </p:to>
                                    </p:set>
                                  </p:childTnLst>
                                </p:cTn>
                              </p:par>
                            </p:childTnLst>
                          </p:cTn>
                        </p:par>
                        <p:par>
                          <p:cTn id="63" fill="hold">
                            <p:stCondLst>
                              <p:cond delay="2000"/>
                            </p:stCondLst>
                            <p:childTnLst>
                              <p:par>
                                <p:cTn id="64" presetID="10" presetClass="entr" presetSubtype="0" fill="hold" grpId="0"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childTnLst>
                                </p:cTn>
                              </p:par>
                            </p:childTnLst>
                          </p:cTn>
                        </p:par>
                        <p:par>
                          <p:cTn id="67" fill="hold">
                            <p:stCondLst>
                              <p:cond delay="2500"/>
                            </p:stCondLst>
                            <p:childTnLst>
                              <p:par>
                                <p:cTn id="68" presetID="1" presetClass="entr" presetSubtype="0"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childTnLst>
                                </p:cTn>
                              </p:par>
                            </p:childTnLst>
                          </p:cTn>
                        </p:par>
                        <p:par>
                          <p:cTn id="70" fill="hold">
                            <p:stCondLst>
                              <p:cond delay="2500"/>
                            </p:stCondLst>
                            <p:childTnLst>
                              <p:par>
                                <p:cTn id="71" presetID="10" presetClass="entr" presetSubtype="0"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fade">
                                      <p:cBhvr>
                                        <p:cTn id="73" dur="500"/>
                                        <p:tgtEl>
                                          <p:spTgt spid="30"/>
                                        </p:tgtEl>
                                      </p:cBhvr>
                                    </p:animEffect>
                                  </p:childTnLst>
                                </p:cTn>
                              </p:par>
                            </p:childTnLst>
                          </p:cTn>
                        </p:par>
                        <p:par>
                          <p:cTn id="74" fill="hold">
                            <p:stCondLst>
                              <p:cond delay="3000"/>
                            </p:stCondLst>
                            <p:childTnLst>
                              <p:par>
                                <p:cTn id="75" presetID="1" presetClass="entr" presetSubtype="0" fill="hold" nodeType="afterEffect">
                                  <p:stCondLst>
                                    <p:cond delay="0"/>
                                  </p:stCondLst>
                                  <p:childTnLst>
                                    <p:set>
                                      <p:cBhvr>
                                        <p:cTn id="76" dur="1" fill="hold">
                                          <p:stCondLst>
                                            <p:cond delay="0"/>
                                          </p:stCondLst>
                                        </p:cTn>
                                        <p:tgtEl>
                                          <p:spTgt spid="10"/>
                                        </p:tgtEl>
                                        <p:attrNameLst>
                                          <p:attrName>style.visibility</p:attrName>
                                        </p:attrNameLst>
                                      </p:cBhvr>
                                      <p:to>
                                        <p:strVal val="visible"/>
                                      </p:to>
                                    </p:set>
                                  </p:childTnLst>
                                </p:cTn>
                              </p:par>
                            </p:childTnLst>
                          </p:cTn>
                        </p:par>
                        <p:par>
                          <p:cTn id="77" fill="hold">
                            <p:stCondLst>
                              <p:cond delay="3000"/>
                            </p:stCondLst>
                            <p:childTnLst>
                              <p:par>
                                <p:cTn id="78" presetID="10" presetClass="entr" presetSubtype="0" fill="hold" grpId="0" nodeType="after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fade">
                                      <p:cBhvr>
                                        <p:cTn id="80" dur="500"/>
                                        <p:tgtEl>
                                          <p:spTgt spid="31"/>
                                        </p:tgtEl>
                                      </p:cBhvr>
                                    </p:animEffect>
                                  </p:childTnLst>
                                </p:cTn>
                              </p:par>
                            </p:childTnLst>
                          </p:cTn>
                        </p:par>
                        <p:par>
                          <p:cTn id="81" fill="hold">
                            <p:stCondLst>
                              <p:cond delay="3500"/>
                            </p:stCondLst>
                            <p:childTnLst>
                              <p:par>
                                <p:cTn id="82" presetID="1" presetClass="entr" presetSubtype="0"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childTnLst>
                                </p:cTn>
                              </p:par>
                            </p:childTnLst>
                          </p:cTn>
                        </p:par>
                        <p:par>
                          <p:cTn id="84" fill="hold">
                            <p:stCondLst>
                              <p:cond delay="3500"/>
                            </p:stCondLst>
                            <p:childTnLst>
                              <p:par>
                                <p:cTn id="85" presetID="10" presetClass="entr" presetSubtype="0" fill="hold" grpId="0" nodeType="after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par>
                          <p:cTn id="88" fill="hold">
                            <p:stCondLst>
                              <p:cond delay="4000"/>
                            </p:stCondLst>
                            <p:childTnLst>
                              <p:par>
                                <p:cTn id="89" presetID="1" presetClass="entr" presetSubtype="0" fill="hold" grpId="0" nodeType="afterEffect">
                                  <p:stCondLst>
                                    <p:cond delay="0"/>
                                  </p:stCondLst>
                                  <p:childTnLst>
                                    <p:set>
                                      <p:cBhvr>
                                        <p:cTn id="90" dur="1" fill="hold">
                                          <p:stCondLst>
                                            <p:cond delay="0"/>
                                          </p:stCondLst>
                                        </p:cTn>
                                        <p:tgtEl>
                                          <p:spTgt spid="18"/>
                                        </p:tgtEl>
                                        <p:attrNameLst>
                                          <p:attrName>style.visibility</p:attrName>
                                        </p:attrNameLst>
                                      </p:cBhvr>
                                      <p:to>
                                        <p:strVal val="visible"/>
                                      </p:to>
                                    </p:set>
                                  </p:childTnLst>
                                </p:cTn>
                              </p:par>
                            </p:childTnLst>
                          </p:cTn>
                        </p:par>
                        <p:par>
                          <p:cTn id="91" fill="hold">
                            <p:stCondLst>
                              <p:cond delay="4000"/>
                            </p:stCondLst>
                            <p:childTnLst>
                              <p:par>
                                <p:cTn id="92" presetID="10" presetClass="entr" presetSubtype="0" fill="hold" grpId="0" nodeType="after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fade">
                                      <p:cBhvr>
                                        <p:cTn id="9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9" grpId="0" animBg="1"/>
      <p:bldP spid="18" grpId="0" animBg="1"/>
      <p:bldP spid="22" grpId="0" animBg="1"/>
      <p:bldP spid="25" grpId="0" animBg="1"/>
      <p:bldP spid="26" grpId="0"/>
      <p:bldP spid="27" grpId="0"/>
      <p:bldP spid="28" grpId="0"/>
      <p:bldP spid="29" grpId="0"/>
      <p:bldP spid="30" grpId="0"/>
      <p:bldP spid="3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8052668" y="4554625"/>
            <a:ext cx="2779696" cy="2303377"/>
            <a:chOff x="8279341" y="4710436"/>
            <a:chExt cx="2592000" cy="2147564"/>
          </a:xfrm>
          <a:solidFill>
            <a:schemeClr val="accent1"/>
          </a:solidFill>
        </p:grpSpPr>
        <p:sp>
          <p:nvSpPr>
            <p:cNvPr id="3" name="矩形 2"/>
            <p:cNvSpPr/>
            <p:nvPr/>
          </p:nvSpPr>
          <p:spPr>
            <a:xfrm rot="3000000">
              <a:off x="9521341" y="3468436"/>
              <a:ext cx="108000" cy="259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8545455" y="5558367"/>
              <a:ext cx="108000" cy="12996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2" name="组合 61"/>
          <p:cNvGrpSpPr/>
          <p:nvPr/>
        </p:nvGrpSpPr>
        <p:grpSpPr>
          <a:xfrm>
            <a:off x="8443263" y="3517085"/>
            <a:ext cx="2051288" cy="2051555"/>
            <a:chOff x="6381260" y="4727091"/>
            <a:chExt cx="634295" cy="634295"/>
          </a:xfrm>
        </p:grpSpPr>
        <p:sp>
          <p:nvSpPr>
            <p:cNvPr id="63" name="椭圆 62"/>
            <p:cNvSpPr/>
            <p:nvPr/>
          </p:nvSpPr>
          <p:spPr>
            <a:xfrm>
              <a:off x="6381260" y="4727091"/>
              <a:ext cx="634295" cy="634295"/>
            </a:xfrm>
            <a:prstGeom prst="ellipse">
              <a:avLst/>
            </a:prstGeom>
            <a:gradFill rotWithShape="1">
              <a:gsLst>
                <a:gs pos="72000">
                  <a:srgbClr val="EEEEEE"/>
                </a:gs>
                <a:gs pos="100000">
                  <a:srgbClr val="F9F9F9"/>
                </a:gs>
                <a:gs pos="10000">
                  <a:schemeClr val="bg1">
                    <a:lumMod val="85000"/>
                  </a:schemeClr>
                </a:gs>
              </a:gsLst>
              <a:lin ang="7800000" scaled="0"/>
            </a:gradFill>
            <a:ln w="28575">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a:solidFill>
                  <a:srgbClr val="000000"/>
                </a:solidFill>
                <a:cs typeface="+mn-ea"/>
                <a:sym typeface="+mn-lt"/>
              </a:endParaRPr>
            </a:p>
          </p:txBody>
        </p:sp>
        <p:sp>
          <p:nvSpPr>
            <p:cNvPr id="64" name="Freeform 30"/>
            <p:cNvSpPr/>
            <p:nvPr/>
          </p:nvSpPr>
          <p:spPr bwMode="auto">
            <a:xfrm>
              <a:off x="6447963" y="4793794"/>
              <a:ext cx="500890" cy="500890"/>
            </a:xfrm>
            <a:prstGeom prst="ellipse">
              <a:avLst/>
            </a:prstGeom>
            <a:solidFill>
              <a:schemeClr val="accent4"/>
            </a:solidFill>
            <a:ln w="28575">
              <a:noFill/>
            </a:ln>
            <a:effectLst>
              <a:innerShdw blurRad="63500" dist="50800" dir="18900000">
                <a:prstClr val="black">
                  <a:alpha val="50000"/>
                </a:prstClr>
              </a:innerShdw>
            </a:effectLst>
          </p:spPr>
          <p:txBody>
            <a:bodyPr wrap="none" anchor="ctr"/>
            <a:lstStyle/>
            <a:p>
              <a:pPr latinLnBrk="1"/>
              <a:endParaRPr kumimoji="1" lang="zh-CN" altLang="en-US" sz="2400">
                <a:solidFill>
                  <a:srgbClr val="000000"/>
                </a:solidFill>
                <a:cs typeface="+mn-ea"/>
                <a:sym typeface="+mn-lt"/>
              </a:endParaRPr>
            </a:p>
          </p:txBody>
        </p:sp>
      </p:grpSp>
      <p:grpSp>
        <p:nvGrpSpPr>
          <p:cNvPr id="18" name="组合 17"/>
          <p:cNvGrpSpPr/>
          <p:nvPr/>
        </p:nvGrpSpPr>
        <p:grpSpPr>
          <a:xfrm>
            <a:off x="10383884" y="3156507"/>
            <a:ext cx="692598" cy="692688"/>
            <a:chOff x="10453144" y="3406896"/>
            <a:chExt cx="645831" cy="645831"/>
          </a:xfrm>
        </p:grpSpPr>
        <p:sp>
          <p:nvSpPr>
            <p:cNvPr id="50" name="Freeform 30"/>
            <p:cNvSpPr/>
            <p:nvPr/>
          </p:nvSpPr>
          <p:spPr bwMode="auto">
            <a:xfrm>
              <a:off x="10453144" y="3406896"/>
              <a:ext cx="645831" cy="645831"/>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algn="ctr" latinLnBrk="1"/>
              <a:endParaRPr kumimoji="1" lang="zh-CN" altLang="en-US" sz="2400" dirty="0">
                <a:solidFill>
                  <a:schemeClr val="accent1"/>
                </a:solidFill>
                <a:cs typeface="+mn-ea"/>
                <a:sym typeface="+mn-lt"/>
              </a:endParaRPr>
            </a:p>
          </p:txBody>
        </p:sp>
        <p:sp>
          <p:nvSpPr>
            <p:cNvPr id="16" name="文本框 15"/>
            <p:cNvSpPr txBox="1"/>
            <p:nvPr/>
          </p:nvSpPr>
          <p:spPr>
            <a:xfrm>
              <a:off x="10518617" y="3514593"/>
              <a:ext cx="492076" cy="430436"/>
            </a:xfrm>
            <a:prstGeom prst="rect">
              <a:avLst/>
            </a:prstGeom>
            <a:noFill/>
          </p:spPr>
          <p:txBody>
            <a:bodyPr wrap="none" rtlCol="0" anchor="ctr">
              <a:spAutoFit/>
            </a:bodyPr>
            <a:lstStyle/>
            <a:p>
              <a:r>
                <a:rPr lang="en-US" altLang="zh-CN" sz="2400" dirty="0">
                  <a:solidFill>
                    <a:schemeClr val="accent1"/>
                  </a:solidFill>
                  <a:cs typeface="+mn-ea"/>
                  <a:sym typeface="+mn-lt"/>
                </a:rPr>
                <a:t>05</a:t>
              </a:r>
              <a:endParaRPr lang="zh-CN" altLang="en-US" sz="2400" dirty="0">
                <a:solidFill>
                  <a:schemeClr val="accent1"/>
                </a:solidFill>
                <a:cs typeface="+mn-ea"/>
                <a:sym typeface="+mn-lt"/>
              </a:endParaRPr>
            </a:p>
          </p:txBody>
        </p:sp>
      </p:grpSp>
      <p:grpSp>
        <p:nvGrpSpPr>
          <p:cNvPr id="19" name="组合 18"/>
          <p:cNvGrpSpPr/>
          <p:nvPr/>
        </p:nvGrpSpPr>
        <p:grpSpPr>
          <a:xfrm>
            <a:off x="7447161" y="2560919"/>
            <a:ext cx="1382127" cy="4297080"/>
            <a:chOff x="7463838" y="2851597"/>
            <a:chExt cx="1288800" cy="4006402"/>
          </a:xfrm>
          <a:solidFill>
            <a:schemeClr val="accent1"/>
          </a:solidFill>
        </p:grpSpPr>
        <p:sp>
          <p:nvSpPr>
            <p:cNvPr id="90" name="矩形 89"/>
            <p:cNvSpPr/>
            <p:nvPr/>
          </p:nvSpPr>
          <p:spPr>
            <a:xfrm rot="3000000">
              <a:off x="8054238" y="2261197"/>
              <a:ext cx="108000" cy="1288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矩形 90"/>
            <p:cNvSpPr/>
            <p:nvPr/>
          </p:nvSpPr>
          <p:spPr>
            <a:xfrm>
              <a:off x="7579690" y="3278521"/>
              <a:ext cx="108000" cy="35794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2" name="组合 91"/>
          <p:cNvGrpSpPr/>
          <p:nvPr/>
        </p:nvGrpSpPr>
        <p:grpSpPr>
          <a:xfrm>
            <a:off x="6603668" y="1972610"/>
            <a:ext cx="2051288" cy="2051555"/>
            <a:chOff x="6381260" y="4727091"/>
            <a:chExt cx="634295" cy="634295"/>
          </a:xfrm>
        </p:grpSpPr>
        <p:sp>
          <p:nvSpPr>
            <p:cNvPr id="93" name="椭圆 92"/>
            <p:cNvSpPr/>
            <p:nvPr/>
          </p:nvSpPr>
          <p:spPr>
            <a:xfrm>
              <a:off x="6381260" y="4727091"/>
              <a:ext cx="634295" cy="634295"/>
            </a:xfrm>
            <a:prstGeom prst="ellipse">
              <a:avLst/>
            </a:prstGeom>
            <a:gradFill rotWithShape="1">
              <a:gsLst>
                <a:gs pos="72000">
                  <a:srgbClr val="EEEEEE"/>
                </a:gs>
                <a:gs pos="100000">
                  <a:srgbClr val="F9F9F9"/>
                </a:gs>
                <a:gs pos="10000">
                  <a:schemeClr val="bg1">
                    <a:lumMod val="85000"/>
                  </a:schemeClr>
                </a:gs>
              </a:gsLst>
              <a:lin ang="7800000" scaled="0"/>
            </a:gradFill>
            <a:ln w="28575">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a:solidFill>
                  <a:srgbClr val="000000"/>
                </a:solidFill>
                <a:cs typeface="+mn-ea"/>
                <a:sym typeface="+mn-lt"/>
              </a:endParaRPr>
            </a:p>
          </p:txBody>
        </p:sp>
        <p:sp>
          <p:nvSpPr>
            <p:cNvPr id="94" name="Freeform 30"/>
            <p:cNvSpPr/>
            <p:nvPr/>
          </p:nvSpPr>
          <p:spPr bwMode="auto">
            <a:xfrm>
              <a:off x="6447963" y="4793794"/>
              <a:ext cx="500890" cy="500890"/>
            </a:xfrm>
            <a:prstGeom prst="ellipse">
              <a:avLst/>
            </a:prstGeom>
            <a:solidFill>
              <a:schemeClr val="accent3"/>
            </a:solidFill>
            <a:ln w="28575">
              <a:noFill/>
            </a:ln>
            <a:effectLst>
              <a:innerShdw blurRad="63500" dist="50800" dir="18900000">
                <a:prstClr val="black">
                  <a:alpha val="50000"/>
                </a:prstClr>
              </a:innerShdw>
            </a:effectLst>
          </p:spPr>
          <p:txBody>
            <a:bodyPr wrap="none" anchor="ctr"/>
            <a:lstStyle/>
            <a:p>
              <a:pPr latinLnBrk="1"/>
              <a:endParaRPr kumimoji="1" lang="zh-CN" altLang="en-US" sz="2400">
                <a:solidFill>
                  <a:srgbClr val="000000"/>
                </a:solidFill>
                <a:cs typeface="+mn-ea"/>
                <a:sym typeface="+mn-lt"/>
              </a:endParaRPr>
            </a:p>
          </p:txBody>
        </p:sp>
      </p:grpSp>
      <p:grpSp>
        <p:nvGrpSpPr>
          <p:cNvPr id="95" name="组合 94"/>
          <p:cNvGrpSpPr/>
          <p:nvPr/>
        </p:nvGrpSpPr>
        <p:grpSpPr>
          <a:xfrm>
            <a:off x="8575510" y="1600200"/>
            <a:ext cx="692598" cy="692688"/>
            <a:chOff x="10453144" y="3406896"/>
            <a:chExt cx="645831" cy="645831"/>
          </a:xfrm>
        </p:grpSpPr>
        <p:sp>
          <p:nvSpPr>
            <p:cNvPr id="96" name="Freeform 30"/>
            <p:cNvSpPr/>
            <p:nvPr/>
          </p:nvSpPr>
          <p:spPr bwMode="auto">
            <a:xfrm>
              <a:off x="10453144" y="3406896"/>
              <a:ext cx="645831" cy="645831"/>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algn="ctr" latinLnBrk="1"/>
              <a:endParaRPr kumimoji="1" lang="zh-CN" altLang="en-US" sz="2400" dirty="0">
                <a:solidFill>
                  <a:schemeClr val="accent1"/>
                </a:solidFill>
                <a:cs typeface="+mn-ea"/>
                <a:sym typeface="+mn-lt"/>
              </a:endParaRPr>
            </a:p>
          </p:txBody>
        </p:sp>
        <p:sp>
          <p:nvSpPr>
            <p:cNvPr id="97" name="文本框 96"/>
            <p:cNvSpPr txBox="1"/>
            <p:nvPr/>
          </p:nvSpPr>
          <p:spPr>
            <a:xfrm>
              <a:off x="10518617" y="3514593"/>
              <a:ext cx="492076" cy="430436"/>
            </a:xfrm>
            <a:prstGeom prst="rect">
              <a:avLst/>
            </a:prstGeom>
            <a:noFill/>
          </p:spPr>
          <p:txBody>
            <a:bodyPr wrap="none" rtlCol="0" anchor="ctr">
              <a:spAutoFit/>
            </a:bodyPr>
            <a:lstStyle/>
            <a:p>
              <a:r>
                <a:rPr lang="en-US" altLang="zh-CN" sz="2400" dirty="0">
                  <a:solidFill>
                    <a:schemeClr val="accent1"/>
                  </a:solidFill>
                  <a:cs typeface="+mn-ea"/>
                  <a:sym typeface="+mn-lt"/>
                </a:rPr>
                <a:t>04</a:t>
              </a:r>
              <a:endParaRPr lang="zh-CN" altLang="en-US" sz="2400" dirty="0">
                <a:solidFill>
                  <a:schemeClr val="accent1"/>
                </a:solidFill>
                <a:cs typeface="+mn-ea"/>
                <a:sym typeface="+mn-lt"/>
              </a:endParaRPr>
            </a:p>
          </p:txBody>
        </p:sp>
      </p:grpSp>
      <p:sp>
        <p:nvSpPr>
          <p:cNvPr id="100" name="矩形 99"/>
          <p:cNvSpPr/>
          <p:nvPr/>
        </p:nvSpPr>
        <p:spPr>
          <a:xfrm>
            <a:off x="6038091" y="3475239"/>
            <a:ext cx="115821" cy="33827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1" name="组合 100"/>
          <p:cNvGrpSpPr/>
          <p:nvPr/>
        </p:nvGrpSpPr>
        <p:grpSpPr>
          <a:xfrm>
            <a:off x="5070357" y="3875260"/>
            <a:ext cx="2051288" cy="2051555"/>
            <a:chOff x="6381260" y="4727091"/>
            <a:chExt cx="634295" cy="634295"/>
          </a:xfrm>
        </p:grpSpPr>
        <p:sp>
          <p:nvSpPr>
            <p:cNvPr id="102" name="椭圆 101"/>
            <p:cNvSpPr/>
            <p:nvPr/>
          </p:nvSpPr>
          <p:spPr>
            <a:xfrm>
              <a:off x="6381260" y="4727091"/>
              <a:ext cx="634295" cy="634295"/>
            </a:xfrm>
            <a:prstGeom prst="ellipse">
              <a:avLst/>
            </a:prstGeom>
            <a:gradFill rotWithShape="1">
              <a:gsLst>
                <a:gs pos="72000">
                  <a:srgbClr val="EEEEEE"/>
                </a:gs>
                <a:gs pos="100000">
                  <a:srgbClr val="F9F9F9"/>
                </a:gs>
                <a:gs pos="10000">
                  <a:schemeClr val="bg1">
                    <a:lumMod val="85000"/>
                  </a:schemeClr>
                </a:gs>
              </a:gsLst>
              <a:lin ang="7800000" scaled="0"/>
            </a:gradFill>
            <a:ln w="28575">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a:solidFill>
                  <a:srgbClr val="000000"/>
                </a:solidFill>
                <a:cs typeface="+mn-ea"/>
                <a:sym typeface="+mn-lt"/>
              </a:endParaRPr>
            </a:p>
          </p:txBody>
        </p:sp>
        <p:sp>
          <p:nvSpPr>
            <p:cNvPr id="103" name="Freeform 30"/>
            <p:cNvSpPr/>
            <p:nvPr/>
          </p:nvSpPr>
          <p:spPr bwMode="auto">
            <a:xfrm>
              <a:off x="6447963" y="4793794"/>
              <a:ext cx="500890" cy="500890"/>
            </a:xfrm>
            <a:prstGeom prst="ellipse">
              <a:avLst/>
            </a:prstGeom>
            <a:solidFill>
              <a:schemeClr val="accent2"/>
            </a:solidFill>
            <a:ln w="28575">
              <a:noFill/>
            </a:ln>
            <a:effectLst>
              <a:innerShdw blurRad="63500" dist="50800" dir="18900000">
                <a:prstClr val="black">
                  <a:alpha val="50000"/>
                </a:prstClr>
              </a:innerShdw>
            </a:effectLst>
          </p:spPr>
          <p:txBody>
            <a:bodyPr wrap="none" anchor="ctr"/>
            <a:lstStyle/>
            <a:p>
              <a:pPr latinLnBrk="1"/>
              <a:endParaRPr kumimoji="1" lang="zh-CN" altLang="en-US" sz="2400">
                <a:solidFill>
                  <a:srgbClr val="000000"/>
                </a:solidFill>
                <a:cs typeface="+mn-ea"/>
                <a:sym typeface="+mn-lt"/>
              </a:endParaRPr>
            </a:p>
          </p:txBody>
        </p:sp>
      </p:grpSp>
      <p:grpSp>
        <p:nvGrpSpPr>
          <p:cNvPr id="104" name="组合 103"/>
          <p:cNvGrpSpPr/>
          <p:nvPr/>
        </p:nvGrpSpPr>
        <p:grpSpPr>
          <a:xfrm>
            <a:off x="5749702" y="2893016"/>
            <a:ext cx="692598" cy="692688"/>
            <a:chOff x="10453144" y="3406896"/>
            <a:chExt cx="645831" cy="645831"/>
          </a:xfrm>
        </p:grpSpPr>
        <p:sp>
          <p:nvSpPr>
            <p:cNvPr id="105" name="Freeform 30"/>
            <p:cNvSpPr/>
            <p:nvPr/>
          </p:nvSpPr>
          <p:spPr bwMode="auto">
            <a:xfrm>
              <a:off x="10453144" y="3406896"/>
              <a:ext cx="645831" cy="645831"/>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algn="ctr" latinLnBrk="1"/>
              <a:endParaRPr kumimoji="1" lang="zh-CN" altLang="en-US" sz="2400" dirty="0">
                <a:solidFill>
                  <a:schemeClr val="accent1"/>
                </a:solidFill>
                <a:cs typeface="+mn-ea"/>
                <a:sym typeface="+mn-lt"/>
              </a:endParaRPr>
            </a:p>
          </p:txBody>
        </p:sp>
        <p:sp>
          <p:nvSpPr>
            <p:cNvPr id="106" name="文本框 105"/>
            <p:cNvSpPr txBox="1"/>
            <p:nvPr/>
          </p:nvSpPr>
          <p:spPr>
            <a:xfrm>
              <a:off x="10536779" y="3514594"/>
              <a:ext cx="492076" cy="430436"/>
            </a:xfrm>
            <a:prstGeom prst="rect">
              <a:avLst/>
            </a:prstGeom>
            <a:noFill/>
          </p:spPr>
          <p:txBody>
            <a:bodyPr wrap="none" rtlCol="0" anchor="ctr">
              <a:spAutoFit/>
            </a:bodyPr>
            <a:lstStyle/>
            <a:p>
              <a:r>
                <a:rPr lang="en-US" altLang="zh-CN" sz="2400" dirty="0">
                  <a:solidFill>
                    <a:schemeClr val="accent1"/>
                  </a:solidFill>
                  <a:cs typeface="+mn-ea"/>
                  <a:sym typeface="+mn-lt"/>
                </a:rPr>
                <a:t>03</a:t>
              </a:r>
              <a:endParaRPr lang="zh-CN" altLang="en-US" sz="2400" dirty="0">
                <a:solidFill>
                  <a:schemeClr val="accent1"/>
                </a:solidFill>
                <a:cs typeface="+mn-ea"/>
                <a:sym typeface="+mn-lt"/>
              </a:endParaRPr>
            </a:p>
          </p:txBody>
        </p:sp>
      </p:grpSp>
      <p:grpSp>
        <p:nvGrpSpPr>
          <p:cNvPr id="107" name="组合 106"/>
          <p:cNvGrpSpPr/>
          <p:nvPr/>
        </p:nvGrpSpPr>
        <p:grpSpPr>
          <a:xfrm>
            <a:off x="4356943" y="2560919"/>
            <a:ext cx="1382127" cy="4297080"/>
            <a:chOff x="7463824" y="2851597"/>
            <a:chExt cx="1288798" cy="4006402"/>
          </a:xfrm>
          <a:solidFill>
            <a:schemeClr val="accent1"/>
          </a:solidFill>
        </p:grpSpPr>
        <p:sp>
          <p:nvSpPr>
            <p:cNvPr id="108" name="矩形 107"/>
            <p:cNvSpPr/>
            <p:nvPr/>
          </p:nvSpPr>
          <p:spPr>
            <a:xfrm rot="3000000">
              <a:off x="8054223" y="2261198"/>
              <a:ext cx="108000" cy="12887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矩形 108"/>
            <p:cNvSpPr/>
            <p:nvPr/>
          </p:nvSpPr>
          <p:spPr>
            <a:xfrm>
              <a:off x="7579690" y="3278521"/>
              <a:ext cx="108000" cy="35794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0" name="组合 109"/>
          <p:cNvGrpSpPr/>
          <p:nvPr/>
        </p:nvGrpSpPr>
        <p:grpSpPr>
          <a:xfrm>
            <a:off x="3513452" y="1972610"/>
            <a:ext cx="2051288" cy="2051555"/>
            <a:chOff x="6381260" y="4727091"/>
            <a:chExt cx="634295" cy="634295"/>
          </a:xfrm>
        </p:grpSpPr>
        <p:sp>
          <p:nvSpPr>
            <p:cNvPr id="111" name="椭圆 110"/>
            <p:cNvSpPr/>
            <p:nvPr/>
          </p:nvSpPr>
          <p:spPr>
            <a:xfrm>
              <a:off x="6381260" y="4727091"/>
              <a:ext cx="634295" cy="634295"/>
            </a:xfrm>
            <a:prstGeom prst="ellipse">
              <a:avLst/>
            </a:prstGeom>
            <a:gradFill rotWithShape="1">
              <a:gsLst>
                <a:gs pos="72000">
                  <a:srgbClr val="EEEEEE"/>
                </a:gs>
                <a:gs pos="100000">
                  <a:srgbClr val="F9F9F9"/>
                </a:gs>
                <a:gs pos="10000">
                  <a:schemeClr val="bg1">
                    <a:lumMod val="85000"/>
                  </a:schemeClr>
                </a:gs>
              </a:gsLst>
              <a:lin ang="7800000" scaled="0"/>
            </a:gradFill>
            <a:ln w="28575">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a:solidFill>
                  <a:srgbClr val="000000"/>
                </a:solidFill>
                <a:cs typeface="+mn-ea"/>
                <a:sym typeface="+mn-lt"/>
              </a:endParaRPr>
            </a:p>
          </p:txBody>
        </p:sp>
        <p:sp>
          <p:nvSpPr>
            <p:cNvPr id="112" name="Freeform 30"/>
            <p:cNvSpPr/>
            <p:nvPr/>
          </p:nvSpPr>
          <p:spPr bwMode="auto">
            <a:xfrm>
              <a:off x="6447963" y="4793794"/>
              <a:ext cx="500890" cy="500890"/>
            </a:xfrm>
            <a:prstGeom prst="ellipse">
              <a:avLst/>
            </a:prstGeom>
            <a:solidFill>
              <a:schemeClr val="accent1"/>
            </a:solidFill>
            <a:ln w="28575">
              <a:noFill/>
            </a:ln>
            <a:effectLst>
              <a:innerShdw blurRad="63500" dist="50800" dir="18900000">
                <a:prstClr val="black">
                  <a:alpha val="50000"/>
                </a:prstClr>
              </a:innerShdw>
            </a:effectLst>
          </p:spPr>
          <p:txBody>
            <a:bodyPr wrap="none" anchor="ctr"/>
            <a:lstStyle/>
            <a:p>
              <a:pPr latinLnBrk="1"/>
              <a:endParaRPr kumimoji="1" lang="zh-CN" altLang="en-US" sz="2400">
                <a:solidFill>
                  <a:srgbClr val="000000"/>
                </a:solidFill>
                <a:cs typeface="+mn-ea"/>
                <a:sym typeface="+mn-lt"/>
              </a:endParaRPr>
            </a:p>
          </p:txBody>
        </p:sp>
      </p:grpSp>
      <p:grpSp>
        <p:nvGrpSpPr>
          <p:cNvPr id="113" name="组合 112"/>
          <p:cNvGrpSpPr/>
          <p:nvPr/>
        </p:nvGrpSpPr>
        <p:grpSpPr>
          <a:xfrm>
            <a:off x="5485293" y="1600200"/>
            <a:ext cx="692598" cy="692688"/>
            <a:chOff x="10453144" y="3406896"/>
            <a:chExt cx="645831" cy="645831"/>
          </a:xfrm>
        </p:grpSpPr>
        <p:sp>
          <p:nvSpPr>
            <p:cNvPr id="114" name="Freeform 30"/>
            <p:cNvSpPr/>
            <p:nvPr/>
          </p:nvSpPr>
          <p:spPr bwMode="auto">
            <a:xfrm>
              <a:off x="10453144" y="3406896"/>
              <a:ext cx="645831" cy="645831"/>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algn="ctr" latinLnBrk="1"/>
              <a:endParaRPr kumimoji="1" lang="zh-CN" altLang="en-US" sz="2400" dirty="0">
                <a:solidFill>
                  <a:schemeClr val="accent1"/>
                </a:solidFill>
                <a:cs typeface="+mn-ea"/>
                <a:sym typeface="+mn-lt"/>
              </a:endParaRPr>
            </a:p>
          </p:txBody>
        </p:sp>
        <p:sp>
          <p:nvSpPr>
            <p:cNvPr id="115" name="文本框 114"/>
            <p:cNvSpPr txBox="1"/>
            <p:nvPr/>
          </p:nvSpPr>
          <p:spPr>
            <a:xfrm>
              <a:off x="10541263" y="3514593"/>
              <a:ext cx="492076" cy="430436"/>
            </a:xfrm>
            <a:prstGeom prst="rect">
              <a:avLst/>
            </a:prstGeom>
            <a:noFill/>
          </p:spPr>
          <p:txBody>
            <a:bodyPr wrap="none" rtlCol="0" anchor="ctr">
              <a:spAutoFit/>
            </a:bodyPr>
            <a:lstStyle/>
            <a:p>
              <a:r>
                <a:rPr lang="en-US" altLang="zh-CN" sz="2400" dirty="0">
                  <a:solidFill>
                    <a:schemeClr val="accent1"/>
                  </a:solidFill>
                  <a:cs typeface="+mn-ea"/>
                  <a:sym typeface="+mn-lt"/>
                </a:rPr>
                <a:t>02</a:t>
              </a:r>
              <a:endParaRPr lang="zh-CN" altLang="en-US" sz="2400" dirty="0">
                <a:solidFill>
                  <a:schemeClr val="accent1"/>
                </a:solidFill>
                <a:cs typeface="+mn-ea"/>
                <a:sym typeface="+mn-lt"/>
              </a:endParaRPr>
            </a:p>
          </p:txBody>
        </p:sp>
      </p:grpSp>
      <p:grpSp>
        <p:nvGrpSpPr>
          <p:cNvPr id="116" name="组合 115"/>
          <p:cNvGrpSpPr/>
          <p:nvPr/>
        </p:nvGrpSpPr>
        <p:grpSpPr>
          <a:xfrm flipH="1">
            <a:off x="1359638" y="4554625"/>
            <a:ext cx="2779696" cy="2303377"/>
            <a:chOff x="8279341" y="4710436"/>
            <a:chExt cx="2592000" cy="2147564"/>
          </a:xfrm>
          <a:solidFill>
            <a:schemeClr val="accent1"/>
          </a:solidFill>
        </p:grpSpPr>
        <p:sp>
          <p:nvSpPr>
            <p:cNvPr id="117" name="矩形 116"/>
            <p:cNvSpPr/>
            <p:nvPr/>
          </p:nvSpPr>
          <p:spPr>
            <a:xfrm rot="3000000">
              <a:off x="9521341" y="3468436"/>
              <a:ext cx="108000" cy="259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8" name="矩形 117"/>
            <p:cNvSpPr/>
            <p:nvPr/>
          </p:nvSpPr>
          <p:spPr>
            <a:xfrm>
              <a:off x="8545455" y="5558367"/>
              <a:ext cx="108000" cy="12996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9" name="组合 118"/>
          <p:cNvGrpSpPr/>
          <p:nvPr/>
        </p:nvGrpSpPr>
        <p:grpSpPr>
          <a:xfrm flipH="1">
            <a:off x="1697452" y="3517085"/>
            <a:ext cx="2051288" cy="2051555"/>
            <a:chOff x="6381260" y="4727091"/>
            <a:chExt cx="634295" cy="634295"/>
          </a:xfrm>
        </p:grpSpPr>
        <p:sp>
          <p:nvSpPr>
            <p:cNvPr id="120" name="椭圆 119"/>
            <p:cNvSpPr/>
            <p:nvPr/>
          </p:nvSpPr>
          <p:spPr>
            <a:xfrm>
              <a:off x="6381260" y="4727091"/>
              <a:ext cx="634295" cy="634295"/>
            </a:xfrm>
            <a:prstGeom prst="ellipse">
              <a:avLst/>
            </a:prstGeom>
            <a:gradFill rotWithShape="1">
              <a:gsLst>
                <a:gs pos="72000">
                  <a:srgbClr val="EEEEEE"/>
                </a:gs>
                <a:gs pos="100000">
                  <a:srgbClr val="F9F9F9"/>
                </a:gs>
                <a:gs pos="10000">
                  <a:schemeClr val="bg1">
                    <a:lumMod val="85000"/>
                  </a:schemeClr>
                </a:gs>
              </a:gsLst>
              <a:lin ang="7800000" scaled="0"/>
            </a:gradFill>
            <a:ln w="28575">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a:solidFill>
                  <a:srgbClr val="000000"/>
                </a:solidFill>
                <a:cs typeface="+mn-ea"/>
                <a:sym typeface="+mn-lt"/>
              </a:endParaRPr>
            </a:p>
          </p:txBody>
        </p:sp>
        <p:sp>
          <p:nvSpPr>
            <p:cNvPr id="121" name="Freeform 30"/>
            <p:cNvSpPr/>
            <p:nvPr/>
          </p:nvSpPr>
          <p:spPr bwMode="auto">
            <a:xfrm>
              <a:off x="6447963" y="4793794"/>
              <a:ext cx="500890" cy="500890"/>
            </a:xfrm>
            <a:prstGeom prst="ellipse">
              <a:avLst/>
            </a:prstGeom>
            <a:solidFill>
              <a:schemeClr val="tx2"/>
            </a:solidFill>
            <a:ln w="28575">
              <a:noFill/>
            </a:ln>
            <a:effectLst>
              <a:innerShdw blurRad="63500" dist="50800" dir="18900000">
                <a:prstClr val="black">
                  <a:alpha val="50000"/>
                </a:prstClr>
              </a:innerShdw>
            </a:effectLst>
          </p:spPr>
          <p:txBody>
            <a:bodyPr wrap="none" anchor="ctr"/>
            <a:lstStyle/>
            <a:p>
              <a:pPr latinLnBrk="1"/>
              <a:endParaRPr kumimoji="1" lang="zh-CN" altLang="en-US" sz="2400">
                <a:solidFill>
                  <a:srgbClr val="000000"/>
                </a:solidFill>
                <a:cs typeface="+mn-ea"/>
                <a:sym typeface="+mn-lt"/>
              </a:endParaRPr>
            </a:p>
          </p:txBody>
        </p:sp>
      </p:grpSp>
      <p:grpSp>
        <p:nvGrpSpPr>
          <p:cNvPr id="122" name="组合 121"/>
          <p:cNvGrpSpPr/>
          <p:nvPr/>
        </p:nvGrpSpPr>
        <p:grpSpPr>
          <a:xfrm flipH="1">
            <a:off x="1115520" y="3156507"/>
            <a:ext cx="692598" cy="692688"/>
            <a:chOff x="10453144" y="3406896"/>
            <a:chExt cx="645831" cy="645831"/>
          </a:xfrm>
        </p:grpSpPr>
        <p:sp>
          <p:nvSpPr>
            <p:cNvPr id="123" name="Freeform 30"/>
            <p:cNvSpPr/>
            <p:nvPr/>
          </p:nvSpPr>
          <p:spPr bwMode="auto">
            <a:xfrm>
              <a:off x="10453144" y="3406896"/>
              <a:ext cx="645831" cy="645831"/>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algn="ctr" latinLnBrk="1"/>
              <a:endParaRPr kumimoji="1" lang="zh-CN" altLang="en-US" sz="2400" dirty="0">
                <a:solidFill>
                  <a:schemeClr val="accent1"/>
                </a:solidFill>
                <a:cs typeface="+mn-ea"/>
                <a:sym typeface="+mn-lt"/>
              </a:endParaRPr>
            </a:p>
          </p:txBody>
        </p:sp>
        <p:sp>
          <p:nvSpPr>
            <p:cNvPr id="124" name="文本框 123"/>
            <p:cNvSpPr txBox="1"/>
            <p:nvPr/>
          </p:nvSpPr>
          <p:spPr>
            <a:xfrm>
              <a:off x="10501594" y="3514594"/>
              <a:ext cx="492076" cy="430436"/>
            </a:xfrm>
            <a:prstGeom prst="rect">
              <a:avLst/>
            </a:prstGeom>
            <a:noFill/>
          </p:spPr>
          <p:txBody>
            <a:bodyPr wrap="none" rtlCol="0" anchor="ctr">
              <a:spAutoFit/>
            </a:bodyPr>
            <a:lstStyle/>
            <a:p>
              <a:r>
                <a:rPr lang="en-US" altLang="zh-CN" sz="2400" dirty="0">
                  <a:solidFill>
                    <a:schemeClr val="accent1"/>
                  </a:solidFill>
                  <a:cs typeface="+mn-ea"/>
                  <a:sym typeface="+mn-lt"/>
                </a:rPr>
                <a:t>01</a:t>
              </a:r>
              <a:endParaRPr lang="zh-CN" altLang="en-US" sz="2400" dirty="0">
                <a:solidFill>
                  <a:schemeClr val="accent1"/>
                </a:solidFill>
                <a:cs typeface="+mn-ea"/>
                <a:sym typeface="+mn-lt"/>
              </a:endParaRPr>
            </a:p>
          </p:txBody>
        </p:sp>
      </p:grpSp>
      <p:sp>
        <p:nvSpPr>
          <p:cNvPr id="127" name="TextBox 59"/>
          <p:cNvSpPr txBox="1">
            <a:spLocks noChangeArrowheads="1"/>
          </p:cNvSpPr>
          <p:nvPr/>
        </p:nvSpPr>
        <p:spPr bwMode="auto">
          <a:xfrm flipH="1">
            <a:off x="1921674" y="4258928"/>
            <a:ext cx="1602843" cy="461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400" b="1" dirty="0">
                <a:solidFill>
                  <a:schemeClr val="bg1"/>
                </a:solidFill>
                <a:latin typeface="+mn-lt"/>
                <a:ea typeface="+mn-ea"/>
                <a:cs typeface="+mn-ea"/>
                <a:sym typeface="+mn-lt"/>
              </a:rPr>
              <a:t>2012</a:t>
            </a:r>
            <a:r>
              <a:rPr lang="zh-CN" altLang="en-US" sz="2400" b="1" dirty="0">
                <a:solidFill>
                  <a:schemeClr val="bg1"/>
                </a:solidFill>
                <a:latin typeface="+mn-lt"/>
                <a:ea typeface="+mn-ea"/>
                <a:cs typeface="+mn-ea"/>
                <a:sym typeface="+mn-lt"/>
              </a:rPr>
              <a:t>年</a:t>
            </a:r>
            <a:endParaRPr lang="en-US" altLang="zh-CN" sz="2400" dirty="0">
              <a:solidFill>
                <a:schemeClr val="bg1"/>
              </a:solidFill>
              <a:latin typeface="+mn-lt"/>
              <a:ea typeface="+mn-ea"/>
              <a:cs typeface="+mn-ea"/>
              <a:sym typeface="+mn-lt"/>
            </a:endParaRPr>
          </a:p>
        </p:txBody>
      </p:sp>
      <p:sp>
        <p:nvSpPr>
          <p:cNvPr id="52" name="TextBox 59"/>
          <p:cNvSpPr txBox="1">
            <a:spLocks noChangeArrowheads="1"/>
          </p:cNvSpPr>
          <p:nvPr/>
        </p:nvSpPr>
        <p:spPr bwMode="auto">
          <a:xfrm flipH="1">
            <a:off x="1921674" y="4619874"/>
            <a:ext cx="1602843" cy="646331"/>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dirty="0">
                <a:solidFill>
                  <a:schemeClr val="bg1"/>
                </a:solidFill>
                <a:latin typeface="+mn-lt"/>
                <a:ea typeface="+mn-ea"/>
                <a:cs typeface="+mn-ea"/>
                <a:sym typeface="+mn-lt"/>
              </a:rPr>
              <a:t>此处添加详细文本描述</a:t>
            </a:r>
            <a:endParaRPr lang="en-US" altLang="zh-CN" dirty="0">
              <a:solidFill>
                <a:schemeClr val="bg1"/>
              </a:solidFill>
              <a:latin typeface="+mn-lt"/>
              <a:ea typeface="+mn-ea"/>
              <a:cs typeface="+mn-ea"/>
              <a:sym typeface="+mn-lt"/>
            </a:endParaRPr>
          </a:p>
        </p:txBody>
      </p:sp>
      <p:sp>
        <p:nvSpPr>
          <p:cNvPr id="56" name="TextBox 59"/>
          <p:cNvSpPr txBox="1">
            <a:spLocks noChangeArrowheads="1"/>
          </p:cNvSpPr>
          <p:nvPr/>
        </p:nvSpPr>
        <p:spPr bwMode="auto">
          <a:xfrm flipH="1">
            <a:off x="3737675" y="2705241"/>
            <a:ext cx="1602843" cy="461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400" b="1" dirty="0">
                <a:solidFill>
                  <a:schemeClr val="bg1"/>
                </a:solidFill>
                <a:latin typeface="+mn-lt"/>
                <a:ea typeface="+mn-ea"/>
                <a:cs typeface="+mn-ea"/>
                <a:sym typeface="+mn-lt"/>
              </a:rPr>
              <a:t>2013</a:t>
            </a:r>
            <a:r>
              <a:rPr lang="zh-CN" altLang="en-US" sz="2400" b="1" dirty="0">
                <a:solidFill>
                  <a:schemeClr val="bg1"/>
                </a:solidFill>
                <a:latin typeface="+mn-lt"/>
                <a:ea typeface="+mn-ea"/>
                <a:cs typeface="+mn-ea"/>
                <a:sym typeface="+mn-lt"/>
              </a:rPr>
              <a:t>年</a:t>
            </a:r>
            <a:endParaRPr lang="en-US" altLang="zh-CN" sz="2400" dirty="0">
              <a:solidFill>
                <a:schemeClr val="bg1"/>
              </a:solidFill>
              <a:latin typeface="+mn-lt"/>
              <a:ea typeface="+mn-ea"/>
              <a:cs typeface="+mn-ea"/>
              <a:sym typeface="+mn-lt"/>
            </a:endParaRPr>
          </a:p>
        </p:txBody>
      </p:sp>
      <p:sp>
        <p:nvSpPr>
          <p:cNvPr id="57" name="TextBox 59"/>
          <p:cNvSpPr txBox="1">
            <a:spLocks noChangeArrowheads="1"/>
          </p:cNvSpPr>
          <p:nvPr/>
        </p:nvSpPr>
        <p:spPr bwMode="auto">
          <a:xfrm flipH="1">
            <a:off x="3737675" y="3102692"/>
            <a:ext cx="1602843" cy="646331"/>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dirty="0">
                <a:solidFill>
                  <a:schemeClr val="bg1"/>
                </a:solidFill>
                <a:latin typeface="+mn-lt"/>
                <a:ea typeface="+mn-ea"/>
                <a:cs typeface="+mn-ea"/>
                <a:sym typeface="+mn-lt"/>
              </a:rPr>
              <a:t>此处添加详细文本描述</a:t>
            </a:r>
            <a:endParaRPr lang="en-US" altLang="zh-CN" dirty="0">
              <a:solidFill>
                <a:schemeClr val="bg1"/>
              </a:solidFill>
              <a:latin typeface="+mn-lt"/>
              <a:ea typeface="+mn-ea"/>
              <a:cs typeface="+mn-ea"/>
              <a:sym typeface="+mn-lt"/>
            </a:endParaRPr>
          </a:p>
        </p:txBody>
      </p:sp>
      <p:sp>
        <p:nvSpPr>
          <p:cNvPr id="58" name="TextBox 59"/>
          <p:cNvSpPr txBox="1">
            <a:spLocks noChangeArrowheads="1"/>
          </p:cNvSpPr>
          <p:nvPr/>
        </p:nvSpPr>
        <p:spPr bwMode="auto">
          <a:xfrm flipH="1">
            <a:off x="5289297" y="4606550"/>
            <a:ext cx="1602843" cy="461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400" b="1" dirty="0">
                <a:solidFill>
                  <a:schemeClr val="bg1"/>
                </a:solidFill>
                <a:latin typeface="+mn-lt"/>
                <a:ea typeface="+mn-ea"/>
                <a:cs typeface="+mn-ea"/>
                <a:sym typeface="+mn-lt"/>
              </a:rPr>
              <a:t>2014</a:t>
            </a:r>
            <a:r>
              <a:rPr lang="zh-CN" altLang="en-US" sz="2400" b="1" dirty="0">
                <a:solidFill>
                  <a:schemeClr val="bg1"/>
                </a:solidFill>
                <a:latin typeface="+mn-lt"/>
                <a:ea typeface="+mn-ea"/>
                <a:cs typeface="+mn-ea"/>
                <a:sym typeface="+mn-lt"/>
              </a:rPr>
              <a:t>年</a:t>
            </a:r>
            <a:endParaRPr lang="en-US" altLang="zh-CN" sz="2400" dirty="0">
              <a:solidFill>
                <a:schemeClr val="bg1"/>
              </a:solidFill>
              <a:latin typeface="+mn-lt"/>
              <a:ea typeface="+mn-ea"/>
              <a:cs typeface="+mn-ea"/>
              <a:sym typeface="+mn-lt"/>
            </a:endParaRPr>
          </a:p>
        </p:txBody>
      </p:sp>
      <p:sp>
        <p:nvSpPr>
          <p:cNvPr id="59" name="TextBox 59"/>
          <p:cNvSpPr txBox="1">
            <a:spLocks noChangeArrowheads="1"/>
          </p:cNvSpPr>
          <p:nvPr/>
        </p:nvSpPr>
        <p:spPr bwMode="auto">
          <a:xfrm flipH="1">
            <a:off x="5289297" y="4967496"/>
            <a:ext cx="1602843" cy="646331"/>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dirty="0">
                <a:solidFill>
                  <a:schemeClr val="bg1"/>
                </a:solidFill>
                <a:latin typeface="+mn-lt"/>
                <a:ea typeface="+mn-ea"/>
                <a:cs typeface="+mn-ea"/>
                <a:sym typeface="+mn-lt"/>
              </a:rPr>
              <a:t>此处添加详细文本描述</a:t>
            </a:r>
            <a:endParaRPr lang="en-US" altLang="zh-CN" dirty="0">
              <a:solidFill>
                <a:schemeClr val="bg1"/>
              </a:solidFill>
              <a:latin typeface="+mn-lt"/>
              <a:ea typeface="+mn-ea"/>
              <a:cs typeface="+mn-ea"/>
              <a:sym typeface="+mn-lt"/>
            </a:endParaRPr>
          </a:p>
        </p:txBody>
      </p:sp>
      <p:sp>
        <p:nvSpPr>
          <p:cNvPr id="60" name="TextBox 59"/>
          <p:cNvSpPr txBox="1">
            <a:spLocks noChangeArrowheads="1"/>
          </p:cNvSpPr>
          <p:nvPr/>
        </p:nvSpPr>
        <p:spPr bwMode="auto">
          <a:xfrm flipH="1">
            <a:off x="6827890" y="2703176"/>
            <a:ext cx="1602843" cy="461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400" b="1" dirty="0">
                <a:solidFill>
                  <a:schemeClr val="bg1"/>
                </a:solidFill>
                <a:latin typeface="+mn-lt"/>
                <a:ea typeface="+mn-ea"/>
                <a:cs typeface="+mn-ea"/>
                <a:sym typeface="+mn-lt"/>
              </a:rPr>
              <a:t>2015</a:t>
            </a:r>
            <a:r>
              <a:rPr lang="zh-CN" altLang="en-US" sz="2400" b="1" dirty="0">
                <a:solidFill>
                  <a:schemeClr val="bg1"/>
                </a:solidFill>
                <a:latin typeface="+mn-lt"/>
                <a:ea typeface="+mn-ea"/>
                <a:cs typeface="+mn-ea"/>
                <a:sym typeface="+mn-lt"/>
              </a:rPr>
              <a:t>年</a:t>
            </a:r>
            <a:endParaRPr lang="en-US" altLang="zh-CN" sz="2400" dirty="0">
              <a:solidFill>
                <a:schemeClr val="bg1"/>
              </a:solidFill>
              <a:latin typeface="+mn-lt"/>
              <a:ea typeface="+mn-ea"/>
              <a:cs typeface="+mn-ea"/>
              <a:sym typeface="+mn-lt"/>
            </a:endParaRPr>
          </a:p>
        </p:txBody>
      </p:sp>
      <p:sp>
        <p:nvSpPr>
          <p:cNvPr id="61" name="TextBox 59"/>
          <p:cNvSpPr txBox="1">
            <a:spLocks noChangeArrowheads="1"/>
          </p:cNvSpPr>
          <p:nvPr/>
        </p:nvSpPr>
        <p:spPr bwMode="auto">
          <a:xfrm flipH="1">
            <a:off x="6827890" y="3066516"/>
            <a:ext cx="1602843" cy="646331"/>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dirty="0">
                <a:solidFill>
                  <a:schemeClr val="bg1"/>
                </a:solidFill>
                <a:latin typeface="+mn-lt"/>
                <a:ea typeface="+mn-ea"/>
                <a:cs typeface="+mn-ea"/>
                <a:sym typeface="+mn-lt"/>
              </a:rPr>
              <a:t>此处添加详细文本描述</a:t>
            </a:r>
            <a:endParaRPr lang="en-US" altLang="zh-CN" dirty="0">
              <a:solidFill>
                <a:schemeClr val="bg1"/>
              </a:solidFill>
              <a:latin typeface="+mn-lt"/>
              <a:ea typeface="+mn-ea"/>
              <a:cs typeface="+mn-ea"/>
              <a:sym typeface="+mn-lt"/>
            </a:endParaRPr>
          </a:p>
        </p:txBody>
      </p:sp>
      <p:sp>
        <p:nvSpPr>
          <p:cNvPr id="65" name="TextBox 59"/>
          <p:cNvSpPr txBox="1">
            <a:spLocks noChangeArrowheads="1"/>
          </p:cNvSpPr>
          <p:nvPr/>
        </p:nvSpPr>
        <p:spPr bwMode="auto">
          <a:xfrm flipH="1">
            <a:off x="8667486" y="4235003"/>
            <a:ext cx="1602843" cy="461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400" b="1" dirty="0">
                <a:solidFill>
                  <a:schemeClr val="bg1"/>
                </a:solidFill>
                <a:latin typeface="+mn-lt"/>
                <a:ea typeface="+mn-ea"/>
                <a:cs typeface="+mn-ea"/>
                <a:sym typeface="+mn-lt"/>
              </a:rPr>
              <a:t>2016</a:t>
            </a:r>
            <a:r>
              <a:rPr lang="zh-CN" altLang="en-US" sz="2400" b="1" dirty="0">
                <a:solidFill>
                  <a:schemeClr val="bg1"/>
                </a:solidFill>
                <a:latin typeface="+mn-lt"/>
                <a:ea typeface="+mn-ea"/>
                <a:cs typeface="+mn-ea"/>
                <a:sym typeface="+mn-lt"/>
              </a:rPr>
              <a:t>年</a:t>
            </a:r>
            <a:endParaRPr lang="en-US" altLang="zh-CN" sz="2400" dirty="0">
              <a:solidFill>
                <a:schemeClr val="bg1"/>
              </a:solidFill>
              <a:latin typeface="+mn-lt"/>
              <a:ea typeface="+mn-ea"/>
              <a:cs typeface="+mn-ea"/>
              <a:sym typeface="+mn-lt"/>
            </a:endParaRPr>
          </a:p>
        </p:txBody>
      </p:sp>
      <p:sp>
        <p:nvSpPr>
          <p:cNvPr id="66" name="TextBox 59"/>
          <p:cNvSpPr txBox="1">
            <a:spLocks noChangeArrowheads="1"/>
          </p:cNvSpPr>
          <p:nvPr/>
        </p:nvSpPr>
        <p:spPr bwMode="auto">
          <a:xfrm flipH="1">
            <a:off x="8667486" y="4595949"/>
            <a:ext cx="1602843" cy="646331"/>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dirty="0">
                <a:solidFill>
                  <a:schemeClr val="bg1"/>
                </a:solidFill>
                <a:latin typeface="+mn-lt"/>
                <a:ea typeface="+mn-ea"/>
                <a:cs typeface="+mn-ea"/>
                <a:sym typeface="+mn-lt"/>
              </a:rPr>
              <a:t>此处添加详细文本描述</a:t>
            </a:r>
            <a:endParaRPr lang="en-US" altLang="zh-CN" dirty="0">
              <a:solidFill>
                <a:schemeClr val="bg1"/>
              </a:solidFill>
              <a:latin typeface="+mn-lt"/>
              <a:ea typeface="+mn-ea"/>
              <a:cs typeface="+mn-ea"/>
              <a:sym typeface="+mn-lt"/>
            </a:endParaRPr>
          </a:p>
        </p:txBody>
      </p:sp>
      <p:sp>
        <p:nvSpPr>
          <p:cNvPr id="67" name="流程图: 联系 20"/>
          <p:cNvSpPr>
            <a:spLocks noChangeAspect="1"/>
          </p:cNvSpPr>
          <p:nvPr/>
        </p:nvSpPr>
        <p:spPr>
          <a:xfrm>
            <a:off x="2562855" y="3794051"/>
            <a:ext cx="320483" cy="47271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defRPr/>
            </a:pPr>
            <a:endParaRPr lang="zh-CN" altLang="en-US">
              <a:cs typeface="+mn-ea"/>
              <a:sym typeface="+mn-lt"/>
            </a:endParaRPr>
          </a:p>
        </p:txBody>
      </p:sp>
      <p:sp>
        <p:nvSpPr>
          <p:cNvPr id="68" name="流程图: 联系 20"/>
          <p:cNvSpPr>
            <a:spLocks noChangeAspect="1"/>
          </p:cNvSpPr>
          <p:nvPr/>
        </p:nvSpPr>
        <p:spPr>
          <a:xfrm>
            <a:off x="4378856" y="2239646"/>
            <a:ext cx="320483" cy="47271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defRPr/>
            </a:pPr>
            <a:endParaRPr lang="zh-CN" altLang="en-US">
              <a:cs typeface="+mn-ea"/>
              <a:sym typeface="+mn-lt"/>
            </a:endParaRPr>
          </a:p>
        </p:txBody>
      </p:sp>
      <p:sp>
        <p:nvSpPr>
          <p:cNvPr id="69" name="流程图: 联系 20"/>
          <p:cNvSpPr>
            <a:spLocks noChangeAspect="1"/>
          </p:cNvSpPr>
          <p:nvPr/>
        </p:nvSpPr>
        <p:spPr>
          <a:xfrm>
            <a:off x="5925522" y="4133020"/>
            <a:ext cx="320483" cy="47271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defRPr/>
            </a:pPr>
            <a:endParaRPr lang="zh-CN" altLang="en-US">
              <a:cs typeface="+mn-ea"/>
              <a:sym typeface="+mn-lt"/>
            </a:endParaRPr>
          </a:p>
        </p:txBody>
      </p:sp>
      <p:sp>
        <p:nvSpPr>
          <p:cNvPr id="70" name="流程图: 联系 20"/>
          <p:cNvSpPr>
            <a:spLocks noChangeAspect="1"/>
          </p:cNvSpPr>
          <p:nvPr/>
        </p:nvSpPr>
        <p:spPr>
          <a:xfrm>
            <a:off x="7469071" y="2222292"/>
            <a:ext cx="320483" cy="47271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defRPr/>
            </a:pPr>
            <a:endParaRPr lang="zh-CN" altLang="en-US">
              <a:cs typeface="+mn-ea"/>
              <a:sym typeface="+mn-lt"/>
            </a:endParaRPr>
          </a:p>
        </p:txBody>
      </p:sp>
      <p:sp>
        <p:nvSpPr>
          <p:cNvPr id="71" name="流程图: 联系 20"/>
          <p:cNvSpPr>
            <a:spLocks noChangeAspect="1"/>
          </p:cNvSpPr>
          <p:nvPr/>
        </p:nvSpPr>
        <p:spPr>
          <a:xfrm>
            <a:off x="9308667" y="3789922"/>
            <a:ext cx="320483" cy="47271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defRPr/>
            </a:pPr>
            <a:endParaRPr lang="zh-CN" altLang="en-US">
              <a:cs typeface="+mn-ea"/>
              <a:sym typeface="+mn-lt"/>
            </a:endParaRPr>
          </a:p>
        </p:txBody>
      </p:sp>
      <p:sp>
        <p:nvSpPr>
          <p:cNvPr id="4" name="标题 3"/>
          <p:cNvSpPr>
            <a:spLocks noGrp="1"/>
          </p:cNvSpPr>
          <p:nvPr>
            <p:ph type="title"/>
          </p:nvPr>
        </p:nvSpPr>
        <p:spPr/>
        <p:txBody>
          <a:bodyPr/>
          <a:lstStyle/>
          <a:p>
            <a:r>
              <a:rPr lang="zh-CN" altLang="en-US" dirty="0"/>
              <a:t>单击输入标题内容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wipe(down)">
                                          <p:cBhvr>
                                            <p:cTn id="7" dur="500"/>
                                            <p:tgtEl>
                                              <p:spTgt spid="116"/>
                                            </p:tgtEl>
                                          </p:cBhvr>
                                        </p:animEffect>
                                      </p:childTnLst>
                                    </p:cTn>
                                  </p:par>
                                  <p:par>
                                    <p:cTn id="8" presetID="22" presetClass="entr" presetSubtype="4" fill="hold"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wipe(down)">
                                          <p:cBhvr>
                                            <p:cTn id="10" dur="750"/>
                                            <p:tgtEl>
                                              <p:spTgt spid="10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wipe(down)">
                                          <p:cBhvr>
                                            <p:cTn id="13" dur="500"/>
                                            <p:tgtEl>
                                              <p:spTgt spid="100"/>
                                            </p:tgtEl>
                                          </p:cBhvr>
                                        </p:animEffect>
                                      </p:childTnLst>
                                    </p:cTn>
                                  </p:par>
                                  <p:par>
                                    <p:cTn id="14" presetID="22" presetClass="entr" presetSubtype="4"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down)">
                                          <p:cBhvr>
                                            <p:cTn id="16" dur="750"/>
                                            <p:tgtEl>
                                              <p:spTgt spid="19"/>
                                            </p:tgtEl>
                                          </p:cBhvr>
                                        </p:animEffect>
                                      </p:childTnLst>
                                    </p:cTn>
                                  </p:par>
                                  <p:par>
                                    <p:cTn id="17" presetID="22" presetClass="entr" presetSubtype="4"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par>
                                    <p:cTn id="20" presetID="53" presetClass="entr" presetSubtype="16" fill="hold" nodeType="withEffect">
                                      <p:stCondLst>
                                        <p:cond delay="500"/>
                                      </p:stCondLst>
                                      <p:childTnLst>
                                        <p:set>
                                          <p:cBhvr>
                                            <p:cTn id="21" dur="1" fill="hold">
                                              <p:stCondLst>
                                                <p:cond delay="0"/>
                                              </p:stCondLst>
                                            </p:cTn>
                                            <p:tgtEl>
                                              <p:spTgt spid="122"/>
                                            </p:tgtEl>
                                            <p:attrNameLst>
                                              <p:attrName>style.visibility</p:attrName>
                                            </p:attrNameLst>
                                          </p:cBhvr>
                                          <p:to>
                                            <p:strVal val="visible"/>
                                          </p:to>
                                        </p:set>
                                        <p:anim calcmode="lin" valueType="num">
                                          <p:cBhvr>
                                            <p:cTn id="22" dur="500" fill="hold"/>
                                            <p:tgtEl>
                                              <p:spTgt spid="122"/>
                                            </p:tgtEl>
                                            <p:attrNameLst>
                                              <p:attrName>ppt_w</p:attrName>
                                            </p:attrNameLst>
                                          </p:cBhvr>
                                          <p:tavLst>
                                            <p:tav tm="0">
                                              <p:val>
                                                <p:fltVal val="0"/>
                                              </p:val>
                                            </p:tav>
                                            <p:tav tm="100000">
                                              <p:val>
                                                <p:strVal val="#ppt_w"/>
                                              </p:val>
                                            </p:tav>
                                          </p:tavLst>
                                        </p:anim>
                                        <p:anim calcmode="lin" valueType="num">
                                          <p:cBhvr>
                                            <p:cTn id="23" dur="500" fill="hold"/>
                                            <p:tgtEl>
                                              <p:spTgt spid="122"/>
                                            </p:tgtEl>
                                            <p:attrNameLst>
                                              <p:attrName>ppt_h</p:attrName>
                                            </p:attrNameLst>
                                          </p:cBhvr>
                                          <p:tavLst>
                                            <p:tav tm="0">
                                              <p:val>
                                                <p:fltVal val="0"/>
                                              </p:val>
                                            </p:tav>
                                            <p:tav tm="100000">
                                              <p:val>
                                                <p:strVal val="#ppt_h"/>
                                              </p:val>
                                            </p:tav>
                                          </p:tavLst>
                                        </p:anim>
                                        <p:animEffect transition="in" filter="fade">
                                          <p:cBhvr>
                                            <p:cTn id="24" dur="500"/>
                                            <p:tgtEl>
                                              <p:spTgt spid="122"/>
                                            </p:tgtEl>
                                          </p:cBhvr>
                                        </p:animEffect>
                                      </p:childTnLst>
                                    </p:cTn>
                                  </p:par>
                                  <p:par>
                                    <p:cTn id="25" presetID="53" presetClass="entr" presetSubtype="16" fill="hold" nodeType="withEffect">
                                      <p:stCondLst>
                                        <p:cond delay="750"/>
                                      </p:stCondLst>
                                      <p:childTnLst>
                                        <p:set>
                                          <p:cBhvr>
                                            <p:cTn id="26" dur="1" fill="hold">
                                              <p:stCondLst>
                                                <p:cond delay="0"/>
                                              </p:stCondLst>
                                            </p:cTn>
                                            <p:tgtEl>
                                              <p:spTgt spid="113"/>
                                            </p:tgtEl>
                                            <p:attrNameLst>
                                              <p:attrName>style.visibility</p:attrName>
                                            </p:attrNameLst>
                                          </p:cBhvr>
                                          <p:to>
                                            <p:strVal val="visible"/>
                                          </p:to>
                                        </p:set>
                                        <p:anim calcmode="lin" valueType="num">
                                          <p:cBhvr>
                                            <p:cTn id="27" dur="500" fill="hold"/>
                                            <p:tgtEl>
                                              <p:spTgt spid="113"/>
                                            </p:tgtEl>
                                            <p:attrNameLst>
                                              <p:attrName>ppt_w</p:attrName>
                                            </p:attrNameLst>
                                          </p:cBhvr>
                                          <p:tavLst>
                                            <p:tav tm="0">
                                              <p:val>
                                                <p:fltVal val="0"/>
                                              </p:val>
                                            </p:tav>
                                            <p:tav tm="100000">
                                              <p:val>
                                                <p:strVal val="#ppt_w"/>
                                              </p:val>
                                            </p:tav>
                                          </p:tavLst>
                                        </p:anim>
                                        <p:anim calcmode="lin" valueType="num">
                                          <p:cBhvr>
                                            <p:cTn id="28" dur="500" fill="hold"/>
                                            <p:tgtEl>
                                              <p:spTgt spid="113"/>
                                            </p:tgtEl>
                                            <p:attrNameLst>
                                              <p:attrName>ppt_h</p:attrName>
                                            </p:attrNameLst>
                                          </p:cBhvr>
                                          <p:tavLst>
                                            <p:tav tm="0">
                                              <p:val>
                                                <p:fltVal val="0"/>
                                              </p:val>
                                            </p:tav>
                                            <p:tav tm="100000">
                                              <p:val>
                                                <p:strVal val="#ppt_h"/>
                                              </p:val>
                                            </p:tav>
                                          </p:tavLst>
                                        </p:anim>
                                        <p:animEffect transition="in" filter="fade">
                                          <p:cBhvr>
                                            <p:cTn id="29" dur="500"/>
                                            <p:tgtEl>
                                              <p:spTgt spid="113"/>
                                            </p:tgtEl>
                                          </p:cBhvr>
                                        </p:animEffect>
                                      </p:childTnLst>
                                    </p:cTn>
                                  </p:par>
                                  <p:par>
                                    <p:cTn id="30" presetID="53" presetClass="entr" presetSubtype="16" fill="hold" nodeType="withEffect">
                                      <p:stCondLst>
                                        <p:cond delay="500"/>
                                      </p:stCondLst>
                                      <p:childTnLst>
                                        <p:set>
                                          <p:cBhvr>
                                            <p:cTn id="31" dur="1" fill="hold">
                                              <p:stCondLst>
                                                <p:cond delay="0"/>
                                              </p:stCondLst>
                                            </p:cTn>
                                            <p:tgtEl>
                                              <p:spTgt spid="104"/>
                                            </p:tgtEl>
                                            <p:attrNameLst>
                                              <p:attrName>style.visibility</p:attrName>
                                            </p:attrNameLst>
                                          </p:cBhvr>
                                          <p:to>
                                            <p:strVal val="visible"/>
                                          </p:to>
                                        </p:set>
                                        <p:anim calcmode="lin" valueType="num">
                                          <p:cBhvr>
                                            <p:cTn id="32" dur="500" fill="hold"/>
                                            <p:tgtEl>
                                              <p:spTgt spid="104"/>
                                            </p:tgtEl>
                                            <p:attrNameLst>
                                              <p:attrName>ppt_w</p:attrName>
                                            </p:attrNameLst>
                                          </p:cBhvr>
                                          <p:tavLst>
                                            <p:tav tm="0">
                                              <p:val>
                                                <p:fltVal val="0"/>
                                              </p:val>
                                            </p:tav>
                                            <p:tav tm="100000">
                                              <p:val>
                                                <p:strVal val="#ppt_w"/>
                                              </p:val>
                                            </p:tav>
                                          </p:tavLst>
                                        </p:anim>
                                        <p:anim calcmode="lin" valueType="num">
                                          <p:cBhvr>
                                            <p:cTn id="33" dur="500" fill="hold"/>
                                            <p:tgtEl>
                                              <p:spTgt spid="104"/>
                                            </p:tgtEl>
                                            <p:attrNameLst>
                                              <p:attrName>ppt_h</p:attrName>
                                            </p:attrNameLst>
                                          </p:cBhvr>
                                          <p:tavLst>
                                            <p:tav tm="0">
                                              <p:val>
                                                <p:fltVal val="0"/>
                                              </p:val>
                                            </p:tav>
                                            <p:tav tm="100000">
                                              <p:val>
                                                <p:strVal val="#ppt_h"/>
                                              </p:val>
                                            </p:tav>
                                          </p:tavLst>
                                        </p:anim>
                                        <p:animEffect transition="in" filter="fade">
                                          <p:cBhvr>
                                            <p:cTn id="34" dur="500"/>
                                            <p:tgtEl>
                                              <p:spTgt spid="104"/>
                                            </p:tgtEl>
                                          </p:cBhvr>
                                        </p:animEffect>
                                      </p:childTnLst>
                                    </p:cTn>
                                  </p:par>
                                  <p:par>
                                    <p:cTn id="35" presetID="53" presetClass="entr" presetSubtype="16" fill="hold" nodeType="withEffect">
                                      <p:stCondLst>
                                        <p:cond delay="750"/>
                                      </p:stCondLst>
                                      <p:childTnLst>
                                        <p:set>
                                          <p:cBhvr>
                                            <p:cTn id="36" dur="1" fill="hold">
                                              <p:stCondLst>
                                                <p:cond delay="0"/>
                                              </p:stCondLst>
                                            </p:cTn>
                                            <p:tgtEl>
                                              <p:spTgt spid="95"/>
                                            </p:tgtEl>
                                            <p:attrNameLst>
                                              <p:attrName>style.visibility</p:attrName>
                                            </p:attrNameLst>
                                          </p:cBhvr>
                                          <p:to>
                                            <p:strVal val="visible"/>
                                          </p:to>
                                        </p:set>
                                        <p:anim calcmode="lin" valueType="num">
                                          <p:cBhvr>
                                            <p:cTn id="37" dur="500" fill="hold"/>
                                            <p:tgtEl>
                                              <p:spTgt spid="95"/>
                                            </p:tgtEl>
                                            <p:attrNameLst>
                                              <p:attrName>ppt_w</p:attrName>
                                            </p:attrNameLst>
                                          </p:cBhvr>
                                          <p:tavLst>
                                            <p:tav tm="0">
                                              <p:val>
                                                <p:fltVal val="0"/>
                                              </p:val>
                                            </p:tav>
                                            <p:tav tm="100000">
                                              <p:val>
                                                <p:strVal val="#ppt_w"/>
                                              </p:val>
                                            </p:tav>
                                          </p:tavLst>
                                        </p:anim>
                                        <p:anim calcmode="lin" valueType="num">
                                          <p:cBhvr>
                                            <p:cTn id="38" dur="500" fill="hold"/>
                                            <p:tgtEl>
                                              <p:spTgt spid="95"/>
                                            </p:tgtEl>
                                            <p:attrNameLst>
                                              <p:attrName>ppt_h</p:attrName>
                                            </p:attrNameLst>
                                          </p:cBhvr>
                                          <p:tavLst>
                                            <p:tav tm="0">
                                              <p:val>
                                                <p:fltVal val="0"/>
                                              </p:val>
                                            </p:tav>
                                            <p:tav tm="100000">
                                              <p:val>
                                                <p:strVal val="#ppt_h"/>
                                              </p:val>
                                            </p:tav>
                                          </p:tavLst>
                                        </p:anim>
                                        <p:animEffect transition="in" filter="fade">
                                          <p:cBhvr>
                                            <p:cTn id="39" dur="500"/>
                                            <p:tgtEl>
                                              <p:spTgt spid="95"/>
                                            </p:tgtEl>
                                          </p:cBhvr>
                                        </p:animEffect>
                                      </p:childTnLst>
                                    </p:cTn>
                                  </p:par>
                                  <p:par>
                                    <p:cTn id="40" presetID="53" presetClass="entr" presetSubtype="16" fill="hold" nodeType="withEffect">
                                      <p:stCondLst>
                                        <p:cond delay="50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childTnLst>
                              </p:cTn>
                            </p:par>
                            <p:par>
                              <p:cTn id="45" fill="hold">
                                <p:stCondLst>
                                  <p:cond delay="500"/>
                                </p:stCondLst>
                                <p:childTnLst>
                                  <p:par>
                                    <p:cTn id="46" presetID="2" presetClass="entr" presetSubtype="1" fill="hold" nodeType="afterEffect" p14:presetBounceEnd="46000">
                                      <p:stCondLst>
                                        <p:cond delay="250"/>
                                      </p:stCondLst>
                                      <p:childTnLst>
                                        <p:set>
                                          <p:cBhvr>
                                            <p:cTn id="47" dur="1" fill="hold">
                                              <p:stCondLst>
                                                <p:cond delay="0"/>
                                              </p:stCondLst>
                                            </p:cTn>
                                            <p:tgtEl>
                                              <p:spTgt spid="119"/>
                                            </p:tgtEl>
                                            <p:attrNameLst>
                                              <p:attrName>style.visibility</p:attrName>
                                            </p:attrNameLst>
                                          </p:cBhvr>
                                          <p:to>
                                            <p:strVal val="visible"/>
                                          </p:to>
                                        </p:set>
                                        <p:anim calcmode="lin" valueType="num" p14:bounceEnd="46000">
                                          <p:cBhvr additive="base">
                                            <p:cTn id="48" dur="400" fill="hold"/>
                                            <p:tgtEl>
                                              <p:spTgt spid="119"/>
                                            </p:tgtEl>
                                            <p:attrNameLst>
                                              <p:attrName>ppt_x</p:attrName>
                                            </p:attrNameLst>
                                          </p:cBhvr>
                                          <p:tavLst>
                                            <p:tav tm="0">
                                              <p:val>
                                                <p:strVal val="#ppt_x"/>
                                              </p:val>
                                            </p:tav>
                                            <p:tav tm="100000">
                                              <p:val>
                                                <p:strVal val="#ppt_x"/>
                                              </p:val>
                                            </p:tav>
                                          </p:tavLst>
                                        </p:anim>
                                        <p:anim calcmode="lin" valueType="num" p14:bounceEnd="46000">
                                          <p:cBhvr additive="base">
                                            <p:cTn id="49" dur="400" fill="hold"/>
                                            <p:tgtEl>
                                              <p:spTgt spid="119"/>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14:presetBounceEnd="46000">
                                      <p:stCondLst>
                                        <p:cond delay="250"/>
                                      </p:stCondLst>
                                      <p:childTnLst>
                                        <p:set>
                                          <p:cBhvr>
                                            <p:cTn id="51" dur="1" fill="hold">
                                              <p:stCondLst>
                                                <p:cond delay="0"/>
                                              </p:stCondLst>
                                            </p:cTn>
                                            <p:tgtEl>
                                              <p:spTgt spid="67"/>
                                            </p:tgtEl>
                                            <p:attrNameLst>
                                              <p:attrName>style.visibility</p:attrName>
                                            </p:attrNameLst>
                                          </p:cBhvr>
                                          <p:to>
                                            <p:strVal val="visible"/>
                                          </p:to>
                                        </p:set>
                                        <p:anim calcmode="lin" valueType="num" p14:bounceEnd="46000">
                                          <p:cBhvr additive="base">
                                            <p:cTn id="52" dur="400" fill="hold"/>
                                            <p:tgtEl>
                                              <p:spTgt spid="67"/>
                                            </p:tgtEl>
                                            <p:attrNameLst>
                                              <p:attrName>ppt_x</p:attrName>
                                            </p:attrNameLst>
                                          </p:cBhvr>
                                          <p:tavLst>
                                            <p:tav tm="0">
                                              <p:val>
                                                <p:strVal val="#ppt_x"/>
                                              </p:val>
                                            </p:tav>
                                            <p:tav tm="100000">
                                              <p:val>
                                                <p:strVal val="#ppt_x"/>
                                              </p:val>
                                            </p:tav>
                                          </p:tavLst>
                                        </p:anim>
                                        <p:anim calcmode="lin" valueType="num" p14:bounceEnd="46000">
                                          <p:cBhvr additive="base">
                                            <p:cTn id="53" dur="400" fill="hold"/>
                                            <p:tgtEl>
                                              <p:spTgt spid="67"/>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14:presetBounceEnd="46000">
                                      <p:stCondLst>
                                        <p:cond delay="250"/>
                                      </p:stCondLst>
                                      <p:childTnLst>
                                        <p:set>
                                          <p:cBhvr>
                                            <p:cTn id="55" dur="1" fill="hold">
                                              <p:stCondLst>
                                                <p:cond delay="0"/>
                                              </p:stCondLst>
                                            </p:cTn>
                                            <p:tgtEl>
                                              <p:spTgt spid="127"/>
                                            </p:tgtEl>
                                            <p:attrNameLst>
                                              <p:attrName>style.visibility</p:attrName>
                                            </p:attrNameLst>
                                          </p:cBhvr>
                                          <p:to>
                                            <p:strVal val="visible"/>
                                          </p:to>
                                        </p:set>
                                        <p:anim calcmode="lin" valueType="num" p14:bounceEnd="46000">
                                          <p:cBhvr additive="base">
                                            <p:cTn id="56" dur="400" fill="hold"/>
                                            <p:tgtEl>
                                              <p:spTgt spid="127"/>
                                            </p:tgtEl>
                                            <p:attrNameLst>
                                              <p:attrName>ppt_x</p:attrName>
                                            </p:attrNameLst>
                                          </p:cBhvr>
                                          <p:tavLst>
                                            <p:tav tm="0">
                                              <p:val>
                                                <p:strVal val="#ppt_x"/>
                                              </p:val>
                                            </p:tav>
                                            <p:tav tm="100000">
                                              <p:val>
                                                <p:strVal val="#ppt_x"/>
                                              </p:val>
                                            </p:tav>
                                          </p:tavLst>
                                        </p:anim>
                                        <p:anim calcmode="lin" valueType="num" p14:bounceEnd="46000">
                                          <p:cBhvr additive="base">
                                            <p:cTn id="57" dur="400" fill="hold"/>
                                            <p:tgtEl>
                                              <p:spTgt spid="127"/>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14:presetBounceEnd="46000">
                                      <p:stCondLst>
                                        <p:cond delay="250"/>
                                      </p:stCondLst>
                                      <p:childTnLst>
                                        <p:set>
                                          <p:cBhvr>
                                            <p:cTn id="59" dur="1" fill="hold">
                                              <p:stCondLst>
                                                <p:cond delay="0"/>
                                              </p:stCondLst>
                                            </p:cTn>
                                            <p:tgtEl>
                                              <p:spTgt spid="52"/>
                                            </p:tgtEl>
                                            <p:attrNameLst>
                                              <p:attrName>style.visibility</p:attrName>
                                            </p:attrNameLst>
                                          </p:cBhvr>
                                          <p:to>
                                            <p:strVal val="visible"/>
                                          </p:to>
                                        </p:set>
                                        <p:anim calcmode="lin" valueType="num" p14:bounceEnd="46000">
                                          <p:cBhvr additive="base">
                                            <p:cTn id="60" dur="400" fill="hold"/>
                                            <p:tgtEl>
                                              <p:spTgt spid="52"/>
                                            </p:tgtEl>
                                            <p:attrNameLst>
                                              <p:attrName>ppt_x</p:attrName>
                                            </p:attrNameLst>
                                          </p:cBhvr>
                                          <p:tavLst>
                                            <p:tav tm="0">
                                              <p:val>
                                                <p:strVal val="#ppt_x"/>
                                              </p:val>
                                            </p:tav>
                                            <p:tav tm="100000">
                                              <p:val>
                                                <p:strVal val="#ppt_x"/>
                                              </p:val>
                                            </p:tav>
                                          </p:tavLst>
                                        </p:anim>
                                        <p:anim calcmode="lin" valueType="num" p14:bounceEnd="46000">
                                          <p:cBhvr additive="base">
                                            <p:cTn id="61" dur="400" fill="hold"/>
                                            <p:tgtEl>
                                              <p:spTgt spid="52"/>
                                            </p:tgtEl>
                                            <p:attrNameLst>
                                              <p:attrName>ppt_y</p:attrName>
                                            </p:attrNameLst>
                                          </p:cBhvr>
                                          <p:tavLst>
                                            <p:tav tm="0">
                                              <p:val>
                                                <p:strVal val="0-#ppt_h/2"/>
                                              </p:val>
                                            </p:tav>
                                            <p:tav tm="100000">
                                              <p:val>
                                                <p:strVal val="#ppt_y"/>
                                              </p:val>
                                            </p:tav>
                                          </p:tavLst>
                                        </p:anim>
                                      </p:childTnLst>
                                    </p:cTn>
                                  </p:par>
                                </p:childTnLst>
                              </p:cTn>
                            </p:par>
                            <p:par>
                              <p:cTn id="62" fill="hold">
                                <p:stCondLst>
                                  <p:cond delay="1250"/>
                                </p:stCondLst>
                                <p:childTnLst>
                                  <p:par>
                                    <p:cTn id="63" presetID="2" presetClass="entr" presetSubtype="1" fill="hold" nodeType="afterEffect" p14:presetBounceEnd="46000">
                                      <p:stCondLst>
                                        <p:cond delay="250"/>
                                      </p:stCondLst>
                                      <p:childTnLst>
                                        <p:set>
                                          <p:cBhvr>
                                            <p:cTn id="64" dur="1" fill="hold">
                                              <p:stCondLst>
                                                <p:cond delay="0"/>
                                              </p:stCondLst>
                                            </p:cTn>
                                            <p:tgtEl>
                                              <p:spTgt spid="110"/>
                                            </p:tgtEl>
                                            <p:attrNameLst>
                                              <p:attrName>style.visibility</p:attrName>
                                            </p:attrNameLst>
                                          </p:cBhvr>
                                          <p:to>
                                            <p:strVal val="visible"/>
                                          </p:to>
                                        </p:set>
                                        <p:anim calcmode="lin" valueType="num" p14:bounceEnd="46000">
                                          <p:cBhvr additive="base">
                                            <p:cTn id="65" dur="400" fill="hold"/>
                                            <p:tgtEl>
                                              <p:spTgt spid="110"/>
                                            </p:tgtEl>
                                            <p:attrNameLst>
                                              <p:attrName>ppt_x</p:attrName>
                                            </p:attrNameLst>
                                          </p:cBhvr>
                                          <p:tavLst>
                                            <p:tav tm="0">
                                              <p:val>
                                                <p:strVal val="#ppt_x"/>
                                              </p:val>
                                            </p:tav>
                                            <p:tav tm="100000">
                                              <p:val>
                                                <p:strVal val="#ppt_x"/>
                                              </p:val>
                                            </p:tav>
                                          </p:tavLst>
                                        </p:anim>
                                        <p:anim calcmode="lin" valueType="num" p14:bounceEnd="46000">
                                          <p:cBhvr additive="base">
                                            <p:cTn id="66" dur="400" fill="hold"/>
                                            <p:tgtEl>
                                              <p:spTgt spid="110"/>
                                            </p:tgtEl>
                                            <p:attrNameLst>
                                              <p:attrName>ppt_y</p:attrName>
                                            </p:attrNameLst>
                                          </p:cBhvr>
                                          <p:tavLst>
                                            <p:tav tm="0">
                                              <p:val>
                                                <p:strVal val="0-#ppt_h/2"/>
                                              </p:val>
                                            </p:tav>
                                            <p:tav tm="100000">
                                              <p:val>
                                                <p:strVal val="#ppt_y"/>
                                              </p:val>
                                            </p:tav>
                                          </p:tavLst>
                                        </p:anim>
                                      </p:childTnLst>
                                    </p:cTn>
                                  </p:par>
                                  <p:par>
                                    <p:cTn id="67" presetID="2" presetClass="entr" presetSubtype="1" fill="hold" grpId="0" nodeType="withEffect" p14:presetBounceEnd="46000">
                                      <p:stCondLst>
                                        <p:cond delay="250"/>
                                      </p:stCondLst>
                                      <p:childTnLst>
                                        <p:set>
                                          <p:cBhvr>
                                            <p:cTn id="68" dur="1" fill="hold">
                                              <p:stCondLst>
                                                <p:cond delay="0"/>
                                              </p:stCondLst>
                                            </p:cTn>
                                            <p:tgtEl>
                                              <p:spTgt spid="68"/>
                                            </p:tgtEl>
                                            <p:attrNameLst>
                                              <p:attrName>style.visibility</p:attrName>
                                            </p:attrNameLst>
                                          </p:cBhvr>
                                          <p:to>
                                            <p:strVal val="visible"/>
                                          </p:to>
                                        </p:set>
                                        <p:anim calcmode="lin" valueType="num" p14:bounceEnd="46000">
                                          <p:cBhvr additive="base">
                                            <p:cTn id="69" dur="400" fill="hold"/>
                                            <p:tgtEl>
                                              <p:spTgt spid="68"/>
                                            </p:tgtEl>
                                            <p:attrNameLst>
                                              <p:attrName>ppt_x</p:attrName>
                                            </p:attrNameLst>
                                          </p:cBhvr>
                                          <p:tavLst>
                                            <p:tav tm="0">
                                              <p:val>
                                                <p:strVal val="#ppt_x"/>
                                              </p:val>
                                            </p:tav>
                                            <p:tav tm="100000">
                                              <p:val>
                                                <p:strVal val="#ppt_x"/>
                                              </p:val>
                                            </p:tav>
                                          </p:tavLst>
                                        </p:anim>
                                        <p:anim calcmode="lin" valueType="num" p14:bounceEnd="46000">
                                          <p:cBhvr additive="base">
                                            <p:cTn id="70" dur="400" fill="hold"/>
                                            <p:tgtEl>
                                              <p:spTgt spid="68"/>
                                            </p:tgtEl>
                                            <p:attrNameLst>
                                              <p:attrName>ppt_y</p:attrName>
                                            </p:attrNameLst>
                                          </p:cBhvr>
                                          <p:tavLst>
                                            <p:tav tm="0">
                                              <p:val>
                                                <p:strVal val="0-#ppt_h/2"/>
                                              </p:val>
                                            </p:tav>
                                            <p:tav tm="100000">
                                              <p:val>
                                                <p:strVal val="#ppt_y"/>
                                              </p:val>
                                            </p:tav>
                                          </p:tavLst>
                                        </p:anim>
                                      </p:childTnLst>
                                    </p:cTn>
                                  </p:par>
                                  <p:par>
                                    <p:cTn id="71" presetID="2" presetClass="entr" presetSubtype="1" fill="hold" grpId="0" nodeType="withEffect" p14:presetBounceEnd="46000">
                                      <p:stCondLst>
                                        <p:cond delay="250"/>
                                      </p:stCondLst>
                                      <p:childTnLst>
                                        <p:set>
                                          <p:cBhvr>
                                            <p:cTn id="72" dur="1" fill="hold">
                                              <p:stCondLst>
                                                <p:cond delay="0"/>
                                              </p:stCondLst>
                                            </p:cTn>
                                            <p:tgtEl>
                                              <p:spTgt spid="56"/>
                                            </p:tgtEl>
                                            <p:attrNameLst>
                                              <p:attrName>style.visibility</p:attrName>
                                            </p:attrNameLst>
                                          </p:cBhvr>
                                          <p:to>
                                            <p:strVal val="visible"/>
                                          </p:to>
                                        </p:set>
                                        <p:anim calcmode="lin" valueType="num" p14:bounceEnd="46000">
                                          <p:cBhvr additive="base">
                                            <p:cTn id="73" dur="400" fill="hold"/>
                                            <p:tgtEl>
                                              <p:spTgt spid="56"/>
                                            </p:tgtEl>
                                            <p:attrNameLst>
                                              <p:attrName>ppt_x</p:attrName>
                                            </p:attrNameLst>
                                          </p:cBhvr>
                                          <p:tavLst>
                                            <p:tav tm="0">
                                              <p:val>
                                                <p:strVal val="#ppt_x"/>
                                              </p:val>
                                            </p:tav>
                                            <p:tav tm="100000">
                                              <p:val>
                                                <p:strVal val="#ppt_x"/>
                                              </p:val>
                                            </p:tav>
                                          </p:tavLst>
                                        </p:anim>
                                        <p:anim calcmode="lin" valueType="num" p14:bounceEnd="46000">
                                          <p:cBhvr additive="base">
                                            <p:cTn id="74" dur="400" fill="hold"/>
                                            <p:tgtEl>
                                              <p:spTgt spid="56"/>
                                            </p:tgtEl>
                                            <p:attrNameLst>
                                              <p:attrName>ppt_y</p:attrName>
                                            </p:attrNameLst>
                                          </p:cBhvr>
                                          <p:tavLst>
                                            <p:tav tm="0">
                                              <p:val>
                                                <p:strVal val="0-#ppt_h/2"/>
                                              </p:val>
                                            </p:tav>
                                            <p:tav tm="100000">
                                              <p:val>
                                                <p:strVal val="#ppt_y"/>
                                              </p:val>
                                            </p:tav>
                                          </p:tavLst>
                                        </p:anim>
                                      </p:childTnLst>
                                    </p:cTn>
                                  </p:par>
                                  <p:par>
                                    <p:cTn id="75" presetID="2" presetClass="entr" presetSubtype="1" fill="hold" grpId="0" nodeType="withEffect" p14:presetBounceEnd="46000">
                                      <p:stCondLst>
                                        <p:cond delay="250"/>
                                      </p:stCondLst>
                                      <p:childTnLst>
                                        <p:set>
                                          <p:cBhvr>
                                            <p:cTn id="76" dur="1" fill="hold">
                                              <p:stCondLst>
                                                <p:cond delay="0"/>
                                              </p:stCondLst>
                                            </p:cTn>
                                            <p:tgtEl>
                                              <p:spTgt spid="57"/>
                                            </p:tgtEl>
                                            <p:attrNameLst>
                                              <p:attrName>style.visibility</p:attrName>
                                            </p:attrNameLst>
                                          </p:cBhvr>
                                          <p:to>
                                            <p:strVal val="visible"/>
                                          </p:to>
                                        </p:set>
                                        <p:anim calcmode="lin" valueType="num" p14:bounceEnd="46000">
                                          <p:cBhvr additive="base">
                                            <p:cTn id="77" dur="400" fill="hold"/>
                                            <p:tgtEl>
                                              <p:spTgt spid="57"/>
                                            </p:tgtEl>
                                            <p:attrNameLst>
                                              <p:attrName>ppt_x</p:attrName>
                                            </p:attrNameLst>
                                          </p:cBhvr>
                                          <p:tavLst>
                                            <p:tav tm="0">
                                              <p:val>
                                                <p:strVal val="#ppt_x"/>
                                              </p:val>
                                            </p:tav>
                                            <p:tav tm="100000">
                                              <p:val>
                                                <p:strVal val="#ppt_x"/>
                                              </p:val>
                                            </p:tav>
                                          </p:tavLst>
                                        </p:anim>
                                        <p:anim calcmode="lin" valueType="num" p14:bounceEnd="46000">
                                          <p:cBhvr additive="base">
                                            <p:cTn id="78" dur="400" fill="hold"/>
                                            <p:tgtEl>
                                              <p:spTgt spid="57"/>
                                            </p:tgtEl>
                                            <p:attrNameLst>
                                              <p:attrName>ppt_y</p:attrName>
                                            </p:attrNameLst>
                                          </p:cBhvr>
                                          <p:tavLst>
                                            <p:tav tm="0">
                                              <p:val>
                                                <p:strVal val="0-#ppt_h/2"/>
                                              </p:val>
                                            </p:tav>
                                            <p:tav tm="100000">
                                              <p:val>
                                                <p:strVal val="#ppt_y"/>
                                              </p:val>
                                            </p:tav>
                                          </p:tavLst>
                                        </p:anim>
                                      </p:childTnLst>
                                    </p:cTn>
                                  </p:par>
                                </p:childTnLst>
                              </p:cTn>
                            </p:par>
                            <p:par>
                              <p:cTn id="79" fill="hold">
                                <p:stCondLst>
                                  <p:cond delay="2000"/>
                                </p:stCondLst>
                                <p:childTnLst>
                                  <p:par>
                                    <p:cTn id="80" presetID="2" presetClass="entr" presetSubtype="1" fill="hold" nodeType="afterEffect" p14:presetBounceEnd="46000">
                                      <p:stCondLst>
                                        <p:cond delay="250"/>
                                      </p:stCondLst>
                                      <p:childTnLst>
                                        <p:set>
                                          <p:cBhvr>
                                            <p:cTn id="81" dur="1" fill="hold">
                                              <p:stCondLst>
                                                <p:cond delay="0"/>
                                              </p:stCondLst>
                                            </p:cTn>
                                            <p:tgtEl>
                                              <p:spTgt spid="101"/>
                                            </p:tgtEl>
                                            <p:attrNameLst>
                                              <p:attrName>style.visibility</p:attrName>
                                            </p:attrNameLst>
                                          </p:cBhvr>
                                          <p:to>
                                            <p:strVal val="visible"/>
                                          </p:to>
                                        </p:set>
                                        <p:anim calcmode="lin" valueType="num" p14:bounceEnd="46000">
                                          <p:cBhvr additive="base">
                                            <p:cTn id="82" dur="400" fill="hold"/>
                                            <p:tgtEl>
                                              <p:spTgt spid="101"/>
                                            </p:tgtEl>
                                            <p:attrNameLst>
                                              <p:attrName>ppt_x</p:attrName>
                                            </p:attrNameLst>
                                          </p:cBhvr>
                                          <p:tavLst>
                                            <p:tav tm="0">
                                              <p:val>
                                                <p:strVal val="#ppt_x"/>
                                              </p:val>
                                            </p:tav>
                                            <p:tav tm="100000">
                                              <p:val>
                                                <p:strVal val="#ppt_x"/>
                                              </p:val>
                                            </p:tav>
                                          </p:tavLst>
                                        </p:anim>
                                        <p:anim calcmode="lin" valueType="num" p14:bounceEnd="46000">
                                          <p:cBhvr additive="base">
                                            <p:cTn id="83" dur="400" fill="hold"/>
                                            <p:tgtEl>
                                              <p:spTgt spid="101"/>
                                            </p:tgtEl>
                                            <p:attrNameLst>
                                              <p:attrName>ppt_y</p:attrName>
                                            </p:attrNameLst>
                                          </p:cBhvr>
                                          <p:tavLst>
                                            <p:tav tm="0">
                                              <p:val>
                                                <p:strVal val="0-#ppt_h/2"/>
                                              </p:val>
                                            </p:tav>
                                            <p:tav tm="100000">
                                              <p:val>
                                                <p:strVal val="#ppt_y"/>
                                              </p:val>
                                            </p:tav>
                                          </p:tavLst>
                                        </p:anim>
                                      </p:childTnLst>
                                    </p:cTn>
                                  </p:par>
                                  <p:par>
                                    <p:cTn id="84" presetID="2" presetClass="entr" presetSubtype="1" fill="hold" grpId="0" nodeType="withEffect" p14:presetBounceEnd="46000">
                                      <p:stCondLst>
                                        <p:cond delay="250"/>
                                      </p:stCondLst>
                                      <p:childTnLst>
                                        <p:set>
                                          <p:cBhvr>
                                            <p:cTn id="85" dur="1" fill="hold">
                                              <p:stCondLst>
                                                <p:cond delay="0"/>
                                              </p:stCondLst>
                                            </p:cTn>
                                            <p:tgtEl>
                                              <p:spTgt spid="69"/>
                                            </p:tgtEl>
                                            <p:attrNameLst>
                                              <p:attrName>style.visibility</p:attrName>
                                            </p:attrNameLst>
                                          </p:cBhvr>
                                          <p:to>
                                            <p:strVal val="visible"/>
                                          </p:to>
                                        </p:set>
                                        <p:anim calcmode="lin" valueType="num" p14:bounceEnd="46000">
                                          <p:cBhvr additive="base">
                                            <p:cTn id="86" dur="400" fill="hold"/>
                                            <p:tgtEl>
                                              <p:spTgt spid="69"/>
                                            </p:tgtEl>
                                            <p:attrNameLst>
                                              <p:attrName>ppt_x</p:attrName>
                                            </p:attrNameLst>
                                          </p:cBhvr>
                                          <p:tavLst>
                                            <p:tav tm="0">
                                              <p:val>
                                                <p:strVal val="#ppt_x"/>
                                              </p:val>
                                            </p:tav>
                                            <p:tav tm="100000">
                                              <p:val>
                                                <p:strVal val="#ppt_x"/>
                                              </p:val>
                                            </p:tav>
                                          </p:tavLst>
                                        </p:anim>
                                        <p:anim calcmode="lin" valueType="num" p14:bounceEnd="46000">
                                          <p:cBhvr additive="base">
                                            <p:cTn id="87" dur="400" fill="hold"/>
                                            <p:tgtEl>
                                              <p:spTgt spid="69"/>
                                            </p:tgtEl>
                                            <p:attrNameLst>
                                              <p:attrName>ppt_y</p:attrName>
                                            </p:attrNameLst>
                                          </p:cBhvr>
                                          <p:tavLst>
                                            <p:tav tm="0">
                                              <p:val>
                                                <p:strVal val="0-#ppt_h/2"/>
                                              </p:val>
                                            </p:tav>
                                            <p:tav tm="100000">
                                              <p:val>
                                                <p:strVal val="#ppt_y"/>
                                              </p:val>
                                            </p:tav>
                                          </p:tavLst>
                                        </p:anim>
                                      </p:childTnLst>
                                    </p:cTn>
                                  </p:par>
                                  <p:par>
                                    <p:cTn id="88" presetID="2" presetClass="entr" presetSubtype="1" fill="hold" grpId="0" nodeType="withEffect" p14:presetBounceEnd="46000">
                                      <p:stCondLst>
                                        <p:cond delay="250"/>
                                      </p:stCondLst>
                                      <p:childTnLst>
                                        <p:set>
                                          <p:cBhvr>
                                            <p:cTn id="89" dur="1" fill="hold">
                                              <p:stCondLst>
                                                <p:cond delay="0"/>
                                              </p:stCondLst>
                                            </p:cTn>
                                            <p:tgtEl>
                                              <p:spTgt spid="58"/>
                                            </p:tgtEl>
                                            <p:attrNameLst>
                                              <p:attrName>style.visibility</p:attrName>
                                            </p:attrNameLst>
                                          </p:cBhvr>
                                          <p:to>
                                            <p:strVal val="visible"/>
                                          </p:to>
                                        </p:set>
                                        <p:anim calcmode="lin" valueType="num" p14:bounceEnd="46000">
                                          <p:cBhvr additive="base">
                                            <p:cTn id="90" dur="400" fill="hold"/>
                                            <p:tgtEl>
                                              <p:spTgt spid="58"/>
                                            </p:tgtEl>
                                            <p:attrNameLst>
                                              <p:attrName>ppt_x</p:attrName>
                                            </p:attrNameLst>
                                          </p:cBhvr>
                                          <p:tavLst>
                                            <p:tav tm="0">
                                              <p:val>
                                                <p:strVal val="#ppt_x"/>
                                              </p:val>
                                            </p:tav>
                                            <p:tav tm="100000">
                                              <p:val>
                                                <p:strVal val="#ppt_x"/>
                                              </p:val>
                                            </p:tav>
                                          </p:tavLst>
                                        </p:anim>
                                        <p:anim calcmode="lin" valueType="num" p14:bounceEnd="46000">
                                          <p:cBhvr additive="base">
                                            <p:cTn id="91" dur="400" fill="hold"/>
                                            <p:tgtEl>
                                              <p:spTgt spid="58"/>
                                            </p:tgtEl>
                                            <p:attrNameLst>
                                              <p:attrName>ppt_y</p:attrName>
                                            </p:attrNameLst>
                                          </p:cBhvr>
                                          <p:tavLst>
                                            <p:tav tm="0">
                                              <p:val>
                                                <p:strVal val="0-#ppt_h/2"/>
                                              </p:val>
                                            </p:tav>
                                            <p:tav tm="100000">
                                              <p:val>
                                                <p:strVal val="#ppt_y"/>
                                              </p:val>
                                            </p:tav>
                                          </p:tavLst>
                                        </p:anim>
                                      </p:childTnLst>
                                    </p:cTn>
                                  </p:par>
                                  <p:par>
                                    <p:cTn id="92" presetID="2" presetClass="entr" presetSubtype="1" fill="hold" grpId="0" nodeType="withEffect" p14:presetBounceEnd="46000">
                                      <p:stCondLst>
                                        <p:cond delay="250"/>
                                      </p:stCondLst>
                                      <p:childTnLst>
                                        <p:set>
                                          <p:cBhvr>
                                            <p:cTn id="93" dur="1" fill="hold">
                                              <p:stCondLst>
                                                <p:cond delay="0"/>
                                              </p:stCondLst>
                                            </p:cTn>
                                            <p:tgtEl>
                                              <p:spTgt spid="59"/>
                                            </p:tgtEl>
                                            <p:attrNameLst>
                                              <p:attrName>style.visibility</p:attrName>
                                            </p:attrNameLst>
                                          </p:cBhvr>
                                          <p:to>
                                            <p:strVal val="visible"/>
                                          </p:to>
                                        </p:set>
                                        <p:anim calcmode="lin" valueType="num" p14:bounceEnd="46000">
                                          <p:cBhvr additive="base">
                                            <p:cTn id="94" dur="400" fill="hold"/>
                                            <p:tgtEl>
                                              <p:spTgt spid="59"/>
                                            </p:tgtEl>
                                            <p:attrNameLst>
                                              <p:attrName>ppt_x</p:attrName>
                                            </p:attrNameLst>
                                          </p:cBhvr>
                                          <p:tavLst>
                                            <p:tav tm="0">
                                              <p:val>
                                                <p:strVal val="#ppt_x"/>
                                              </p:val>
                                            </p:tav>
                                            <p:tav tm="100000">
                                              <p:val>
                                                <p:strVal val="#ppt_x"/>
                                              </p:val>
                                            </p:tav>
                                          </p:tavLst>
                                        </p:anim>
                                        <p:anim calcmode="lin" valueType="num" p14:bounceEnd="46000">
                                          <p:cBhvr additive="base">
                                            <p:cTn id="95" dur="400" fill="hold"/>
                                            <p:tgtEl>
                                              <p:spTgt spid="59"/>
                                            </p:tgtEl>
                                            <p:attrNameLst>
                                              <p:attrName>ppt_y</p:attrName>
                                            </p:attrNameLst>
                                          </p:cBhvr>
                                          <p:tavLst>
                                            <p:tav tm="0">
                                              <p:val>
                                                <p:strVal val="0-#ppt_h/2"/>
                                              </p:val>
                                            </p:tav>
                                            <p:tav tm="100000">
                                              <p:val>
                                                <p:strVal val="#ppt_y"/>
                                              </p:val>
                                            </p:tav>
                                          </p:tavLst>
                                        </p:anim>
                                      </p:childTnLst>
                                    </p:cTn>
                                  </p:par>
                                </p:childTnLst>
                              </p:cTn>
                            </p:par>
                            <p:par>
                              <p:cTn id="96" fill="hold">
                                <p:stCondLst>
                                  <p:cond delay="2750"/>
                                </p:stCondLst>
                                <p:childTnLst>
                                  <p:par>
                                    <p:cTn id="97" presetID="2" presetClass="entr" presetSubtype="1" fill="hold" nodeType="afterEffect" p14:presetBounceEnd="46000">
                                      <p:stCondLst>
                                        <p:cond delay="250"/>
                                      </p:stCondLst>
                                      <p:childTnLst>
                                        <p:set>
                                          <p:cBhvr>
                                            <p:cTn id="98" dur="1" fill="hold">
                                              <p:stCondLst>
                                                <p:cond delay="0"/>
                                              </p:stCondLst>
                                            </p:cTn>
                                            <p:tgtEl>
                                              <p:spTgt spid="92"/>
                                            </p:tgtEl>
                                            <p:attrNameLst>
                                              <p:attrName>style.visibility</p:attrName>
                                            </p:attrNameLst>
                                          </p:cBhvr>
                                          <p:to>
                                            <p:strVal val="visible"/>
                                          </p:to>
                                        </p:set>
                                        <p:anim calcmode="lin" valueType="num" p14:bounceEnd="46000">
                                          <p:cBhvr additive="base">
                                            <p:cTn id="99" dur="400" fill="hold"/>
                                            <p:tgtEl>
                                              <p:spTgt spid="92"/>
                                            </p:tgtEl>
                                            <p:attrNameLst>
                                              <p:attrName>ppt_x</p:attrName>
                                            </p:attrNameLst>
                                          </p:cBhvr>
                                          <p:tavLst>
                                            <p:tav tm="0">
                                              <p:val>
                                                <p:strVal val="#ppt_x"/>
                                              </p:val>
                                            </p:tav>
                                            <p:tav tm="100000">
                                              <p:val>
                                                <p:strVal val="#ppt_x"/>
                                              </p:val>
                                            </p:tav>
                                          </p:tavLst>
                                        </p:anim>
                                        <p:anim calcmode="lin" valueType="num" p14:bounceEnd="46000">
                                          <p:cBhvr additive="base">
                                            <p:cTn id="100" dur="400" fill="hold"/>
                                            <p:tgtEl>
                                              <p:spTgt spid="92"/>
                                            </p:tgtEl>
                                            <p:attrNameLst>
                                              <p:attrName>ppt_y</p:attrName>
                                            </p:attrNameLst>
                                          </p:cBhvr>
                                          <p:tavLst>
                                            <p:tav tm="0">
                                              <p:val>
                                                <p:strVal val="0-#ppt_h/2"/>
                                              </p:val>
                                            </p:tav>
                                            <p:tav tm="100000">
                                              <p:val>
                                                <p:strVal val="#ppt_y"/>
                                              </p:val>
                                            </p:tav>
                                          </p:tavLst>
                                        </p:anim>
                                      </p:childTnLst>
                                    </p:cTn>
                                  </p:par>
                                  <p:par>
                                    <p:cTn id="101" presetID="2" presetClass="entr" presetSubtype="1" fill="hold" grpId="0" nodeType="withEffect" p14:presetBounceEnd="46000">
                                      <p:stCondLst>
                                        <p:cond delay="250"/>
                                      </p:stCondLst>
                                      <p:childTnLst>
                                        <p:set>
                                          <p:cBhvr>
                                            <p:cTn id="102" dur="1" fill="hold">
                                              <p:stCondLst>
                                                <p:cond delay="0"/>
                                              </p:stCondLst>
                                            </p:cTn>
                                            <p:tgtEl>
                                              <p:spTgt spid="70"/>
                                            </p:tgtEl>
                                            <p:attrNameLst>
                                              <p:attrName>style.visibility</p:attrName>
                                            </p:attrNameLst>
                                          </p:cBhvr>
                                          <p:to>
                                            <p:strVal val="visible"/>
                                          </p:to>
                                        </p:set>
                                        <p:anim calcmode="lin" valueType="num" p14:bounceEnd="46000">
                                          <p:cBhvr additive="base">
                                            <p:cTn id="103" dur="400" fill="hold"/>
                                            <p:tgtEl>
                                              <p:spTgt spid="70"/>
                                            </p:tgtEl>
                                            <p:attrNameLst>
                                              <p:attrName>ppt_x</p:attrName>
                                            </p:attrNameLst>
                                          </p:cBhvr>
                                          <p:tavLst>
                                            <p:tav tm="0">
                                              <p:val>
                                                <p:strVal val="#ppt_x"/>
                                              </p:val>
                                            </p:tav>
                                            <p:tav tm="100000">
                                              <p:val>
                                                <p:strVal val="#ppt_x"/>
                                              </p:val>
                                            </p:tav>
                                          </p:tavLst>
                                        </p:anim>
                                        <p:anim calcmode="lin" valueType="num" p14:bounceEnd="46000">
                                          <p:cBhvr additive="base">
                                            <p:cTn id="104" dur="400" fill="hold"/>
                                            <p:tgtEl>
                                              <p:spTgt spid="70"/>
                                            </p:tgtEl>
                                            <p:attrNameLst>
                                              <p:attrName>ppt_y</p:attrName>
                                            </p:attrNameLst>
                                          </p:cBhvr>
                                          <p:tavLst>
                                            <p:tav tm="0">
                                              <p:val>
                                                <p:strVal val="0-#ppt_h/2"/>
                                              </p:val>
                                            </p:tav>
                                            <p:tav tm="100000">
                                              <p:val>
                                                <p:strVal val="#ppt_y"/>
                                              </p:val>
                                            </p:tav>
                                          </p:tavLst>
                                        </p:anim>
                                      </p:childTnLst>
                                    </p:cTn>
                                  </p:par>
                                  <p:par>
                                    <p:cTn id="105" presetID="2" presetClass="entr" presetSubtype="1" fill="hold" grpId="0" nodeType="withEffect" p14:presetBounceEnd="46000">
                                      <p:stCondLst>
                                        <p:cond delay="250"/>
                                      </p:stCondLst>
                                      <p:childTnLst>
                                        <p:set>
                                          <p:cBhvr>
                                            <p:cTn id="106" dur="1" fill="hold">
                                              <p:stCondLst>
                                                <p:cond delay="0"/>
                                              </p:stCondLst>
                                            </p:cTn>
                                            <p:tgtEl>
                                              <p:spTgt spid="60"/>
                                            </p:tgtEl>
                                            <p:attrNameLst>
                                              <p:attrName>style.visibility</p:attrName>
                                            </p:attrNameLst>
                                          </p:cBhvr>
                                          <p:to>
                                            <p:strVal val="visible"/>
                                          </p:to>
                                        </p:set>
                                        <p:anim calcmode="lin" valueType="num" p14:bounceEnd="46000">
                                          <p:cBhvr additive="base">
                                            <p:cTn id="107" dur="400" fill="hold"/>
                                            <p:tgtEl>
                                              <p:spTgt spid="60"/>
                                            </p:tgtEl>
                                            <p:attrNameLst>
                                              <p:attrName>ppt_x</p:attrName>
                                            </p:attrNameLst>
                                          </p:cBhvr>
                                          <p:tavLst>
                                            <p:tav tm="0">
                                              <p:val>
                                                <p:strVal val="#ppt_x"/>
                                              </p:val>
                                            </p:tav>
                                            <p:tav tm="100000">
                                              <p:val>
                                                <p:strVal val="#ppt_x"/>
                                              </p:val>
                                            </p:tav>
                                          </p:tavLst>
                                        </p:anim>
                                        <p:anim calcmode="lin" valueType="num" p14:bounceEnd="46000">
                                          <p:cBhvr additive="base">
                                            <p:cTn id="108" dur="400" fill="hold"/>
                                            <p:tgtEl>
                                              <p:spTgt spid="60"/>
                                            </p:tgtEl>
                                            <p:attrNameLst>
                                              <p:attrName>ppt_y</p:attrName>
                                            </p:attrNameLst>
                                          </p:cBhvr>
                                          <p:tavLst>
                                            <p:tav tm="0">
                                              <p:val>
                                                <p:strVal val="0-#ppt_h/2"/>
                                              </p:val>
                                            </p:tav>
                                            <p:tav tm="100000">
                                              <p:val>
                                                <p:strVal val="#ppt_y"/>
                                              </p:val>
                                            </p:tav>
                                          </p:tavLst>
                                        </p:anim>
                                      </p:childTnLst>
                                    </p:cTn>
                                  </p:par>
                                  <p:par>
                                    <p:cTn id="109" presetID="2" presetClass="entr" presetSubtype="1" fill="hold" grpId="0" nodeType="withEffect" p14:presetBounceEnd="46000">
                                      <p:stCondLst>
                                        <p:cond delay="250"/>
                                      </p:stCondLst>
                                      <p:childTnLst>
                                        <p:set>
                                          <p:cBhvr>
                                            <p:cTn id="110" dur="1" fill="hold">
                                              <p:stCondLst>
                                                <p:cond delay="0"/>
                                              </p:stCondLst>
                                            </p:cTn>
                                            <p:tgtEl>
                                              <p:spTgt spid="61"/>
                                            </p:tgtEl>
                                            <p:attrNameLst>
                                              <p:attrName>style.visibility</p:attrName>
                                            </p:attrNameLst>
                                          </p:cBhvr>
                                          <p:to>
                                            <p:strVal val="visible"/>
                                          </p:to>
                                        </p:set>
                                        <p:anim calcmode="lin" valueType="num" p14:bounceEnd="46000">
                                          <p:cBhvr additive="base">
                                            <p:cTn id="111" dur="400" fill="hold"/>
                                            <p:tgtEl>
                                              <p:spTgt spid="61"/>
                                            </p:tgtEl>
                                            <p:attrNameLst>
                                              <p:attrName>ppt_x</p:attrName>
                                            </p:attrNameLst>
                                          </p:cBhvr>
                                          <p:tavLst>
                                            <p:tav tm="0">
                                              <p:val>
                                                <p:strVal val="#ppt_x"/>
                                              </p:val>
                                            </p:tav>
                                            <p:tav tm="100000">
                                              <p:val>
                                                <p:strVal val="#ppt_x"/>
                                              </p:val>
                                            </p:tav>
                                          </p:tavLst>
                                        </p:anim>
                                        <p:anim calcmode="lin" valueType="num" p14:bounceEnd="46000">
                                          <p:cBhvr additive="base">
                                            <p:cTn id="112" dur="400" fill="hold"/>
                                            <p:tgtEl>
                                              <p:spTgt spid="61"/>
                                            </p:tgtEl>
                                            <p:attrNameLst>
                                              <p:attrName>ppt_y</p:attrName>
                                            </p:attrNameLst>
                                          </p:cBhvr>
                                          <p:tavLst>
                                            <p:tav tm="0">
                                              <p:val>
                                                <p:strVal val="0-#ppt_h/2"/>
                                              </p:val>
                                            </p:tav>
                                            <p:tav tm="100000">
                                              <p:val>
                                                <p:strVal val="#ppt_y"/>
                                              </p:val>
                                            </p:tav>
                                          </p:tavLst>
                                        </p:anim>
                                      </p:childTnLst>
                                    </p:cTn>
                                  </p:par>
                                </p:childTnLst>
                              </p:cTn>
                            </p:par>
                            <p:par>
                              <p:cTn id="113" fill="hold">
                                <p:stCondLst>
                                  <p:cond delay="3500"/>
                                </p:stCondLst>
                                <p:childTnLst>
                                  <p:par>
                                    <p:cTn id="114" presetID="2" presetClass="entr" presetSubtype="1" fill="hold" nodeType="afterEffect" p14:presetBounceEnd="46000">
                                      <p:stCondLst>
                                        <p:cond delay="250"/>
                                      </p:stCondLst>
                                      <p:childTnLst>
                                        <p:set>
                                          <p:cBhvr>
                                            <p:cTn id="115" dur="1" fill="hold">
                                              <p:stCondLst>
                                                <p:cond delay="0"/>
                                              </p:stCondLst>
                                            </p:cTn>
                                            <p:tgtEl>
                                              <p:spTgt spid="62"/>
                                            </p:tgtEl>
                                            <p:attrNameLst>
                                              <p:attrName>style.visibility</p:attrName>
                                            </p:attrNameLst>
                                          </p:cBhvr>
                                          <p:to>
                                            <p:strVal val="visible"/>
                                          </p:to>
                                        </p:set>
                                        <p:anim calcmode="lin" valueType="num" p14:bounceEnd="46000">
                                          <p:cBhvr additive="base">
                                            <p:cTn id="116" dur="400" fill="hold"/>
                                            <p:tgtEl>
                                              <p:spTgt spid="62"/>
                                            </p:tgtEl>
                                            <p:attrNameLst>
                                              <p:attrName>ppt_x</p:attrName>
                                            </p:attrNameLst>
                                          </p:cBhvr>
                                          <p:tavLst>
                                            <p:tav tm="0">
                                              <p:val>
                                                <p:strVal val="#ppt_x"/>
                                              </p:val>
                                            </p:tav>
                                            <p:tav tm="100000">
                                              <p:val>
                                                <p:strVal val="#ppt_x"/>
                                              </p:val>
                                            </p:tav>
                                          </p:tavLst>
                                        </p:anim>
                                        <p:anim calcmode="lin" valueType="num" p14:bounceEnd="46000">
                                          <p:cBhvr additive="base">
                                            <p:cTn id="117" dur="400" fill="hold"/>
                                            <p:tgtEl>
                                              <p:spTgt spid="62"/>
                                            </p:tgtEl>
                                            <p:attrNameLst>
                                              <p:attrName>ppt_y</p:attrName>
                                            </p:attrNameLst>
                                          </p:cBhvr>
                                          <p:tavLst>
                                            <p:tav tm="0">
                                              <p:val>
                                                <p:strVal val="0-#ppt_h/2"/>
                                              </p:val>
                                            </p:tav>
                                            <p:tav tm="100000">
                                              <p:val>
                                                <p:strVal val="#ppt_y"/>
                                              </p:val>
                                            </p:tav>
                                          </p:tavLst>
                                        </p:anim>
                                      </p:childTnLst>
                                    </p:cTn>
                                  </p:par>
                                  <p:par>
                                    <p:cTn id="118" presetID="2" presetClass="entr" presetSubtype="1" fill="hold" grpId="0" nodeType="withEffect" p14:presetBounceEnd="46000">
                                      <p:stCondLst>
                                        <p:cond delay="250"/>
                                      </p:stCondLst>
                                      <p:childTnLst>
                                        <p:set>
                                          <p:cBhvr>
                                            <p:cTn id="119" dur="1" fill="hold">
                                              <p:stCondLst>
                                                <p:cond delay="0"/>
                                              </p:stCondLst>
                                            </p:cTn>
                                            <p:tgtEl>
                                              <p:spTgt spid="71"/>
                                            </p:tgtEl>
                                            <p:attrNameLst>
                                              <p:attrName>style.visibility</p:attrName>
                                            </p:attrNameLst>
                                          </p:cBhvr>
                                          <p:to>
                                            <p:strVal val="visible"/>
                                          </p:to>
                                        </p:set>
                                        <p:anim calcmode="lin" valueType="num" p14:bounceEnd="46000">
                                          <p:cBhvr additive="base">
                                            <p:cTn id="120" dur="400" fill="hold"/>
                                            <p:tgtEl>
                                              <p:spTgt spid="71"/>
                                            </p:tgtEl>
                                            <p:attrNameLst>
                                              <p:attrName>ppt_x</p:attrName>
                                            </p:attrNameLst>
                                          </p:cBhvr>
                                          <p:tavLst>
                                            <p:tav tm="0">
                                              <p:val>
                                                <p:strVal val="#ppt_x"/>
                                              </p:val>
                                            </p:tav>
                                            <p:tav tm="100000">
                                              <p:val>
                                                <p:strVal val="#ppt_x"/>
                                              </p:val>
                                            </p:tav>
                                          </p:tavLst>
                                        </p:anim>
                                        <p:anim calcmode="lin" valueType="num" p14:bounceEnd="46000">
                                          <p:cBhvr additive="base">
                                            <p:cTn id="121" dur="400" fill="hold"/>
                                            <p:tgtEl>
                                              <p:spTgt spid="71"/>
                                            </p:tgtEl>
                                            <p:attrNameLst>
                                              <p:attrName>ppt_y</p:attrName>
                                            </p:attrNameLst>
                                          </p:cBhvr>
                                          <p:tavLst>
                                            <p:tav tm="0">
                                              <p:val>
                                                <p:strVal val="0-#ppt_h/2"/>
                                              </p:val>
                                            </p:tav>
                                            <p:tav tm="100000">
                                              <p:val>
                                                <p:strVal val="#ppt_y"/>
                                              </p:val>
                                            </p:tav>
                                          </p:tavLst>
                                        </p:anim>
                                      </p:childTnLst>
                                    </p:cTn>
                                  </p:par>
                                  <p:par>
                                    <p:cTn id="122" presetID="2" presetClass="entr" presetSubtype="1" fill="hold" grpId="0" nodeType="withEffect" p14:presetBounceEnd="46000">
                                      <p:stCondLst>
                                        <p:cond delay="250"/>
                                      </p:stCondLst>
                                      <p:childTnLst>
                                        <p:set>
                                          <p:cBhvr>
                                            <p:cTn id="123" dur="1" fill="hold">
                                              <p:stCondLst>
                                                <p:cond delay="0"/>
                                              </p:stCondLst>
                                            </p:cTn>
                                            <p:tgtEl>
                                              <p:spTgt spid="65"/>
                                            </p:tgtEl>
                                            <p:attrNameLst>
                                              <p:attrName>style.visibility</p:attrName>
                                            </p:attrNameLst>
                                          </p:cBhvr>
                                          <p:to>
                                            <p:strVal val="visible"/>
                                          </p:to>
                                        </p:set>
                                        <p:anim calcmode="lin" valueType="num" p14:bounceEnd="46000">
                                          <p:cBhvr additive="base">
                                            <p:cTn id="124" dur="400" fill="hold"/>
                                            <p:tgtEl>
                                              <p:spTgt spid="65"/>
                                            </p:tgtEl>
                                            <p:attrNameLst>
                                              <p:attrName>ppt_x</p:attrName>
                                            </p:attrNameLst>
                                          </p:cBhvr>
                                          <p:tavLst>
                                            <p:tav tm="0">
                                              <p:val>
                                                <p:strVal val="#ppt_x"/>
                                              </p:val>
                                            </p:tav>
                                            <p:tav tm="100000">
                                              <p:val>
                                                <p:strVal val="#ppt_x"/>
                                              </p:val>
                                            </p:tav>
                                          </p:tavLst>
                                        </p:anim>
                                        <p:anim calcmode="lin" valueType="num" p14:bounceEnd="46000">
                                          <p:cBhvr additive="base">
                                            <p:cTn id="125" dur="400" fill="hold"/>
                                            <p:tgtEl>
                                              <p:spTgt spid="65"/>
                                            </p:tgtEl>
                                            <p:attrNameLst>
                                              <p:attrName>ppt_y</p:attrName>
                                            </p:attrNameLst>
                                          </p:cBhvr>
                                          <p:tavLst>
                                            <p:tav tm="0">
                                              <p:val>
                                                <p:strVal val="0-#ppt_h/2"/>
                                              </p:val>
                                            </p:tav>
                                            <p:tav tm="100000">
                                              <p:val>
                                                <p:strVal val="#ppt_y"/>
                                              </p:val>
                                            </p:tav>
                                          </p:tavLst>
                                        </p:anim>
                                      </p:childTnLst>
                                    </p:cTn>
                                  </p:par>
                                  <p:par>
                                    <p:cTn id="126" presetID="2" presetClass="entr" presetSubtype="1" fill="hold" grpId="0" nodeType="withEffect" p14:presetBounceEnd="46000">
                                      <p:stCondLst>
                                        <p:cond delay="250"/>
                                      </p:stCondLst>
                                      <p:childTnLst>
                                        <p:set>
                                          <p:cBhvr>
                                            <p:cTn id="127" dur="1" fill="hold">
                                              <p:stCondLst>
                                                <p:cond delay="0"/>
                                              </p:stCondLst>
                                            </p:cTn>
                                            <p:tgtEl>
                                              <p:spTgt spid="66"/>
                                            </p:tgtEl>
                                            <p:attrNameLst>
                                              <p:attrName>style.visibility</p:attrName>
                                            </p:attrNameLst>
                                          </p:cBhvr>
                                          <p:to>
                                            <p:strVal val="visible"/>
                                          </p:to>
                                        </p:set>
                                        <p:anim calcmode="lin" valueType="num" p14:bounceEnd="46000">
                                          <p:cBhvr additive="base">
                                            <p:cTn id="128" dur="400" fill="hold"/>
                                            <p:tgtEl>
                                              <p:spTgt spid="66"/>
                                            </p:tgtEl>
                                            <p:attrNameLst>
                                              <p:attrName>ppt_x</p:attrName>
                                            </p:attrNameLst>
                                          </p:cBhvr>
                                          <p:tavLst>
                                            <p:tav tm="0">
                                              <p:val>
                                                <p:strVal val="#ppt_x"/>
                                              </p:val>
                                            </p:tav>
                                            <p:tav tm="100000">
                                              <p:val>
                                                <p:strVal val="#ppt_x"/>
                                              </p:val>
                                            </p:tav>
                                          </p:tavLst>
                                        </p:anim>
                                        <p:anim calcmode="lin" valueType="num" p14:bounceEnd="46000">
                                          <p:cBhvr additive="base">
                                            <p:cTn id="129" dur="400" fill="hold"/>
                                            <p:tgtEl>
                                              <p:spTgt spid="6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27" grpId="0"/>
          <p:bldP spid="52" grpId="0"/>
          <p:bldP spid="56" grpId="0"/>
          <p:bldP spid="57" grpId="0"/>
          <p:bldP spid="58" grpId="0"/>
          <p:bldP spid="59" grpId="0"/>
          <p:bldP spid="60" grpId="0"/>
          <p:bldP spid="61" grpId="0"/>
          <p:bldP spid="65" grpId="0"/>
          <p:bldP spid="66" grpId="0"/>
          <p:bldP spid="67" grpId="0" animBg="1"/>
          <p:bldP spid="68" grpId="0" animBg="1"/>
          <p:bldP spid="69" grpId="0" animBg="1"/>
          <p:bldP spid="70" grpId="0" animBg="1"/>
          <p:bldP spid="7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wipe(down)">
                                          <p:cBhvr>
                                            <p:cTn id="7" dur="500"/>
                                            <p:tgtEl>
                                              <p:spTgt spid="116"/>
                                            </p:tgtEl>
                                          </p:cBhvr>
                                        </p:animEffect>
                                      </p:childTnLst>
                                    </p:cTn>
                                  </p:par>
                                  <p:par>
                                    <p:cTn id="8" presetID="22" presetClass="entr" presetSubtype="4" fill="hold"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wipe(down)">
                                          <p:cBhvr>
                                            <p:cTn id="10" dur="750"/>
                                            <p:tgtEl>
                                              <p:spTgt spid="10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wipe(down)">
                                          <p:cBhvr>
                                            <p:cTn id="13" dur="500"/>
                                            <p:tgtEl>
                                              <p:spTgt spid="100"/>
                                            </p:tgtEl>
                                          </p:cBhvr>
                                        </p:animEffect>
                                      </p:childTnLst>
                                    </p:cTn>
                                  </p:par>
                                  <p:par>
                                    <p:cTn id="14" presetID="22" presetClass="entr" presetSubtype="4"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down)">
                                          <p:cBhvr>
                                            <p:cTn id="16" dur="750"/>
                                            <p:tgtEl>
                                              <p:spTgt spid="19"/>
                                            </p:tgtEl>
                                          </p:cBhvr>
                                        </p:animEffect>
                                      </p:childTnLst>
                                    </p:cTn>
                                  </p:par>
                                  <p:par>
                                    <p:cTn id="17" presetID="22" presetClass="entr" presetSubtype="4"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par>
                                    <p:cTn id="20" presetID="53" presetClass="entr" presetSubtype="16" fill="hold" nodeType="withEffect">
                                      <p:stCondLst>
                                        <p:cond delay="500"/>
                                      </p:stCondLst>
                                      <p:childTnLst>
                                        <p:set>
                                          <p:cBhvr>
                                            <p:cTn id="21" dur="1" fill="hold">
                                              <p:stCondLst>
                                                <p:cond delay="0"/>
                                              </p:stCondLst>
                                            </p:cTn>
                                            <p:tgtEl>
                                              <p:spTgt spid="122"/>
                                            </p:tgtEl>
                                            <p:attrNameLst>
                                              <p:attrName>style.visibility</p:attrName>
                                            </p:attrNameLst>
                                          </p:cBhvr>
                                          <p:to>
                                            <p:strVal val="visible"/>
                                          </p:to>
                                        </p:set>
                                        <p:anim calcmode="lin" valueType="num">
                                          <p:cBhvr>
                                            <p:cTn id="22" dur="500" fill="hold"/>
                                            <p:tgtEl>
                                              <p:spTgt spid="122"/>
                                            </p:tgtEl>
                                            <p:attrNameLst>
                                              <p:attrName>ppt_w</p:attrName>
                                            </p:attrNameLst>
                                          </p:cBhvr>
                                          <p:tavLst>
                                            <p:tav tm="0">
                                              <p:val>
                                                <p:fltVal val="0"/>
                                              </p:val>
                                            </p:tav>
                                            <p:tav tm="100000">
                                              <p:val>
                                                <p:strVal val="#ppt_w"/>
                                              </p:val>
                                            </p:tav>
                                          </p:tavLst>
                                        </p:anim>
                                        <p:anim calcmode="lin" valueType="num">
                                          <p:cBhvr>
                                            <p:cTn id="23" dur="500" fill="hold"/>
                                            <p:tgtEl>
                                              <p:spTgt spid="122"/>
                                            </p:tgtEl>
                                            <p:attrNameLst>
                                              <p:attrName>ppt_h</p:attrName>
                                            </p:attrNameLst>
                                          </p:cBhvr>
                                          <p:tavLst>
                                            <p:tav tm="0">
                                              <p:val>
                                                <p:fltVal val="0"/>
                                              </p:val>
                                            </p:tav>
                                            <p:tav tm="100000">
                                              <p:val>
                                                <p:strVal val="#ppt_h"/>
                                              </p:val>
                                            </p:tav>
                                          </p:tavLst>
                                        </p:anim>
                                        <p:animEffect transition="in" filter="fade">
                                          <p:cBhvr>
                                            <p:cTn id="24" dur="500"/>
                                            <p:tgtEl>
                                              <p:spTgt spid="122"/>
                                            </p:tgtEl>
                                          </p:cBhvr>
                                        </p:animEffect>
                                      </p:childTnLst>
                                    </p:cTn>
                                  </p:par>
                                  <p:par>
                                    <p:cTn id="25" presetID="53" presetClass="entr" presetSubtype="16" fill="hold" nodeType="withEffect">
                                      <p:stCondLst>
                                        <p:cond delay="750"/>
                                      </p:stCondLst>
                                      <p:childTnLst>
                                        <p:set>
                                          <p:cBhvr>
                                            <p:cTn id="26" dur="1" fill="hold">
                                              <p:stCondLst>
                                                <p:cond delay="0"/>
                                              </p:stCondLst>
                                            </p:cTn>
                                            <p:tgtEl>
                                              <p:spTgt spid="113"/>
                                            </p:tgtEl>
                                            <p:attrNameLst>
                                              <p:attrName>style.visibility</p:attrName>
                                            </p:attrNameLst>
                                          </p:cBhvr>
                                          <p:to>
                                            <p:strVal val="visible"/>
                                          </p:to>
                                        </p:set>
                                        <p:anim calcmode="lin" valueType="num">
                                          <p:cBhvr>
                                            <p:cTn id="27" dur="500" fill="hold"/>
                                            <p:tgtEl>
                                              <p:spTgt spid="113"/>
                                            </p:tgtEl>
                                            <p:attrNameLst>
                                              <p:attrName>ppt_w</p:attrName>
                                            </p:attrNameLst>
                                          </p:cBhvr>
                                          <p:tavLst>
                                            <p:tav tm="0">
                                              <p:val>
                                                <p:fltVal val="0"/>
                                              </p:val>
                                            </p:tav>
                                            <p:tav tm="100000">
                                              <p:val>
                                                <p:strVal val="#ppt_w"/>
                                              </p:val>
                                            </p:tav>
                                          </p:tavLst>
                                        </p:anim>
                                        <p:anim calcmode="lin" valueType="num">
                                          <p:cBhvr>
                                            <p:cTn id="28" dur="500" fill="hold"/>
                                            <p:tgtEl>
                                              <p:spTgt spid="113"/>
                                            </p:tgtEl>
                                            <p:attrNameLst>
                                              <p:attrName>ppt_h</p:attrName>
                                            </p:attrNameLst>
                                          </p:cBhvr>
                                          <p:tavLst>
                                            <p:tav tm="0">
                                              <p:val>
                                                <p:fltVal val="0"/>
                                              </p:val>
                                            </p:tav>
                                            <p:tav tm="100000">
                                              <p:val>
                                                <p:strVal val="#ppt_h"/>
                                              </p:val>
                                            </p:tav>
                                          </p:tavLst>
                                        </p:anim>
                                        <p:animEffect transition="in" filter="fade">
                                          <p:cBhvr>
                                            <p:cTn id="29" dur="500"/>
                                            <p:tgtEl>
                                              <p:spTgt spid="113"/>
                                            </p:tgtEl>
                                          </p:cBhvr>
                                        </p:animEffect>
                                      </p:childTnLst>
                                    </p:cTn>
                                  </p:par>
                                  <p:par>
                                    <p:cTn id="30" presetID="53" presetClass="entr" presetSubtype="16" fill="hold" nodeType="withEffect">
                                      <p:stCondLst>
                                        <p:cond delay="500"/>
                                      </p:stCondLst>
                                      <p:childTnLst>
                                        <p:set>
                                          <p:cBhvr>
                                            <p:cTn id="31" dur="1" fill="hold">
                                              <p:stCondLst>
                                                <p:cond delay="0"/>
                                              </p:stCondLst>
                                            </p:cTn>
                                            <p:tgtEl>
                                              <p:spTgt spid="104"/>
                                            </p:tgtEl>
                                            <p:attrNameLst>
                                              <p:attrName>style.visibility</p:attrName>
                                            </p:attrNameLst>
                                          </p:cBhvr>
                                          <p:to>
                                            <p:strVal val="visible"/>
                                          </p:to>
                                        </p:set>
                                        <p:anim calcmode="lin" valueType="num">
                                          <p:cBhvr>
                                            <p:cTn id="32" dur="500" fill="hold"/>
                                            <p:tgtEl>
                                              <p:spTgt spid="104"/>
                                            </p:tgtEl>
                                            <p:attrNameLst>
                                              <p:attrName>ppt_w</p:attrName>
                                            </p:attrNameLst>
                                          </p:cBhvr>
                                          <p:tavLst>
                                            <p:tav tm="0">
                                              <p:val>
                                                <p:fltVal val="0"/>
                                              </p:val>
                                            </p:tav>
                                            <p:tav tm="100000">
                                              <p:val>
                                                <p:strVal val="#ppt_w"/>
                                              </p:val>
                                            </p:tav>
                                          </p:tavLst>
                                        </p:anim>
                                        <p:anim calcmode="lin" valueType="num">
                                          <p:cBhvr>
                                            <p:cTn id="33" dur="500" fill="hold"/>
                                            <p:tgtEl>
                                              <p:spTgt spid="104"/>
                                            </p:tgtEl>
                                            <p:attrNameLst>
                                              <p:attrName>ppt_h</p:attrName>
                                            </p:attrNameLst>
                                          </p:cBhvr>
                                          <p:tavLst>
                                            <p:tav tm="0">
                                              <p:val>
                                                <p:fltVal val="0"/>
                                              </p:val>
                                            </p:tav>
                                            <p:tav tm="100000">
                                              <p:val>
                                                <p:strVal val="#ppt_h"/>
                                              </p:val>
                                            </p:tav>
                                          </p:tavLst>
                                        </p:anim>
                                        <p:animEffect transition="in" filter="fade">
                                          <p:cBhvr>
                                            <p:cTn id="34" dur="500"/>
                                            <p:tgtEl>
                                              <p:spTgt spid="104"/>
                                            </p:tgtEl>
                                          </p:cBhvr>
                                        </p:animEffect>
                                      </p:childTnLst>
                                    </p:cTn>
                                  </p:par>
                                  <p:par>
                                    <p:cTn id="35" presetID="53" presetClass="entr" presetSubtype="16" fill="hold" nodeType="withEffect">
                                      <p:stCondLst>
                                        <p:cond delay="750"/>
                                      </p:stCondLst>
                                      <p:childTnLst>
                                        <p:set>
                                          <p:cBhvr>
                                            <p:cTn id="36" dur="1" fill="hold">
                                              <p:stCondLst>
                                                <p:cond delay="0"/>
                                              </p:stCondLst>
                                            </p:cTn>
                                            <p:tgtEl>
                                              <p:spTgt spid="95"/>
                                            </p:tgtEl>
                                            <p:attrNameLst>
                                              <p:attrName>style.visibility</p:attrName>
                                            </p:attrNameLst>
                                          </p:cBhvr>
                                          <p:to>
                                            <p:strVal val="visible"/>
                                          </p:to>
                                        </p:set>
                                        <p:anim calcmode="lin" valueType="num">
                                          <p:cBhvr>
                                            <p:cTn id="37" dur="500" fill="hold"/>
                                            <p:tgtEl>
                                              <p:spTgt spid="95"/>
                                            </p:tgtEl>
                                            <p:attrNameLst>
                                              <p:attrName>ppt_w</p:attrName>
                                            </p:attrNameLst>
                                          </p:cBhvr>
                                          <p:tavLst>
                                            <p:tav tm="0">
                                              <p:val>
                                                <p:fltVal val="0"/>
                                              </p:val>
                                            </p:tav>
                                            <p:tav tm="100000">
                                              <p:val>
                                                <p:strVal val="#ppt_w"/>
                                              </p:val>
                                            </p:tav>
                                          </p:tavLst>
                                        </p:anim>
                                        <p:anim calcmode="lin" valueType="num">
                                          <p:cBhvr>
                                            <p:cTn id="38" dur="500" fill="hold"/>
                                            <p:tgtEl>
                                              <p:spTgt spid="95"/>
                                            </p:tgtEl>
                                            <p:attrNameLst>
                                              <p:attrName>ppt_h</p:attrName>
                                            </p:attrNameLst>
                                          </p:cBhvr>
                                          <p:tavLst>
                                            <p:tav tm="0">
                                              <p:val>
                                                <p:fltVal val="0"/>
                                              </p:val>
                                            </p:tav>
                                            <p:tav tm="100000">
                                              <p:val>
                                                <p:strVal val="#ppt_h"/>
                                              </p:val>
                                            </p:tav>
                                          </p:tavLst>
                                        </p:anim>
                                        <p:animEffect transition="in" filter="fade">
                                          <p:cBhvr>
                                            <p:cTn id="39" dur="500"/>
                                            <p:tgtEl>
                                              <p:spTgt spid="95"/>
                                            </p:tgtEl>
                                          </p:cBhvr>
                                        </p:animEffect>
                                      </p:childTnLst>
                                    </p:cTn>
                                  </p:par>
                                  <p:par>
                                    <p:cTn id="40" presetID="53" presetClass="entr" presetSubtype="16" fill="hold" nodeType="withEffect">
                                      <p:stCondLst>
                                        <p:cond delay="50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childTnLst>
                              </p:cTn>
                            </p:par>
                            <p:par>
                              <p:cTn id="45" fill="hold">
                                <p:stCondLst>
                                  <p:cond delay="500"/>
                                </p:stCondLst>
                                <p:childTnLst>
                                  <p:par>
                                    <p:cTn id="46" presetID="2" presetClass="entr" presetSubtype="1" fill="hold" nodeType="afterEffect">
                                      <p:stCondLst>
                                        <p:cond delay="250"/>
                                      </p:stCondLst>
                                      <p:childTnLst>
                                        <p:set>
                                          <p:cBhvr>
                                            <p:cTn id="47" dur="1" fill="hold">
                                              <p:stCondLst>
                                                <p:cond delay="0"/>
                                              </p:stCondLst>
                                            </p:cTn>
                                            <p:tgtEl>
                                              <p:spTgt spid="119"/>
                                            </p:tgtEl>
                                            <p:attrNameLst>
                                              <p:attrName>style.visibility</p:attrName>
                                            </p:attrNameLst>
                                          </p:cBhvr>
                                          <p:to>
                                            <p:strVal val="visible"/>
                                          </p:to>
                                        </p:set>
                                        <p:anim calcmode="lin" valueType="num">
                                          <p:cBhvr additive="base">
                                            <p:cTn id="48" dur="400" fill="hold"/>
                                            <p:tgtEl>
                                              <p:spTgt spid="119"/>
                                            </p:tgtEl>
                                            <p:attrNameLst>
                                              <p:attrName>ppt_x</p:attrName>
                                            </p:attrNameLst>
                                          </p:cBhvr>
                                          <p:tavLst>
                                            <p:tav tm="0">
                                              <p:val>
                                                <p:strVal val="#ppt_x"/>
                                              </p:val>
                                            </p:tav>
                                            <p:tav tm="100000">
                                              <p:val>
                                                <p:strVal val="#ppt_x"/>
                                              </p:val>
                                            </p:tav>
                                          </p:tavLst>
                                        </p:anim>
                                        <p:anim calcmode="lin" valueType="num">
                                          <p:cBhvr additive="base">
                                            <p:cTn id="49" dur="400" fill="hold"/>
                                            <p:tgtEl>
                                              <p:spTgt spid="119"/>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250"/>
                                      </p:stCondLst>
                                      <p:childTnLst>
                                        <p:set>
                                          <p:cBhvr>
                                            <p:cTn id="51" dur="1" fill="hold">
                                              <p:stCondLst>
                                                <p:cond delay="0"/>
                                              </p:stCondLst>
                                            </p:cTn>
                                            <p:tgtEl>
                                              <p:spTgt spid="67"/>
                                            </p:tgtEl>
                                            <p:attrNameLst>
                                              <p:attrName>style.visibility</p:attrName>
                                            </p:attrNameLst>
                                          </p:cBhvr>
                                          <p:to>
                                            <p:strVal val="visible"/>
                                          </p:to>
                                        </p:set>
                                        <p:anim calcmode="lin" valueType="num">
                                          <p:cBhvr additive="base">
                                            <p:cTn id="52" dur="400" fill="hold"/>
                                            <p:tgtEl>
                                              <p:spTgt spid="67"/>
                                            </p:tgtEl>
                                            <p:attrNameLst>
                                              <p:attrName>ppt_x</p:attrName>
                                            </p:attrNameLst>
                                          </p:cBhvr>
                                          <p:tavLst>
                                            <p:tav tm="0">
                                              <p:val>
                                                <p:strVal val="#ppt_x"/>
                                              </p:val>
                                            </p:tav>
                                            <p:tav tm="100000">
                                              <p:val>
                                                <p:strVal val="#ppt_x"/>
                                              </p:val>
                                            </p:tav>
                                          </p:tavLst>
                                        </p:anim>
                                        <p:anim calcmode="lin" valueType="num">
                                          <p:cBhvr additive="base">
                                            <p:cTn id="53" dur="400" fill="hold"/>
                                            <p:tgtEl>
                                              <p:spTgt spid="67"/>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250"/>
                                      </p:stCondLst>
                                      <p:childTnLst>
                                        <p:set>
                                          <p:cBhvr>
                                            <p:cTn id="55" dur="1" fill="hold">
                                              <p:stCondLst>
                                                <p:cond delay="0"/>
                                              </p:stCondLst>
                                            </p:cTn>
                                            <p:tgtEl>
                                              <p:spTgt spid="127"/>
                                            </p:tgtEl>
                                            <p:attrNameLst>
                                              <p:attrName>style.visibility</p:attrName>
                                            </p:attrNameLst>
                                          </p:cBhvr>
                                          <p:to>
                                            <p:strVal val="visible"/>
                                          </p:to>
                                        </p:set>
                                        <p:anim calcmode="lin" valueType="num">
                                          <p:cBhvr additive="base">
                                            <p:cTn id="56" dur="400" fill="hold"/>
                                            <p:tgtEl>
                                              <p:spTgt spid="127"/>
                                            </p:tgtEl>
                                            <p:attrNameLst>
                                              <p:attrName>ppt_x</p:attrName>
                                            </p:attrNameLst>
                                          </p:cBhvr>
                                          <p:tavLst>
                                            <p:tav tm="0">
                                              <p:val>
                                                <p:strVal val="#ppt_x"/>
                                              </p:val>
                                            </p:tav>
                                            <p:tav tm="100000">
                                              <p:val>
                                                <p:strVal val="#ppt_x"/>
                                              </p:val>
                                            </p:tav>
                                          </p:tavLst>
                                        </p:anim>
                                        <p:anim calcmode="lin" valueType="num">
                                          <p:cBhvr additive="base">
                                            <p:cTn id="57" dur="400" fill="hold"/>
                                            <p:tgtEl>
                                              <p:spTgt spid="127"/>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250"/>
                                      </p:stCondLst>
                                      <p:childTnLst>
                                        <p:set>
                                          <p:cBhvr>
                                            <p:cTn id="59" dur="1" fill="hold">
                                              <p:stCondLst>
                                                <p:cond delay="0"/>
                                              </p:stCondLst>
                                            </p:cTn>
                                            <p:tgtEl>
                                              <p:spTgt spid="52"/>
                                            </p:tgtEl>
                                            <p:attrNameLst>
                                              <p:attrName>style.visibility</p:attrName>
                                            </p:attrNameLst>
                                          </p:cBhvr>
                                          <p:to>
                                            <p:strVal val="visible"/>
                                          </p:to>
                                        </p:set>
                                        <p:anim calcmode="lin" valueType="num">
                                          <p:cBhvr additive="base">
                                            <p:cTn id="60" dur="400" fill="hold"/>
                                            <p:tgtEl>
                                              <p:spTgt spid="52"/>
                                            </p:tgtEl>
                                            <p:attrNameLst>
                                              <p:attrName>ppt_x</p:attrName>
                                            </p:attrNameLst>
                                          </p:cBhvr>
                                          <p:tavLst>
                                            <p:tav tm="0">
                                              <p:val>
                                                <p:strVal val="#ppt_x"/>
                                              </p:val>
                                            </p:tav>
                                            <p:tav tm="100000">
                                              <p:val>
                                                <p:strVal val="#ppt_x"/>
                                              </p:val>
                                            </p:tav>
                                          </p:tavLst>
                                        </p:anim>
                                        <p:anim calcmode="lin" valueType="num">
                                          <p:cBhvr additive="base">
                                            <p:cTn id="61" dur="400" fill="hold"/>
                                            <p:tgtEl>
                                              <p:spTgt spid="52"/>
                                            </p:tgtEl>
                                            <p:attrNameLst>
                                              <p:attrName>ppt_y</p:attrName>
                                            </p:attrNameLst>
                                          </p:cBhvr>
                                          <p:tavLst>
                                            <p:tav tm="0">
                                              <p:val>
                                                <p:strVal val="0-#ppt_h/2"/>
                                              </p:val>
                                            </p:tav>
                                            <p:tav tm="100000">
                                              <p:val>
                                                <p:strVal val="#ppt_y"/>
                                              </p:val>
                                            </p:tav>
                                          </p:tavLst>
                                        </p:anim>
                                      </p:childTnLst>
                                    </p:cTn>
                                  </p:par>
                                </p:childTnLst>
                              </p:cTn>
                            </p:par>
                            <p:par>
                              <p:cTn id="62" fill="hold">
                                <p:stCondLst>
                                  <p:cond delay="1250"/>
                                </p:stCondLst>
                                <p:childTnLst>
                                  <p:par>
                                    <p:cTn id="63" presetID="2" presetClass="entr" presetSubtype="1" fill="hold" nodeType="afterEffect">
                                      <p:stCondLst>
                                        <p:cond delay="250"/>
                                      </p:stCondLst>
                                      <p:childTnLst>
                                        <p:set>
                                          <p:cBhvr>
                                            <p:cTn id="64" dur="1" fill="hold">
                                              <p:stCondLst>
                                                <p:cond delay="0"/>
                                              </p:stCondLst>
                                            </p:cTn>
                                            <p:tgtEl>
                                              <p:spTgt spid="110"/>
                                            </p:tgtEl>
                                            <p:attrNameLst>
                                              <p:attrName>style.visibility</p:attrName>
                                            </p:attrNameLst>
                                          </p:cBhvr>
                                          <p:to>
                                            <p:strVal val="visible"/>
                                          </p:to>
                                        </p:set>
                                        <p:anim calcmode="lin" valueType="num">
                                          <p:cBhvr additive="base">
                                            <p:cTn id="65" dur="400" fill="hold"/>
                                            <p:tgtEl>
                                              <p:spTgt spid="110"/>
                                            </p:tgtEl>
                                            <p:attrNameLst>
                                              <p:attrName>ppt_x</p:attrName>
                                            </p:attrNameLst>
                                          </p:cBhvr>
                                          <p:tavLst>
                                            <p:tav tm="0">
                                              <p:val>
                                                <p:strVal val="#ppt_x"/>
                                              </p:val>
                                            </p:tav>
                                            <p:tav tm="100000">
                                              <p:val>
                                                <p:strVal val="#ppt_x"/>
                                              </p:val>
                                            </p:tav>
                                          </p:tavLst>
                                        </p:anim>
                                        <p:anim calcmode="lin" valueType="num">
                                          <p:cBhvr additive="base">
                                            <p:cTn id="66" dur="400" fill="hold"/>
                                            <p:tgtEl>
                                              <p:spTgt spid="110"/>
                                            </p:tgtEl>
                                            <p:attrNameLst>
                                              <p:attrName>ppt_y</p:attrName>
                                            </p:attrNameLst>
                                          </p:cBhvr>
                                          <p:tavLst>
                                            <p:tav tm="0">
                                              <p:val>
                                                <p:strVal val="0-#ppt_h/2"/>
                                              </p:val>
                                            </p:tav>
                                            <p:tav tm="100000">
                                              <p:val>
                                                <p:strVal val="#ppt_y"/>
                                              </p:val>
                                            </p:tav>
                                          </p:tavLst>
                                        </p:anim>
                                      </p:childTnLst>
                                    </p:cTn>
                                  </p:par>
                                  <p:par>
                                    <p:cTn id="67" presetID="2" presetClass="entr" presetSubtype="1" fill="hold" grpId="0" nodeType="withEffect">
                                      <p:stCondLst>
                                        <p:cond delay="250"/>
                                      </p:stCondLst>
                                      <p:childTnLst>
                                        <p:set>
                                          <p:cBhvr>
                                            <p:cTn id="68" dur="1" fill="hold">
                                              <p:stCondLst>
                                                <p:cond delay="0"/>
                                              </p:stCondLst>
                                            </p:cTn>
                                            <p:tgtEl>
                                              <p:spTgt spid="68"/>
                                            </p:tgtEl>
                                            <p:attrNameLst>
                                              <p:attrName>style.visibility</p:attrName>
                                            </p:attrNameLst>
                                          </p:cBhvr>
                                          <p:to>
                                            <p:strVal val="visible"/>
                                          </p:to>
                                        </p:set>
                                        <p:anim calcmode="lin" valueType="num">
                                          <p:cBhvr additive="base">
                                            <p:cTn id="69" dur="400" fill="hold"/>
                                            <p:tgtEl>
                                              <p:spTgt spid="68"/>
                                            </p:tgtEl>
                                            <p:attrNameLst>
                                              <p:attrName>ppt_x</p:attrName>
                                            </p:attrNameLst>
                                          </p:cBhvr>
                                          <p:tavLst>
                                            <p:tav tm="0">
                                              <p:val>
                                                <p:strVal val="#ppt_x"/>
                                              </p:val>
                                            </p:tav>
                                            <p:tav tm="100000">
                                              <p:val>
                                                <p:strVal val="#ppt_x"/>
                                              </p:val>
                                            </p:tav>
                                          </p:tavLst>
                                        </p:anim>
                                        <p:anim calcmode="lin" valueType="num">
                                          <p:cBhvr additive="base">
                                            <p:cTn id="70" dur="400" fill="hold"/>
                                            <p:tgtEl>
                                              <p:spTgt spid="68"/>
                                            </p:tgtEl>
                                            <p:attrNameLst>
                                              <p:attrName>ppt_y</p:attrName>
                                            </p:attrNameLst>
                                          </p:cBhvr>
                                          <p:tavLst>
                                            <p:tav tm="0">
                                              <p:val>
                                                <p:strVal val="0-#ppt_h/2"/>
                                              </p:val>
                                            </p:tav>
                                            <p:tav tm="100000">
                                              <p:val>
                                                <p:strVal val="#ppt_y"/>
                                              </p:val>
                                            </p:tav>
                                          </p:tavLst>
                                        </p:anim>
                                      </p:childTnLst>
                                    </p:cTn>
                                  </p:par>
                                  <p:par>
                                    <p:cTn id="71" presetID="2" presetClass="entr" presetSubtype="1" fill="hold" grpId="0" nodeType="withEffect">
                                      <p:stCondLst>
                                        <p:cond delay="250"/>
                                      </p:stCondLst>
                                      <p:childTnLst>
                                        <p:set>
                                          <p:cBhvr>
                                            <p:cTn id="72" dur="1" fill="hold">
                                              <p:stCondLst>
                                                <p:cond delay="0"/>
                                              </p:stCondLst>
                                            </p:cTn>
                                            <p:tgtEl>
                                              <p:spTgt spid="56"/>
                                            </p:tgtEl>
                                            <p:attrNameLst>
                                              <p:attrName>style.visibility</p:attrName>
                                            </p:attrNameLst>
                                          </p:cBhvr>
                                          <p:to>
                                            <p:strVal val="visible"/>
                                          </p:to>
                                        </p:set>
                                        <p:anim calcmode="lin" valueType="num">
                                          <p:cBhvr additive="base">
                                            <p:cTn id="73" dur="400" fill="hold"/>
                                            <p:tgtEl>
                                              <p:spTgt spid="56"/>
                                            </p:tgtEl>
                                            <p:attrNameLst>
                                              <p:attrName>ppt_x</p:attrName>
                                            </p:attrNameLst>
                                          </p:cBhvr>
                                          <p:tavLst>
                                            <p:tav tm="0">
                                              <p:val>
                                                <p:strVal val="#ppt_x"/>
                                              </p:val>
                                            </p:tav>
                                            <p:tav tm="100000">
                                              <p:val>
                                                <p:strVal val="#ppt_x"/>
                                              </p:val>
                                            </p:tav>
                                          </p:tavLst>
                                        </p:anim>
                                        <p:anim calcmode="lin" valueType="num">
                                          <p:cBhvr additive="base">
                                            <p:cTn id="74" dur="400" fill="hold"/>
                                            <p:tgtEl>
                                              <p:spTgt spid="56"/>
                                            </p:tgtEl>
                                            <p:attrNameLst>
                                              <p:attrName>ppt_y</p:attrName>
                                            </p:attrNameLst>
                                          </p:cBhvr>
                                          <p:tavLst>
                                            <p:tav tm="0">
                                              <p:val>
                                                <p:strVal val="0-#ppt_h/2"/>
                                              </p:val>
                                            </p:tav>
                                            <p:tav tm="100000">
                                              <p:val>
                                                <p:strVal val="#ppt_y"/>
                                              </p:val>
                                            </p:tav>
                                          </p:tavLst>
                                        </p:anim>
                                      </p:childTnLst>
                                    </p:cTn>
                                  </p:par>
                                  <p:par>
                                    <p:cTn id="75" presetID="2" presetClass="entr" presetSubtype="1" fill="hold" grpId="0" nodeType="withEffect">
                                      <p:stCondLst>
                                        <p:cond delay="250"/>
                                      </p:stCondLst>
                                      <p:childTnLst>
                                        <p:set>
                                          <p:cBhvr>
                                            <p:cTn id="76" dur="1" fill="hold">
                                              <p:stCondLst>
                                                <p:cond delay="0"/>
                                              </p:stCondLst>
                                            </p:cTn>
                                            <p:tgtEl>
                                              <p:spTgt spid="57"/>
                                            </p:tgtEl>
                                            <p:attrNameLst>
                                              <p:attrName>style.visibility</p:attrName>
                                            </p:attrNameLst>
                                          </p:cBhvr>
                                          <p:to>
                                            <p:strVal val="visible"/>
                                          </p:to>
                                        </p:set>
                                        <p:anim calcmode="lin" valueType="num">
                                          <p:cBhvr additive="base">
                                            <p:cTn id="77" dur="400" fill="hold"/>
                                            <p:tgtEl>
                                              <p:spTgt spid="57"/>
                                            </p:tgtEl>
                                            <p:attrNameLst>
                                              <p:attrName>ppt_x</p:attrName>
                                            </p:attrNameLst>
                                          </p:cBhvr>
                                          <p:tavLst>
                                            <p:tav tm="0">
                                              <p:val>
                                                <p:strVal val="#ppt_x"/>
                                              </p:val>
                                            </p:tav>
                                            <p:tav tm="100000">
                                              <p:val>
                                                <p:strVal val="#ppt_x"/>
                                              </p:val>
                                            </p:tav>
                                          </p:tavLst>
                                        </p:anim>
                                        <p:anim calcmode="lin" valueType="num">
                                          <p:cBhvr additive="base">
                                            <p:cTn id="78" dur="400" fill="hold"/>
                                            <p:tgtEl>
                                              <p:spTgt spid="57"/>
                                            </p:tgtEl>
                                            <p:attrNameLst>
                                              <p:attrName>ppt_y</p:attrName>
                                            </p:attrNameLst>
                                          </p:cBhvr>
                                          <p:tavLst>
                                            <p:tav tm="0">
                                              <p:val>
                                                <p:strVal val="0-#ppt_h/2"/>
                                              </p:val>
                                            </p:tav>
                                            <p:tav tm="100000">
                                              <p:val>
                                                <p:strVal val="#ppt_y"/>
                                              </p:val>
                                            </p:tav>
                                          </p:tavLst>
                                        </p:anim>
                                      </p:childTnLst>
                                    </p:cTn>
                                  </p:par>
                                </p:childTnLst>
                              </p:cTn>
                            </p:par>
                            <p:par>
                              <p:cTn id="79" fill="hold">
                                <p:stCondLst>
                                  <p:cond delay="2000"/>
                                </p:stCondLst>
                                <p:childTnLst>
                                  <p:par>
                                    <p:cTn id="80" presetID="2" presetClass="entr" presetSubtype="1" fill="hold" nodeType="afterEffect">
                                      <p:stCondLst>
                                        <p:cond delay="250"/>
                                      </p:stCondLst>
                                      <p:childTnLst>
                                        <p:set>
                                          <p:cBhvr>
                                            <p:cTn id="81" dur="1" fill="hold">
                                              <p:stCondLst>
                                                <p:cond delay="0"/>
                                              </p:stCondLst>
                                            </p:cTn>
                                            <p:tgtEl>
                                              <p:spTgt spid="101"/>
                                            </p:tgtEl>
                                            <p:attrNameLst>
                                              <p:attrName>style.visibility</p:attrName>
                                            </p:attrNameLst>
                                          </p:cBhvr>
                                          <p:to>
                                            <p:strVal val="visible"/>
                                          </p:to>
                                        </p:set>
                                        <p:anim calcmode="lin" valueType="num">
                                          <p:cBhvr additive="base">
                                            <p:cTn id="82" dur="400" fill="hold"/>
                                            <p:tgtEl>
                                              <p:spTgt spid="101"/>
                                            </p:tgtEl>
                                            <p:attrNameLst>
                                              <p:attrName>ppt_x</p:attrName>
                                            </p:attrNameLst>
                                          </p:cBhvr>
                                          <p:tavLst>
                                            <p:tav tm="0">
                                              <p:val>
                                                <p:strVal val="#ppt_x"/>
                                              </p:val>
                                            </p:tav>
                                            <p:tav tm="100000">
                                              <p:val>
                                                <p:strVal val="#ppt_x"/>
                                              </p:val>
                                            </p:tav>
                                          </p:tavLst>
                                        </p:anim>
                                        <p:anim calcmode="lin" valueType="num">
                                          <p:cBhvr additive="base">
                                            <p:cTn id="83" dur="400" fill="hold"/>
                                            <p:tgtEl>
                                              <p:spTgt spid="101"/>
                                            </p:tgtEl>
                                            <p:attrNameLst>
                                              <p:attrName>ppt_y</p:attrName>
                                            </p:attrNameLst>
                                          </p:cBhvr>
                                          <p:tavLst>
                                            <p:tav tm="0">
                                              <p:val>
                                                <p:strVal val="0-#ppt_h/2"/>
                                              </p:val>
                                            </p:tav>
                                            <p:tav tm="100000">
                                              <p:val>
                                                <p:strVal val="#ppt_y"/>
                                              </p:val>
                                            </p:tav>
                                          </p:tavLst>
                                        </p:anim>
                                      </p:childTnLst>
                                    </p:cTn>
                                  </p:par>
                                  <p:par>
                                    <p:cTn id="84" presetID="2" presetClass="entr" presetSubtype="1" fill="hold" grpId="0" nodeType="withEffect">
                                      <p:stCondLst>
                                        <p:cond delay="250"/>
                                      </p:stCondLst>
                                      <p:childTnLst>
                                        <p:set>
                                          <p:cBhvr>
                                            <p:cTn id="85" dur="1" fill="hold">
                                              <p:stCondLst>
                                                <p:cond delay="0"/>
                                              </p:stCondLst>
                                            </p:cTn>
                                            <p:tgtEl>
                                              <p:spTgt spid="69"/>
                                            </p:tgtEl>
                                            <p:attrNameLst>
                                              <p:attrName>style.visibility</p:attrName>
                                            </p:attrNameLst>
                                          </p:cBhvr>
                                          <p:to>
                                            <p:strVal val="visible"/>
                                          </p:to>
                                        </p:set>
                                        <p:anim calcmode="lin" valueType="num">
                                          <p:cBhvr additive="base">
                                            <p:cTn id="86" dur="400" fill="hold"/>
                                            <p:tgtEl>
                                              <p:spTgt spid="69"/>
                                            </p:tgtEl>
                                            <p:attrNameLst>
                                              <p:attrName>ppt_x</p:attrName>
                                            </p:attrNameLst>
                                          </p:cBhvr>
                                          <p:tavLst>
                                            <p:tav tm="0">
                                              <p:val>
                                                <p:strVal val="#ppt_x"/>
                                              </p:val>
                                            </p:tav>
                                            <p:tav tm="100000">
                                              <p:val>
                                                <p:strVal val="#ppt_x"/>
                                              </p:val>
                                            </p:tav>
                                          </p:tavLst>
                                        </p:anim>
                                        <p:anim calcmode="lin" valueType="num">
                                          <p:cBhvr additive="base">
                                            <p:cTn id="87" dur="400" fill="hold"/>
                                            <p:tgtEl>
                                              <p:spTgt spid="69"/>
                                            </p:tgtEl>
                                            <p:attrNameLst>
                                              <p:attrName>ppt_y</p:attrName>
                                            </p:attrNameLst>
                                          </p:cBhvr>
                                          <p:tavLst>
                                            <p:tav tm="0">
                                              <p:val>
                                                <p:strVal val="0-#ppt_h/2"/>
                                              </p:val>
                                            </p:tav>
                                            <p:tav tm="100000">
                                              <p:val>
                                                <p:strVal val="#ppt_y"/>
                                              </p:val>
                                            </p:tav>
                                          </p:tavLst>
                                        </p:anim>
                                      </p:childTnLst>
                                    </p:cTn>
                                  </p:par>
                                  <p:par>
                                    <p:cTn id="88" presetID="2" presetClass="entr" presetSubtype="1" fill="hold" grpId="0" nodeType="withEffect">
                                      <p:stCondLst>
                                        <p:cond delay="250"/>
                                      </p:stCondLst>
                                      <p:childTnLst>
                                        <p:set>
                                          <p:cBhvr>
                                            <p:cTn id="89" dur="1" fill="hold">
                                              <p:stCondLst>
                                                <p:cond delay="0"/>
                                              </p:stCondLst>
                                            </p:cTn>
                                            <p:tgtEl>
                                              <p:spTgt spid="58"/>
                                            </p:tgtEl>
                                            <p:attrNameLst>
                                              <p:attrName>style.visibility</p:attrName>
                                            </p:attrNameLst>
                                          </p:cBhvr>
                                          <p:to>
                                            <p:strVal val="visible"/>
                                          </p:to>
                                        </p:set>
                                        <p:anim calcmode="lin" valueType="num">
                                          <p:cBhvr additive="base">
                                            <p:cTn id="90" dur="400" fill="hold"/>
                                            <p:tgtEl>
                                              <p:spTgt spid="58"/>
                                            </p:tgtEl>
                                            <p:attrNameLst>
                                              <p:attrName>ppt_x</p:attrName>
                                            </p:attrNameLst>
                                          </p:cBhvr>
                                          <p:tavLst>
                                            <p:tav tm="0">
                                              <p:val>
                                                <p:strVal val="#ppt_x"/>
                                              </p:val>
                                            </p:tav>
                                            <p:tav tm="100000">
                                              <p:val>
                                                <p:strVal val="#ppt_x"/>
                                              </p:val>
                                            </p:tav>
                                          </p:tavLst>
                                        </p:anim>
                                        <p:anim calcmode="lin" valueType="num">
                                          <p:cBhvr additive="base">
                                            <p:cTn id="91" dur="400" fill="hold"/>
                                            <p:tgtEl>
                                              <p:spTgt spid="58"/>
                                            </p:tgtEl>
                                            <p:attrNameLst>
                                              <p:attrName>ppt_y</p:attrName>
                                            </p:attrNameLst>
                                          </p:cBhvr>
                                          <p:tavLst>
                                            <p:tav tm="0">
                                              <p:val>
                                                <p:strVal val="0-#ppt_h/2"/>
                                              </p:val>
                                            </p:tav>
                                            <p:tav tm="100000">
                                              <p:val>
                                                <p:strVal val="#ppt_y"/>
                                              </p:val>
                                            </p:tav>
                                          </p:tavLst>
                                        </p:anim>
                                      </p:childTnLst>
                                    </p:cTn>
                                  </p:par>
                                  <p:par>
                                    <p:cTn id="92" presetID="2" presetClass="entr" presetSubtype="1" fill="hold" grpId="0" nodeType="withEffect">
                                      <p:stCondLst>
                                        <p:cond delay="250"/>
                                      </p:stCondLst>
                                      <p:childTnLst>
                                        <p:set>
                                          <p:cBhvr>
                                            <p:cTn id="93" dur="1" fill="hold">
                                              <p:stCondLst>
                                                <p:cond delay="0"/>
                                              </p:stCondLst>
                                            </p:cTn>
                                            <p:tgtEl>
                                              <p:spTgt spid="59"/>
                                            </p:tgtEl>
                                            <p:attrNameLst>
                                              <p:attrName>style.visibility</p:attrName>
                                            </p:attrNameLst>
                                          </p:cBhvr>
                                          <p:to>
                                            <p:strVal val="visible"/>
                                          </p:to>
                                        </p:set>
                                        <p:anim calcmode="lin" valueType="num">
                                          <p:cBhvr additive="base">
                                            <p:cTn id="94" dur="400" fill="hold"/>
                                            <p:tgtEl>
                                              <p:spTgt spid="59"/>
                                            </p:tgtEl>
                                            <p:attrNameLst>
                                              <p:attrName>ppt_x</p:attrName>
                                            </p:attrNameLst>
                                          </p:cBhvr>
                                          <p:tavLst>
                                            <p:tav tm="0">
                                              <p:val>
                                                <p:strVal val="#ppt_x"/>
                                              </p:val>
                                            </p:tav>
                                            <p:tav tm="100000">
                                              <p:val>
                                                <p:strVal val="#ppt_x"/>
                                              </p:val>
                                            </p:tav>
                                          </p:tavLst>
                                        </p:anim>
                                        <p:anim calcmode="lin" valueType="num">
                                          <p:cBhvr additive="base">
                                            <p:cTn id="95" dur="400" fill="hold"/>
                                            <p:tgtEl>
                                              <p:spTgt spid="59"/>
                                            </p:tgtEl>
                                            <p:attrNameLst>
                                              <p:attrName>ppt_y</p:attrName>
                                            </p:attrNameLst>
                                          </p:cBhvr>
                                          <p:tavLst>
                                            <p:tav tm="0">
                                              <p:val>
                                                <p:strVal val="0-#ppt_h/2"/>
                                              </p:val>
                                            </p:tav>
                                            <p:tav tm="100000">
                                              <p:val>
                                                <p:strVal val="#ppt_y"/>
                                              </p:val>
                                            </p:tav>
                                          </p:tavLst>
                                        </p:anim>
                                      </p:childTnLst>
                                    </p:cTn>
                                  </p:par>
                                </p:childTnLst>
                              </p:cTn>
                            </p:par>
                            <p:par>
                              <p:cTn id="96" fill="hold">
                                <p:stCondLst>
                                  <p:cond delay="2750"/>
                                </p:stCondLst>
                                <p:childTnLst>
                                  <p:par>
                                    <p:cTn id="97" presetID="2" presetClass="entr" presetSubtype="1" fill="hold" nodeType="afterEffect">
                                      <p:stCondLst>
                                        <p:cond delay="250"/>
                                      </p:stCondLst>
                                      <p:childTnLst>
                                        <p:set>
                                          <p:cBhvr>
                                            <p:cTn id="98" dur="1" fill="hold">
                                              <p:stCondLst>
                                                <p:cond delay="0"/>
                                              </p:stCondLst>
                                            </p:cTn>
                                            <p:tgtEl>
                                              <p:spTgt spid="92"/>
                                            </p:tgtEl>
                                            <p:attrNameLst>
                                              <p:attrName>style.visibility</p:attrName>
                                            </p:attrNameLst>
                                          </p:cBhvr>
                                          <p:to>
                                            <p:strVal val="visible"/>
                                          </p:to>
                                        </p:set>
                                        <p:anim calcmode="lin" valueType="num">
                                          <p:cBhvr additive="base">
                                            <p:cTn id="99" dur="400" fill="hold"/>
                                            <p:tgtEl>
                                              <p:spTgt spid="92"/>
                                            </p:tgtEl>
                                            <p:attrNameLst>
                                              <p:attrName>ppt_x</p:attrName>
                                            </p:attrNameLst>
                                          </p:cBhvr>
                                          <p:tavLst>
                                            <p:tav tm="0">
                                              <p:val>
                                                <p:strVal val="#ppt_x"/>
                                              </p:val>
                                            </p:tav>
                                            <p:tav tm="100000">
                                              <p:val>
                                                <p:strVal val="#ppt_x"/>
                                              </p:val>
                                            </p:tav>
                                          </p:tavLst>
                                        </p:anim>
                                        <p:anim calcmode="lin" valueType="num">
                                          <p:cBhvr additive="base">
                                            <p:cTn id="100" dur="400" fill="hold"/>
                                            <p:tgtEl>
                                              <p:spTgt spid="92"/>
                                            </p:tgtEl>
                                            <p:attrNameLst>
                                              <p:attrName>ppt_y</p:attrName>
                                            </p:attrNameLst>
                                          </p:cBhvr>
                                          <p:tavLst>
                                            <p:tav tm="0">
                                              <p:val>
                                                <p:strVal val="0-#ppt_h/2"/>
                                              </p:val>
                                            </p:tav>
                                            <p:tav tm="100000">
                                              <p:val>
                                                <p:strVal val="#ppt_y"/>
                                              </p:val>
                                            </p:tav>
                                          </p:tavLst>
                                        </p:anim>
                                      </p:childTnLst>
                                    </p:cTn>
                                  </p:par>
                                  <p:par>
                                    <p:cTn id="101" presetID="2" presetClass="entr" presetSubtype="1" fill="hold" grpId="0" nodeType="withEffect">
                                      <p:stCondLst>
                                        <p:cond delay="250"/>
                                      </p:stCondLst>
                                      <p:childTnLst>
                                        <p:set>
                                          <p:cBhvr>
                                            <p:cTn id="102" dur="1" fill="hold">
                                              <p:stCondLst>
                                                <p:cond delay="0"/>
                                              </p:stCondLst>
                                            </p:cTn>
                                            <p:tgtEl>
                                              <p:spTgt spid="70"/>
                                            </p:tgtEl>
                                            <p:attrNameLst>
                                              <p:attrName>style.visibility</p:attrName>
                                            </p:attrNameLst>
                                          </p:cBhvr>
                                          <p:to>
                                            <p:strVal val="visible"/>
                                          </p:to>
                                        </p:set>
                                        <p:anim calcmode="lin" valueType="num">
                                          <p:cBhvr additive="base">
                                            <p:cTn id="103" dur="400" fill="hold"/>
                                            <p:tgtEl>
                                              <p:spTgt spid="70"/>
                                            </p:tgtEl>
                                            <p:attrNameLst>
                                              <p:attrName>ppt_x</p:attrName>
                                            </p:attrNameLst>
                                          </p:cBhvr>
                                          <p:tavLst>
                                            <p:tav tm="0">
                                              <p:val>
                                                <p:strVal val="#ppt_x"/>
                                              </p:val>
                                            </p:tav>
                                            <p:tav tm="100000">
                                              <p:val>
                                                <p:strVal val="#ppt_x"/>
                                              </p:val>
                                            </p:tav>
                                          </p:tavLst>
                                        </p:anim>
                                        <p:anim calcmode="lin" valueType="num">
                                          <p:cBhvr additive="base">
                                            <p:cTn id="104" dur="400" fill="hold"/>
                                            <p:tgtEl>
                                              <p:spTgt spid="70"/>
                                            </p:tgtEl>
                                            <p:attrNameLst>
                                              <p:attrName>ppt_y</p:attrName>
                                            </p:attrNameLst>
                                          </p:cBhvr>
                                          <p:tavLst>
                                            <p:tav tm="0">
                                              <p:val>
                                                <p:strVal val="0-#ppt_h/2"/>
                                              </p:val>
                                            </p:tav>
                                            <p:tav tm="100000">
                                              <p:val>
                                                <p:strVal val="#ppt_y"/>
                                              </p:val>
                                            </p:tav>
                                          </p:tavLst>
                                        </p:anim>
                                      </p:childTnLst>
                                    </p:cTn>
                                  </p:par>
                                  <p:par>
                                    <p:cTn id="105" presetID="2" presetClass="entr" presetSubtype="1" fill="hold" grpId="0" nodeType="withEffect">
                                      <p:stCondLst>
                                        <p:cond delay="250"/>
                                      </p:stCondLst>
                                      <p:childTnLst>
                                        <p:set>
                                          <p:cBhvr>
                                            <p:cTn id="106" dur="1" fill="hold">
                                              <p:stCondLst>
                                                <p:cond delay="0"/>
                                              </p:stCondLst>
                                            </p:cTn>
                                            <p:tgtEl>
                                              <p:spTgt spid="60"/>
                                            </p:tgtEl>
                                            <p:attrNameLst>
                                              <p:attrName>style.visibility</p:attrName>
                                            </p:attrNameLst>
                                          </p:cBhvr>
                                          <p:to>
                                            <p:strVal val="visible"/>
                                          </p:to>
                                        </p:set>
                                        <p:anim calcmode="lin" valueType="num">
                                          <p:cBhvr additive="base">
                                            <p:cTn id="107" dur="400" fill="hold"/>
                                            <p:tgtEl>
                                              <p:spTgt spid="60"/>
                                            </p:tgtEl>
                                            <p:attrNameLst>
                                              <p:attrName>ppt_x</p:attrName>
                                            </p:attrNameLst>
                                          </p:cBhvr>
                                          <p:tavLst>
                                            <p:tav tm="0">
                                              <p:val>
                                                <p:strVal val="#ppt_x"/>
                                              </p:val>
                                            </p:tav>
                                            <p:tav tm="100000">
                                              <p:val>
                                                <p:strVal val="#ppt_x"/>
                                              </p:val>
                                            </p:tav>
                                          </p:tavLst>
                                        </p:anim>
                                        <p:anim calcmode="lin" valueType="num">
                                          <p:cBhvr additive="base">
                                            <p:cTn id="108" dur="400" fill="hold"/>
                                            <p:tgtEl>
                                              <p:spTgt spid="60"/>
                                            </p:tgtEl>
                                            <p:attrNameLst>
                                              <p:attrName>ppt_y</p:attrName>
                                            </p:attrNameLst>
                                          </p:cBhvr>
                                          <p:tavLst>
                                            <p:tav tm="0">
                                              <p:val>
                                                <p:strVal val="0-#ppt_h/2"/>
                                              </p:val>
                                            </p:tav>
                                            <p:tav tm="100000">
                                              <p:val>
                                                <p:strVal val="#ppt_y"/>
                                              </p:val>
                                            </p:tav>
                                          </p:tavLst>
                                        </p:anim>
                                      </p:childTnLst>
                                    </p:cTn>
                                  </p:par>
                                  <p:par>
                                    <p:cTn id="109" presetID="2" presetClass="entr" presetSubtype="1" fill="hold" grpId="0" nodeType="withEffect">
                                      <p:stCondLst>
                                        <p:cond delay="250"/>
                                      </p:stCondLst>
                                      <p:childTnLst>
                                        <p:set>
                                          <p:cBhvr>
                                            <p:cTn id="110" dur="1" fill="hold">
                                              <p:stCondLst>
                                                <p:cond delay="0"/>
                                              </p:stCondLst>
                                            </p:cTn>
                                            <p:tgtEl>
                                              <p:spTgt spid="61"/>
                                            </p:tgtEl>
                                            <p:attrNameLst>
                                              <p:attrName>style.visibility</p:attrName>
                                            </p:attrNameLst>
                                          </p:cBhvr>
                                          <p:to>
                                            <p:strVal val="visible"/>
                                          </p:to>
                                        </p:set>
                                        <p:anim calcmode="lin" valueType="num">
                                          <p:cBhvr additive="base">
                                            <p:cTn id="111" dur="400" fill="hold"/>
                                            <p:tgtEl>
                                              <p:spTgt spid="61"/>
                                            </p:tgtEl>
                                            <p:attrNameLst>
                                              <p:attrName>ppt_x</p:attrName>
                                            </p:attrNameLst>
                                          </p:cBhvr>
                                          <p:tavLst>
                                            <p:tav tm="0">
                                              <p:val>
                                                <p:strVal val="#ppt_x"/>
                                              </p:val>
                                            </p:tav>
                                            <p:tav tm="100000">
                                              <p:val>
                                                <p:strVal val="#ppt_x"/>
                                              </p:val>
                                            </p:tav>
                                          </p:tavLst>
                                        </p:anim>
                                        <p:anim calcmode="lin" valueType="num">
                                          <p:cBhvr additive="base">
                                            <p:cTn id="112" dur="400" fill="hold"/>
                                            <p:tgtEl>
                                              <p:spTgt spid="61"/>
                                            </p:tgtEl>
                                            <p:attrNameLst>
                                              <p:attrName>ppt_y</p:attrName>
                                            </p:attrNameLst>
                                          </p:cBhvr>
                                          <p:tavLst>
                                            <p:tav tm="0">
                                              <p:val>
                                                <p:strVal val="0-#ppt_h/2"/>
                                              </p:val>
                                            </p:tav>
                                            <p:tav tm="100000">
                                              <p:val>
                                                <p:strVal val="#ppt_y"/>
                                              </p:val>
                                            </p:tav>
                                          </p:tavLst>
                                        </p:anim>
                                      </p:childTnLst>
                                    </p:cTn>
                                  </p:par>
                                </p:childTnLst>
                              </p:cTn>
                            </p:par>
                            <p:par>
                              <p:cTn id="113" fill="hold">
                                <p:stCondLst>
                                  <p:cond delay="3500"/>
                                </p:stCondLst>
                                <p:childTnLst>
                                  <p:par>
                                    <p:cTn id="114" presetID="2" presetClass="entr" presetSubtype="1" fill="hold" nodeType="afterEffect">
                                      <p:stCondLst>
                                        <p:cond delay="250"/>
                                      </p:stCondLst>
                                      <p:childTnLst>
                                        <p:set>
                                          <p:cBhvr>
                                            <p:cTn id="115" dur="1" fill="hold">
                                              <p:stCondLst>
                                                <p:cond delay="0"/>
                                              </p:stCondLst>
                                            </p:cTn>
                                            <p:tgtEl>
                                              <p:spTgt spid="62"/>
                                            </p:tgtEl>
                                            <p:attrNameLst>
                                              <p:attrName>style.visibility</p:attrName>
                                            </p:attrNameLst>
                                          </p:cBhvr>
                                          <p:to>
                                            <p:strVal val="visible"/>
                                          </p:to>
                                        </p:set>
                                        <p:anim calcmode="lin" valueType="num">
                                          <p:cBhvr additive="base">
                                            <p:cTn id="116" dur="400" fill="hold"/>
                                            <p:tgtEl>
                                              <p:spTgt spid="62"/>
                                            </p:tgtEl>
                                            <p:attrNameLst>
                                              <p:attrName>ppt_x</p:attrName>
                                            </p:attrNameLst>
                                          </p:cBhvr>
                                          <p:tavLst>
                                            <p:tav tm="0">
                                              <p:val>
                                                <p:strVal val="#ppt_x"/>
                                              </p:val>
                                            </p:tav>
                                            <p:tav tm="100000">
                                              <p:val>
                                                <p:strVal val="#ppt_x"/>
                                              </p:val>
                                            </p:tav>
                                          </p:tavLst>
                                        </p:anim>
                                        <p:anim calcmode="lin" valueType="num">
                                          <p:cBhvr additive="base">
                                            <p:cTn id="117" dur="400" fill="hold"/>
                                            <p:tgtEl>
                                              <p:spTgt spid="62"/>
                                            </p:tgtEl>
                                            <p:attrNameLst>
                                              <p:attrName>ppt_y</p:attrName>
                                            </p:attrNameLst>
                                          </p:cBhvr>
                                          <p:tavLst>
                                            <p:tav tm="0">
                                              <p:val>
                                                <p:strVal val="0-#ppt_h/2"/>
                                              </p:val>
                                            </p:tav>
                                            <p:tav tm="100000">
                                              <p:val>
                                                <p:strVal val="#ppt_y"/>
                                              </p:val>
                                            </p:tav>
                                          </p:tavLst>
                                        </p:anim>
                                      </p:childTnLst>
                                    </p:cTn>
                                  </p:par>
                                  <p:par>
                                    <p:cTn id="118" presetID="2" presetClass="entr" presetSubtype="1" fill="hold" grpId="0" nodeType="withEffect">
                                      <p:stCondLst>
                                        <p:cond delay="250"/>
                                      </p:stCondLst>
                                      <p:childTnLst>
                                        <p:set>
                                          <p:cBhvr>
                                            <p:cTn id="119" dur="1" fill="hold">
                                              <p:stCondLst>
                                                <p:cond delay="0"/>
                                              </p:stCondLst>
                                            </p:cTn>
                                            <p:tgtEl>
                                              <p:spTgt spid="71"/>
                                            </p:tgtEl>
                                            <p:attrNameLst>
                                              <p:attrName>style.visibility</p:attrName>
                                            </p:attrNameLst>
                                          </p:cBhvr>
                                          <p:to>
                                            <p:strVal val="visible"/>
                                          </p:to>
                                        </p:set>
                                        <p:anim calcmode="lin" valueType="num">
                                          <p:cBhvr additive="base">
                                            <p:cTn id="120" dur="400" fill="hold"/>
                                            <p:tgtEl>
                                              <p:spTgt spid="71"/>
                                            </p:tgtEl>
                                            <p:attrNameLst>
                                              <p:attrName>ppt_x</p:attrName>
                                            </p:attrNameLst>
                                          </p:cBhvr>
                                          <p:tavLst>
                                            <p:tav tm="0">
                                              <p:val>
                                                <p:strVal val="#ppt_x"/>
                                              </p:val>
                                            </p:tav>
                                            <p:tav tm="100000">
                                              <p:val>
                                                <p:strVal val="#ppt_x"/>
                                              </p:val>
                                            </p:tav>
                                          </p:tavLst>
                                        </p:anim>
                                        <p:anim calcmode="lin" valueType="num">
                                          <p:cBhvr additive="base">
                                            <p:cTn id="121" dur="400" fill="hold"/>
                                            <p:tgtEl>
                                              <p:spTgt spid="71"/>
                                            </p:tgtEl>
                                            <p:attrNameLst>
                                              <p:attrName>ppt_y</p:attrName>
                                            </p:attrNameLst>
                                          </p:cBhvr>
                                          <p:tavLst>
                                            <p:tav tm="0">
                                              <p:val>
                                                <p:strVal val="0-#ppt_h/2"/>
                                              </p:val>
                                            </p:tav>
                                            <p:tav tm="100000">
                                              <p:val>
                                                <p:strVal val="#ppt_y"/>
                                              </p:val>
                                            </p:tav>
                                          </p:tavLst>
                                        </p:anim>
                                      </p:childTnLst>
                                    </p:cTn>
                                  </p:par>
                                  <p:par>
                                    <p:cTn id="122" presetID="2" presetClass="entr" presetSubtype="1" fill="hold" grpId="0" nodeType="withEffect">
                                      <p:stCondLst>
                                        <p:cond delay="250"/>
                                      </p:stCondLst>
                                      <p:childTnLst>
                                        <p:set>
                                          <p:cBhvr>
                                            <p:cTn id="123" dur="1" fill="hold">
                                              <p:stCondLst>
                                                <p:cond delay="0"/>
                                              </p:stCondLst>
                                            </p:cTn>
                                            <p:tgtEl>
                                              <p:spTgt spid="65"/>
                                            </p:tgtEl>
                                            <p:attrNameLst>
                                              <p:attrName>style.visibility</p:attrName>
                                            </p:attrNameLst>
                                          </p:cBhvr>
                                          <p:to>
                                            <p:strVal val="visible"/>
                                          </p:to>
                                        </p:set>
                                        <p:anim calcmode="lin" valueType="num">
                                          <p:cBhvr additive="base">
                                            <p:cTn id="124" dur="400" fill="hold"/>
                                            <p:tgtEl>
                                              <p:spTgt spid="65"/>
                                            </p:tgtEl>
                                            <p:attrNameLst>
                                              <p:attrName>ppt_x</p:attrName>
                                            </p:attrNameLst>
                                          </p:cBhvr>
                                          <p:tavLst>
                                            <p:tav tm="0">
                                              <p:val>
                                                <p:strVal val="#ppt_x"/>
                                              </p:val>
                                            </p:tav>
                                            <p:tav tm="100000">
                                              <p:val>
                                                <p:strVal val="#ppt_x"/>
                                              </p:val>
                                            </p:tav>
                                          </p:tavLst>
                                        </p:anim>
                                        <p:anim calcmode="lin" valueType="num">
                                          <p:cBhvr additive="base">
                                            <p:cTn id="125" dur="400" fill="hold"/>
                                            <p:tgtEl>
                                              <p:spTgt spid="65"/>
                                            </p:tgtEl>
                                            <p:attrNameLst>
                                              <p:attrName>ppt_y</p:attrName>
                                            </p:attrNameLst>
                                          </p:cBhvr>
                                          <p:tavLst>
                                            <p:tav tm="0">
                                              <p:val>
                                                <p:strVal val="0-#ppt_h/2"/>
                                              </p:val>
                                            </p:tav>
                                            <p:tav tm="100000">
                                              <p:val>
                                                <p:strVal val="#ppt_y"/>
                                              </p:val>
                                            </p:tav>
                                          </p:tavLst>
                                        </p:anim>
                                      </p:childTnLst>
                                    </p:cTn>
                                  </p:par>
                                  <p:par>
                                    <p:cTn id="126" presetID="2" presetClass="entr" presetSubtype="1" fill="hold" grpId="0" nodeType="withEffect">
                                      <p:stCondLst>
                                        <p:cond delay="250"/>
                                      </p:stCondLst>
                                      <p:childTnLst>
                                        <p:set>
                                          <p:cBhvr>
                                            <p:cTn id="127" dur="1" fill="hold">
                                              <p:stCondLst>
                                                <p:cond delay="0"/>
                                              </p:stCondLst>
                                            </p:cTn>
                                            <p:tgtEl>
                                              <p:spTgt spid="66"/>
                                            </p:tgtEl>
                                            <p:attrNameLst>
                                              <p:attrName>style.visibility</p:attrName>
                                            </p:attrNameLst>
                                          </p:cBhvr>
                                          <p:to>
                                            <p:strVal val="visible"/>
                                          </p:to>
                                        </p:set>
                                        <p:anim calcmode="lin" valueType="num">
                                          <p:cBhvr additive="base">
                                            <p:cTn id="128" dur="400" fill="hold"/>
                                            <p:tgtEl>
                                              <p:spTgt spid="66"/>
                                            </p:tgtEl>
                                            <p:attrNameLst>
                                              <p:attrName>ppt_x</p:attrName>
                                            </p:attrNameLst>
                                          </p:cBhvr>
                                          <p:tavLst>
                                            <p:tav tm="0">
                                              <p:val>
                                                <p:strVal val="#ppt_x"/>
                                              </p:val>
                                            </p:tav>
                                            <p:tav tm="100000">
                                              <p:val>
                                                <p:strVal val="#ppt_x"/>
                                              </p:val>
                                            </p:tav>
                                          </p:tavLst>
                                        </p:anim>
                                        <p:anim calcmode="lin" valueType="num">
                                          <p:cBhvr additive="base">
                                            <p:cTn id="129" dur="400" fill="hold"/>
                                            <p:tgtEl>
                                              <p:spTgt spid="6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27" grpId="0"/>
          <p:bldP spid="52" grpId="0"/>
          <p:bldP spid="56" grpId="0"/>
          <p:bldP spid="57" grpId="0"/>
          <p:bldP spid="58" grpId="0"/>
          <p:bldP spid="59" grpId="0"/>
          <p:bldP spid="60" grpId="0"/>
          <p:bldP spid="61" grpId="0"/>
          <p:bldP spid="65" grpId="0"/>
          <p:bldP spid="66" grpId="0"/>
          <p:bldP spid="67" grpId="0" animBg="1"/>
          <p:bldP spid="68" grpId="0" animBg="1"/>
          <p:bldP spid="69" grpId="0" animBg="1"/>
          <p:bldP spid="70" grpId="0" animBg="1"/>
          <p:bldP spid="71"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单击输入标题内容</a:t>
            </a:r>
            <a:endParaRPr lang="zh-CN" altLang="en-US" dirty="0"/>
          </a:p>
        </p:txBody>
      </p:sp>
      <p:graphicFrame>
        <p:nvGraphicFramePr>
          <p:cNvPr id="23" name="图表 22"/>
          <p:cNvGraphicFramePr/>
          <p:nvPr/>
        </p:nvGraphicFramePr>
        <p:xfrm>
          <a:off x="-344444" y="1511302"/>
          <a:ext cx="4747889" cy="2708140"/>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24" name="图表 23"/>
          <p:cNvGraphicFramePr/>
          <p:nvPr/>
        </p:nvGraphicFramePr>
        <p:xfrm>
          <a:off x="2367088" y="1511302"/>
          <a:ext cx="4747889" cy="270814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5" name="图表 24"/>
          <p:cNvGraphicFramePr/>
          <p:nvPr/>
        </p:nvGraphicFramePr>
        <p:xfrm>
          <a:off x="5078615" y="1511302"/>
          <a:ext cx="4747889" cy="270814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6" name="图表 25"/>
          <p:cNvGraphicFramePr/>
          <p:nvPr/>
        </p:nvGraphicFramePr>
        <p:xfrm>
          <a:off x="7790145" y="1511302"/>
          <a:ext cx="4747889" cy="2708140"/>
        </p:xfrm>
        <a:graphic>
          <a:graphicData uri="http://schemas.openxmlformats.org/drawingml/2006/chart">
            <c:chart xmlns:c="http://schemas.openxmlformats.org/drawingml/2006/chart" xmlns:r="http://schemas.openxmlformats.org/officeDocument/2006/relationships" r:id="rId4"/>
          </a:graphicData>
        </a:graphic>
      </p:graphicFrame>
      <p:sp>
        <p:nvSpPr>
          <p:cNvPr id="27" name="文本框 27"/>
          <p:cNvSpPr txBox="1"/>
          <p:nvPr/>
        </p:nvSpPr>
        <p:spPr>
          <a:xfrm>
            <a:off x="1228244" y="2542586"/>
            <a:ext cx="1447958" cy="615696"/>
          </a:xfrm>
          <a:prstGeom prst="rect">
            <a:avLst/>
          </a:prstGeom>
          <a:noFill/>
        </p:spPr>
        <p:txBody>
          <a:bodyPr wrap="square" lIns="121908" tIns="60954" rIns="121908" bIns="60954" rtlCol="0">
            <a:spAutoFit/>
          </a:bodyPr>
          <a:lstStyle/>
          <a:p>
            <a:pPr algn="ctr"/>
            <a:r>
              <a:rPr lang="en-US" altLang="zh-CN" sz="3200" dirty="0">
                <a:solidFill>
                  <a:schemeClr val="tx1">
                    <a:lumMod val="50000"/>
                    <a:lumOff val="50000"/>
                  </a:schemeClr>
                </a:solidFill>
                <a:latin typeface="Impact" panose="020B0806030902050204" pitchFamily="34" charset="0"/>
                <a:ea typeface="微软雅黑" panose="020B0503020204020204" pitchFamily="34" charset="-122"/>
              </a:rPr>
              <a:t>30</a:t>
            </a:r>
            <a:r>
              <a:rPr lang="en-US" altLang="zh-CN" sz="2000" dirty="0">
                <a:solidFill>
                  <a:schemeClr val="tx1">
                    <a:lumMod val="50000"/>
                    <a:lumOff val="50000"/>
                  </a:schemeClr>
                </a:solidFill>
                <a:latin typeface="Impact" panose="020B0806030902050204" pitchFamily="34" charset="0"/>
                <a:ea typeface="微软雅黑" panose="020B0503020204020204" pitchFamily="34" charset="-122"/>
              </a:rPr>
              <a:t>%</a:t>
            </a:r>
            <a:endParaRPr lang="zh-CN" altLang="en-US" sz="2000" dirty="0">
              <a:solidFill>
                <a:schemeClr val="tx1">
                  <a:lumMod val="50000"/>
                  <a:lumOff val="50000"/>
                </a:schemeClr>
              </a:solidFill>
              <a:latin typeface="Impact" panose="020B0806030902050204" pitchFamily="34" charset="0"/>
              <a:ea typeface="微软雅黑" panose="020B0503020204020204" pitchFamily="34" charset="-122"/>
            </a:endParaRPr>
          </a:p>
        </p:txBody>
      </p:sp>
      <p:sp>
        <p:nvSpPr>
          <p:cNvPr id="28" name="文本框 28"/>
          <p:cNvSpPr txBox="1"/>
          <p:nvPr/>
        </p:nvSpPr>
        <p:spPr>
          <a:xfrm>
            <a:off x="3926215" y="2542586"/>
            <a:ext cx="1447958" cy="615696"/>
          </a:xfrm>
          <a:prstGeom prst="rect">
            <a:avLst/>
          </a:prstGeom>
          <a:noFill/>
        </p:spPr>
        <p:txBody>
          <a:bodyPr wrap="square" lIns="121908" tIns="60954" rIns="121908" bIns="60954" rtlCol="0">
            <a:spAutoFit/>
          </a:bodyPr>
          <a:lstStyle/>
          <a:p>
            <a:pPr algn="ctr"/>
            <a:r>
              <a:rPr lang="en-US" altLang="zh-CN" sz="3200" dirty="0">
                <a:solidFill>
                  <a:schemeClr val="tx1">
                    <a:lumMod val="50000"/>
                    <a:lumOff val="50000"/>
                  </a:schemeClr>
                </a:solidFill>
                <a:latin typeface="Impact" panose="020B0806030902050204" pitchFamily="34" charset="0"/>
                <a:ea typeface="微软雅黑" panose="020B0503020204020204" pitchFamily="34" charset="-122"/>
              </a:rPr>
              <a:t>50</a:t>
            </a:r>
            <a:r>
              <a:rPr lang="en-US" altLang="zh-CN" sz="2000" dirty="0">
                <a:solidFill>
                  <a:schemeClr val="tx1">
                    <a:lumMod val="50000"/>
                    <a:lumOff val="50000"/>
                  </a:schemeClr>
                </a:solidFill>
                <a:latin typeface="Impact" panose="020B0806030902050204" pitchFamily="34" charset="0"/>
                <a:ea typeface="微软雅黑" panose="020B0503020204020204" pitchFamily="34" charset="-122"/>
              </a:rPr>
              <a:t>%</a:t>
            </a:r>
            <a:endParaRPr lang="zh-CN" altLang="en-US" sz="2000" dirty="0">
              <a:solidFill>
                <a:schemeClr val="tx1">
                  <a:lumMod val="50000"/>
                  <a:lumOff val="50000"/>
                </a:schemeClr>
              </a:solidFill>
              <a:latin typeface="Impact" panose="020B0806030902050204" pitchFamily="34" charset="0"/>
              <a:ea typeface="微软雅黑" panose="020B0503020204020204" pitchFamily="34" charset="-122"/>
            </a:endParaRPr>
          </a:p>
        </p:txBody>
      </p:sp>
      <p:sp>
        <p:nvSpPr>
          <p:cNvPr id="29" name="文本框 29"/>
          <p:cNvSpPr txBox="1"/>
          <p:nvPr/>
        </p:nvSpPr>
        <p:spPr>
          <a:xfrm>
            <a:off x="6624186" y="2542586"/>
            <a:ext cx="1447958" cy="615696"/>
          </a:xfrm>
          <a:prstGeom prst="rect">
            <a:avLst/>
          </a:prstGeom>
          <a:noFill/>
        </p:spPr>
        <p:txBody>
          <a:bodyPr wrap="square" lIns="121908" tIns="60954" rIns="121908" bIns="60954" rtlCol="0">
            <a:spAutoFit/>
          </a:bodyPr>
          <a:lstStyle/>
          <a:p>
            <a:pPr algn="ctr"/>
            <a:r>
              <a:rPr lang="en-US" altLang="zh-CN" sz="3200" dirty="0">
                <a:solidFill>
                  <a:schemeClr val="tx1">
                    <a:lumMod val="50000"/>
                    <a:lumOff val="50000"/>
                  </a:schemeClr>
                </a:solidFill>
                <a:latin typeface="Impact" panose="020B0806030902050204" pitchFamily="34" charset="0"/>
                <a:ea typeface="微软雅黑" panose="020B0503020204020204" pitchFamily="34" charset="-122"/>
              </a:rPr>
              <a:t>80</a:t>
            </a:r>
            <a:r>
              <a:rPr lang="en-US" altLang="zh-CN" sz="2000" dirty="0">
                <a:solidFill>
                  <a:schemeClr val="tx1">
                    <a:lumMod val="50000"/>
                    <a:lumOff val="50000"/>
                  </a:schemeClr>
                </a:solidFill>
                <a:latin typeface="Impact" panose="020B0806030902050204" pitchFamily="34" charset="0"/>
                <a:ea typeface="微软雅黑" panose="020B0503020204020204" pitchFamily="34" charset="-122"/>
              </a:rPr>
              <a:t>%</a:t>
            </a:r>
            <a:endParaRPr lang="zh-CN" altLang="en-US" sz="2000" dirty="0">
              <a:solidFill>
                <a:schemeClr val="tx1">
                  <a:lumMod val="50000"/>
                  <a:lumOff val="50000"/>
                </a:schemeClr>
              </a:solidFill>
              <a:latin typeface="Impact" panose="020B0806030902050204" pitchFamily="34" charset="0"/>
              <a:ea typeface="微软雅黑" panose="020B0503020204020204" pitchFamily="34" charset="-122"/>
            </a:endParaRPr>
          </a:p>
        </p:txBody>
      </p:sp>
      <p:sp>
        <p:nvSpPr>
          <p:cNvPr id="30" name="文本框 30"/>
          <p:cNvSpPr txBox="1"/>
          <p:nvPr/>
        </p:nvSpPr>
        <p:spPr>
          <a:xfrm>
            <a:off x="9389948" y="2542586"/>
            <a:ext cx="1447958" cy="615696"/>
          </a:xfrm>
          <a:prstGeom prst="rect">
            <a:avLst/>
          </a:prstGeom>
          <a:noFill/>
        </p:spPr>
        <p:txBody>
          <a:bodyPr wrap="square" lIns="121908" tIns="60954" rIns="121908" bIns="60954" rtlCol="0">
            <a:spAutoFit/>
          </a:bodyPr>
          <a:lstStyle/>
          <a:p>
            <a:pPr algn="ctr"/>
            <a:r>
              <a:rPr lang="en-US" altLang="zh-CN" sz="3200" dirty="0">
                <a:solidFill>
                  <a:schemeClr val="tx1">
                    <a:lumMod val="50000"/>
                    <a:lumOff val="50000"/>
                  </a:schemeClr>
                </a:solidFill>
                <a:latin typeface="Impact" panose="020B0806030902050204" pitchFamily="34" charset="0"/>
                <a:ea typeface="微软雅黑" panose="020B0503020204020204" pitchFamily="34" charset="-122"/>
              </a:rPr>
              <a:t>100</a:t>
            </a:r>
            <a:r>
              <a:rPr lang="en-US" altLang="zh-CN" sz="2000" dirty="0">
                <a:solidFill>
                  <a:schemeClr val="tx1">
                    <a:lumMod val="50000"/>
                    <a:lumOff val="50000"/>
                  </a:schemeClr>
                </a:solidFill>
                <a:latin typeface="Impact" panose="020B0806030902050204" pitchFamily="34" charset="0"/>
                <a:ea typeface="微软雅黑" panose="020B0503020204020204" pitchFamily="34" charset="-122"/>
              </a:rPr>
              <a:t>%</a:t>
            </a:r>
            <a:endParaRPr lang="zh-CN" altLang="en-US" sz="2000" dirty="0">
              <a:solidFill>
                <a:schemeClr val="tx1">
                  <a:lumMod val="50000"/>
                  <a:lumOff val="50000"/>
                </a:schemeClr>
              </a:solidFill>
              <a:latin typeface="Impact" panose="020B0806030902050204" pitchFamily="34" charset="0"/>
              <a:ea typeface="微软雅黑" panose="020B0503020204020204" pitchFamily="34" charset="-122"/>
            </a:endParaRPr>
          </a:p>
        </p:txBody>
      </p:sp>
      <p:sp>
        <p:nvSpPr>
          <p:cNvPr id="31" name="文本框 32"/>
          <p:cNvSpPr txBox="1"/>
          <p:nvPr/>
        </p:nvSpPr>
        <p:spPr>
          <a:xfrm>
            <a:off x="1129053" y="4320788"/>
            <a:ext cx="1640330" cy="400097"/>
          </a:xfrm>
          <a:prstGeom prst="rect">
            <a:avLst/>
          </a:prstGeom>
          <a:noFill/>
        </p:spPr>
        <p:txBody>
          <a:bodyPr wrap="square" lIns="121908" tIns="60954" rIns="121908" bIns="60954" rtlCol="0">
            <a:spAutoFit/>
          </a:bodyPr>
          <a:lstStyle/>
          <a:p>
            <a:pPr algn="ct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文本框 32"/>
          <p:cNvSpPr txBox="1"/>
          <p:nvPr/>
        </p:nvSpPr>
        <p:spPr>
          <a:xfrm>
            <a:off x="3854322" y="4311906"/>
            <a:ext cx="1640330" cy="400097"/>
          </a:xfrm>
          <a:prstGeom prst="rect">
            <a:avLst/>
          </a:prstGeom>
          <a:noFill/>
        </p:spPr>
        <p:txBody>
          <a:bodyPr wrap="square" lIns="121908" tIns="60954" rIns="121908" bIns="60954" rtlCol="0">
            <a:spAutoFit/>
          </a:bodyPr>
          <a:lstStyle/>
          <a:p>
            <a:pPr algn="ct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6605465" y="4311906"/>
            <a:ext cx="1640330" cy="400097"/>
          </a:xfrm>
          <a:prstGeom prst="rect">
            <a:avLst/>
          </a:prstGeom>
          <a:noFill/>
        </p:spPr>
        <p:txBody>
          <a:bodyPr wrap="square" lIns="121908" tIns="60954" rIns="121908" bIns="60954" rtlCol="0">
            <a:spAutoFit/>
          </a:bodyPr>
          <a:lstStyle/>
          <a:p>
            <a:pPr algn="ct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文本框 32"/>
          <p:cNvSpPr txBox="1"/>
          <p:nvPr/>
        </p:nvSpPr>
        <p:spPr>
          <a:xfrm>
            <a:off x="9275821" y="4311906"/>
            <a:ext cx="1640330" cy="400097"/>
          </a:xfrm>
          <a:prstGeom prst="rect">
            <a:avLst/>
          </a:prstGeom>
          <a:noFill/>
        </p:spPr>
        <p:txBody>
          <a:bodyPr wrap="square" lIns="121908" tIns="60954" rIns="121908" bIns="60954" rtlCol="0">
            <a:spAutoFit/>
          </a:bodyPr>
          <a:lstStyle/>
          <a:p>
            <a:pPr algn="ct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文本框 129"/>
          <p:cNvSpPr txBox="1"/>
          <p:nvPr/>
        </p:nvSpPr>
        <p:spPr>
          <a:xfrm>
            <a:off x="1188516" y="4835485"/>
            <a:ext cx="1517366" cy="954329"/>
          </a:xfrm>
          <a:prstGeom prst="rect">
            <a:avLst/>
          </a:prstGeom>
          <a:noFill/>
        </p:spPr>
        <p:txBody>
          <a:bodyPr wrap="square" lIns="121908" tIns="60954" rIns="121908" bIns="60954" rtlCol="0">
            <a:spAutoFit/>
          </a:bodyPr>
          <a:lstStyle/>
          <a:p>
            <a:pPr algn="just">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点击添加文字说明详情介绍点击添加文字说明详情介绍</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文本框 129"/>
          <p:cNvSpPr txBox="1"/>
          <p:nvPr/>
        </p:nvSpPr>
        <p:spPr>
          <a:xfrm>
            <a:off x="3915804" y="4835485"/>
            <a:ext cx="1517366" cy="954329"/>
          </a:xfrm>
          <a:prstGeom prst="rect">
            <a:avLst/>
          </a:prstGeom>
          <a:noFill/>
        </p:spPr>
        <p:txBody>
          <a:bodyPr wrap="square" lIns="121908" tIns="60954" rIns="121908" bIns="60954" rtlCol="0">
            <a:spAutoFit/>
          </a:bodyPr>
          <a:lstStyle/>
          <a:p>
            <a:pPr algn="just">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点击添加文字说明详情介绍点击添加文字说明详情介绍</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文本框 129"/>
          <p:cNvSpPr txBox="1"/>
          <p:nvPr/>
        </p:nvSpPr>
        <p:spPr>
          <a:xfrm>
            <a:off x="6666948" y="4835485"/>
            <a:ext cx="1517366" cy="954329"/>
          </a:xfrm>
          <a:prstGeom prst="rect">
            <a:avLst/>
          </a:prstGeom>
          <a:noFill/>
        </p:spPr>
        <p:txBody>
          <a:bodyPr wrap="square" lIns="121908" tIns="60954" rIns="121908" bIns="60954" rtlCol="0">
            <a:spAutoFit/>
          </a:bodyPr>
          <a:lstStyle/>
          <a:p>
            <a:pPr algn="just">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点击添加文字说明详情介绍点击添加文字说明详情介绍</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文本框 129"/>
          <p:cNvSpPr txBox="1"/>
          <p:nvPr/>
        </p:nvSpPr>
        <p:spPr>
          <a:xfrm>
            <a:off x="9337305" y="4835485"/>
            <a:ext cx="1517366" cy="954329"/>
          </a:xfrm>
          <a:prstGeom prst="rect">
            <a:avLst/>
          </a:prstGeom>
          <a:noFill/>
        </p:spPr>
        <p:txBody>
          <a:bodyPr wrap="square" lIns="121908" tIns="60954" rIns="121908" bIns="60954" rtlCol="0">
            <a:spAutoFit/>
          </a:bodyPr>
          <a:lstStyle/>
          <a:p>
            <a:pPr algn="just">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点击添加文字说明详情介绍点击添加文字说明详情介绍</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9" name="直接连接符 38"/>
          <p:cNvCxnSpPr/>
          <p:nvPr/>
        </p:nvCxnSpPr>
        <p:spPr>
          <a:xfrm>
            <a:off x="958100" y="4787277"/>
            <a:ext cx="1976397" cy="0"/>
          </a:xfrm>
          <a:prstGeom prst="line">
            <a:avLst/>
          </a:prstGeom>
          <a:ln w="12700">
            <a:solidFill>
              <a:schemeClr val="tx1">
                <a:lumMod val="50000"/>
                <a:lumOff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3686292" y="4787277"/>
            <a:ext cx="1976397" cy="0"/>
          </a:xfrm>
          <a:prstGeom prst="line">
            <a:avLst/>
          </a:prstGeom>
          <a:ln w="12700">
            <a:solidFill>
              <a:schemeClr val="tx1">
                <a:lumMod val="50000"/>
                <a:lumOff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437435" y="4787277"/>
            <a:ext cx="1976397" cy="0"/>
          </a:xfrm>
          <a:prstGeom prst="line">
            <a:avLst/>
          </a:prstGeom>
          <a:ln w="12700">
            <a:solidFill>
              <a:schemeClr val="tx1">
                <a:lumMod val="50000"/>
                <a:lumOff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9125730" y="4787277"/>
            <a:ext cx="1976397" cy="0"/>
          </a:xfrm>
          <a:prstGeom prst="line">
            <a:avLst/>
          </a:prstGeom>
          <a:ln w="12700">
            <a:solidFill>
              <a:schemeClr val="tx1">
                <a:lumMod val="50000"/>
                <a:lumOff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 fill="hold"/>
                                        <p:tgtEl>
                                          <p:spTgt spid="23"/>
                                        </p:tgtEl>
                                        <p:attrNameLst>
                                          <p:attrName>ppt_w</p:attrName>
                                        </p:attrNameLst>
                                      </p:cBhvr>
                                      <p:tavLst>
                                        <p:tav tm="0">
                                          <p:val>
                                            <p:fltVal val="0"/>
                                          </p:val>
                                        </p:tav>
                                        <p:tav tm="100000">
                                          <p:val>
                                            <p:strVal val="#ppt_w"/>
                                          </p:val>
                                        </p:tav>
                                      </p:tavLst>
                                    </p:anim>
                                    <p:anim calcmode="lin" valueType="num">
                                      <p:cBhvr>
                                        <p:cTn id="8" dur="100" fill="hold"/>
                                        <p:tgtEl>
                                          <p:spTgt spid="23"/>
                                        </p:tgtEl>
                                        <p:attrNameLst>
                                          <p:attrName>ppt_h</p:attrName>
                                        </p:attrNameLst>
                                      </p:cBhvr>
                                      <p:tavLst>
                                        <p:tav tm="0">
                                          <p:val>
                                            <p:fltVal val="0"/>
                                          </p:val>
                                        </p:tav>
                                        <p:tav tm="100000">
                                          <p:val>
                                            <p:strVal val="#ppt_h"/>
                                          </p:val>
                                        </p:tav>
                                      </p:tavLst>
                                    </p:anim>
                                    <p:animEffect transition="in" filter="fade">
                                      <p:cBhvr>
                                        <p:cTn id="9" dur="100"/>
                                        <p:tgtEl>
                                          <p:spTgt spid="23"/>
                                        </p:tgtEl>
                                      </p:cBhvr>
                                    </p:animEffect>
                                  </p:childTnLst>
                                </p:cTn>
                              </p:par>
                              <p:par>
                                <p:cTn id="10" presetID="6" presetClass="emph" presetSubtype="0" fill="hold" grpId="1" nodeType="withEffect">
                                  <p:stCondLst>
                                    <p:cond delay="100"/>
                                  </p:stCondLst>
                                  <p:childTnLst>
                                    <p:animScale>
                                      <p:cBhvr>
                                        <p:cTn id="11" dur="100" fill="hold"/>
                                        <p:tgtEl>
                                          <p:spTgt spid="23"/>
                                        </p:tgtEl>
                                      </p:cBhvr>
                                      <p:by x="110000" y="110000"/>
                                    </p:animScale>
                                  </p:childTnLst>
                                </p:cTn>
                              </p:par>
                              <p:par>
                                <p:cTn id="12" presetID="6" presetClass="emph" presetSubtype="0" fill="hold" grpId="2" nodeType="withEffect">
                                  <p:stCondLst>
                                    <p:cond delay="200"/>
                                  </p:stCondLst>
                                  <p:childTnLst>
                                    <p:animScale>
                                      <p:cBhvr>
                                        <p:cTn id="13" dur="200" fill="hold"/>
                                        <p:tgtEl>
                                          <p:spTgt spid="23"/>
                                        </p:tgtEl>
                                      </p:cBhvr>
                                      <p:by x="90000" y="90000"/>
                                    </p:animScale>
                                  </p:childTnLst>
                                </p:cTn>
                              </p:par>
                              <p:par>
                                <p:cTn id="14" presetID="6" presetClass="emph" presetSubtype="0" fill="hold" grpId="3" nodeType="withEffect">
                                  <p:stCondLst>
                                    <p:cond delay="400"/>
                                  </p:stCondLst>
                                  <p:childTnLst>
                                    <p:animScale>
                                      <p:cBhvr>
                                        <p:cTn id="15" dur="100" fill="hold"/>
                                        <p:tgtEl>
                                          <p:spTgt spid="23"/>
                                        </p:tgtEl>
                                      </p:cBhvr>
                                      <p:by x="105000" y="105000"/>
                                    </p:animScale>
                                  </p:childTnLst>
                                </p:cTn>
                              </p:par>
                              <p:par>
                                <p:cTn id="16" presetID="6" presetClass="emph" presetSubtype="0" fill="hold" grpId="4" nodeType="withEffect">
                                  <p:stCondLst>
                                    <p:cond delay="500"/>
                                  </p:stCondLst>
                                  <p:childTnLst>
                                    <p:animScale>
                                      <p:cBhvr>
                                        <p:cTn id="17" dur="200" fill="hold"/>
                                        <p:tgtEl>
                                          <p:spTgt spid="23"/>
                                        </p:tgtEl>
                                      </p:cBhvr>
                                      <p:by x="95000" y="95000"/>
                                    </p:animScale>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100" fill="hold"/>
                                        <p:tgtEl>
                                          <p:spTgt spid="24"/>
                                        </p:tgtEl>
                                        <p:attrNameLst>
                                          <p:attrName>ppt_w</p:attrName>
                                        </p:attrNameLst>
                                      </p:cBhvr>
                                      <p:tavLst>
                                        <p:tav tm="0">
                                          <p:val>
                                            <p:fltVal val="0"/>
                                          </p:val>
                                        </p:tav>
                                        <p:tav tm="100000">
                                          <p:val>
                                            <p:strVal val="#ppt_w"/>
                                          </p:val>
                                        </p:tav>
                                      </p:tavLst>
                                    </p:anim>
                                    <p:anim calcmode="lin" valueType="num">
                                      <p:cBhvr>
                                        <p:cTn id="22" dur="100" fill="hold"/>
                                        <p:tgtEl>
                                          <p:spTgt spid="24"/>
                                        </p:tgtEl>
                                        <p:attrNameLst>
                                          <p:attrName>ppt_h</p:attrName>
                                        </p:attrNameLst>
                                      </p:cBhvr>
                                      <p:tavLst>
                                        <p:tav tm="0">
                                          <p:val>
                                            <p:fltVal val="0"/>
                                          </p:val>
                                        </p:tav>
                                        <p:tav tm="100000">
                                          <p:val>
                                            <p:strVal val="#ppt_h"/>
                                          </p:val>
                                        </p:tav>
                                      </p:tavLst>
                                    </p:anim>
                                    <p:animEffect transition="in" filter="fade">
                                      <p:cBhvr>
                                        <p:cTn id="23" dur="100"/>
                                        <p:tgtEl>
                                          <p:spTgt spid="24"/>
                                        </p:tgtEl>
                                      </p:cBhvr>
                                    </p:animEffect>
                                  </p:childTnLst>
                                </p:cTn>
                              </p:par>
                              <p:par>
                                <p:cTn id="24" presetID="6" presetClass="emph" presetSubtype="0" fill="hold" grpId="1" nodeType="withEffect">
                                  <p:stCondLst>
                                    <p:cond delay="100"/>
                                  </p:stCondLst>
                                  <p:childTnLst>
                                    <p:animScale>
                                      <p:cBhvr>
                                        <p:cTn id="25" dur="100" fill="hold"/>
                                        <p:tgtEl>
                                          <p:spTgt spid="24"/>
                                        </p:tgtEl>
                                      </p:cBhvr>
                                      <p:by x="110000" y="110000"/>
                                    </p:animScale>
                                  </p:childTnLst>
                                </p:cTn>
                              </p:par>
                              <p:par>
                                <p:cTn id="26" presetID="6" presetClass="emph" presetSubtype="0" fill="hold" grpId="2" nodeType="withEffect">
                                  <p:stCondLst>
                                    <p:cond delay="200"/>
                                  </p:stCondLst>
                                  <p:childTnLst>
                                    <p:animScale>
                                      <p:cBhvr>
                                        <p:cTn id="27" dur="200" fill="hold"/>
                                        <p:tgtEl>
                                          <p:spTgt spid="24"/>
                                        </p:tgtEl>
                                      </p:cBhvr>
                                      <p:by x="90000" y="90000"/>
                                    </p:animScale>
                                  </p:childTnLst>
                                </p:cTn>
                              </p:par>
                              <p:par>
                                <p:cTn id="28" presetID="6" presetClass="emph" presetSubtype="0" fill="hold" grpId="3" nodeType="withEffect">
                                  <p:stCondLst>
                                    <p:cond delay="400"/>
                                  </p:stCondLst>
                                  <p:childTnLst>
                                    <p:animScale>
                                      <p:cBhvr>
                                        <p:cTn id="29" dur="100" fill="hold"/>
                                        <p:tgtEl>
                                          <p:spTgt spid="24"/>
                                        </p:tgtEl>
                                      </p:cBhvr>
                                      <p:by x="105000" y="105000"/>
                                    </p:animScale>
                                  </p:childTnLst>
                                </p:cTn>
                              </p:par>
                              <p:par>
                                <p:cTn id="30" presetID="6" presetClass="emph" presetSubtype="0" fill="hold" grpId="4" nodeType="withEffect">
                                  <p:stCondLst>
                                    <p:cond delay="500"/>
                                  </p:stCondLst>
                                  <p:childTnLst>
                                    <p:animScale>
                                      <p:cBhvr>
                                        <p:cTn id="31" dur="200" fill="hold"/>
                                        <p:tgtEl>
                                          <p:spTgt spid="24"/>
                                        </p:tgtEl>
                                      </p:cBhvr>
                                      <p:by x="95000" y="95000"/>
                                    </p:animScale>
                                  </p:childTnLst>
                                </p:cTn>
                              </p:par>
                            </p:childTnLst>
                          </p:cTn>
                        </p:par>
                        <p:par>
                          <p:cTn id="32" fill="hold">
                            <p:stCondLst>
                              <p:cond delay="1000"/>
                            </p:stCondLst>
                            <p:childTnLst>
                              <p:par>
                                <p:cTn id="33" presetID="53" presetClass="entr" presetSubtype="16"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100" fill="hold"/>
                                        <p:tgtEl>
                                          <p:spTgt spid="25"/>
                                        </p:tgtEl>
                                        <p:attrNameLst>
                                          <p:attrName>ppt_w</p:attrName>
                                        </p:attrNameLst>
                                      </p:cBhvr>
                                      <p:tavLst>
                                        <p:tav tm="0">
                                          <p:val>
                                            <p:fltVal val="0"/>
                                          </p:val>
                                        </p:tav>
                                        <p:tav tm="100000">
                                          <p:val>
                                            <p:strVal val="#ppt_w"/>
                                          </p:val>
                                        </p:tav>
                                      </p:tavLst>
                                    </p:anim>
                                    <p:anim calcmode="lin" valueType="num">
                                      <p:cBhvr>
                                        <p:cTn id="36" dur="100" fill="hold"/>
                                        <p:tgtEl>
                                          <p:spTgt spid="25"/>
                                        </p:tgtEl>
                                        <p:attrNameLst>
                                          <p:attrName>ppt_h</p:attrName>
                                        </p:attrNameLst>
                                      </p:cBhvr>
                                      <p:tavLst>
                                        <p:tav tm="0">
                                          <p:val>
                                            <p:fltVal val="0"/>
                                          </p:val>
                                        </p:tav>
                                        <p:tav tm="100000">
                                          <p:val>
                                            <p:strVal val="#ppt_h"/>
                                          </p:val>
                                        </p:tav>
                                      </p:tavLst>
                                    </p:anim>
                                    <p:animEffect transition="in" filter="fade">
                                      <p:cBhvr>
                                        <p:cTn id="37" dur="100"/>
                                        <p:tgtEl>
                                          <p:spTgt spid="25"/>
                                        </p:tgtEl>
                                      </p:cBhvr>
                                    </p:animEffect>
                                  </p:childTnLst>
                                </p:cTn>
                              </p:par>
                              <p:par>
                                <p:cTn id="38" presetID="6" presetClass="emph" presetSubtype="0" fill="hold" grpId="1" nodeType="withEffect">
                                  <p:stCondLst>
                                    <p:cond delay="100"/>
                                  </p:stCondLst>
                                  <p:childTnLst>
                                    <p:animScale>
                                      <p:cBhvr>
                                        <p:cTn id="39" dur="100" fill="hold"/>
                                        <p:tgtEl>
                                          <p:spTgt spid="25"/>
                                        </p:tgtEl>
                                      </p:cBhvr>
                                      <p:by x="110000" y="110000"/>
                                    </p:animScale>
                                  </p:childTnLst>
                                </p:cTn>
                              </p:par>
                              <p:par>
                                <p:cTn id="40" presetID="6" presetClass="emph" presetSubtype="0" fill="hold" grpId="2" nodeType="withEffect">
                                  <p:stCondLst>
                                    <p:cond delay="200"/>
                                  </p:stCondLst>
                                  <p:childTnLst>
                                    <p:animScale>
                                      <p:cBhvr>
                                        <p:cTn id="41" dur="200" fill="hold"/>
                                        <p:tgtEl>
                                          <p:spTgt spid="25"/>
                                        </p:tgtEl>
                                      </p:cBhvr>
                                      <p:by x="90000" y="90000"/>
                                    </p:animScale>
                                  </p:childTnLst>
                                </p:cTn>
                              </p:par>
                              <p:par>
                                <p:cTn id="42" presetID="6" presetClass="emph" presetSubtype="0" fill="hold" grpId="3" nodeType="withEffect">
                                  <p:stCondLst>
                                    <p:cond delay="400"/>
                                  </p:stCondLst>
                                  <p:childTnLst>
                                    <p:animScale>
                                      <p:cBhvr>
                                        <p:cTn id="43" dur="100" fill="hold"/>
                                        <p:tgtEl>
                                          <p:spTgt spid="25"/>
                                        </p:tgtEl>
                                      </p:cBhvr>
                                      <p:by x="105000" y="105000"/>
                                    </p:animScale>
                                  </p:childTnLst>
                                </p:cTn>
                              </p:par>
                              <p:par>
                                <p:cTn id="44" presetID="6" presetClass="emph" presetSubtype="0" fill="hold" grpId="4" nodeType="withEffect">
                                  <p:stCondLst>
                                    <p:cond delay="500"/>
                                  </p:stCondLst>
                                  <p:childTnLst>
                                    <p:animScale>
                                      <p:cBhvr>
                                        <p:cTn id="45" dur="200" fill="hold"/>
                                        <p:tgtEl>
                                          <p:spTgt spid="25"/>
                                        </p:tgtEl>
                                      </p:cBhvr>
                                      <p:by x="95000" y="95000"/>
                                    </p:animScale>
                                  </p:childTnLst>
                                </p:cTn>
                              </p:par>
                            </p:childTnLst>
                          </p:cTn>
                        </p:par>
                        <p:par>
                          <p:cTn id="46" fill="hold">
                            <p:stCondLst>
                              <p:cond delay="1500"/>
                            </p:stCondLst>
                            <p:childTnLst>
                              <p:par>
                                <p:cTn id="47" presetID="53" presetClass="entr" presetSubtype="16"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100" fill="hold"/>
                                        <p:tgtEl>
                                          <p:spTgt spid="26"/>
                                        </p:tgtEl>
                                        <p:attrNameLst>
                                          <p:attrName>ppt_w</p:attrName>
                                        </p:attrNameLst>
                                      </p:cBhvr>
                                      <p:tavLst>
                                        <p:tav tm="0">
                                          <p:val>
                                            <p:fltVal val="0"/>
                                          </p:val>
                                        </p:tav>
                                        <p:tav tm="100000">
                                          <p:val>
                                            <p:strVal val="#ppt_w"/>
                                          </p:val>
                                        </p:tav>
                                      </p:tavLst>
                                    </p:anim>
                                    <p:anim calcmode="lin" valueType="num">
                                      <p:cBhvr>
                                        <p:cTn id="50" dur="100" fill="hold"/>
                                        <p:tgtEl>
                                          <p:spTgt spid="26"/>
                                        </p:tgtEl>
                                        <p:attrNameLst>
                                          <p:attrName>ppt_h</p:attrName>
                                        </p:attrNameLst>
                                      </p:cBhvr>
                                      <p:tavLst>
                                        <p:tav tm="0">
                                          <p:val>
                                            <p:fltVal val="0"/>
                                          </p:val>
                                        </p:tav>
                                        <p:tav tm="100000">
                                          <p:val>
                                            <p:strVal val="#ppt_h"/>
                                          </p:val>
                                        </p:tav>
                                      </p:tavLst>
                                    </p:anim>
                                    <p:animEffect transition="in" filter="fade">
                                      <p:cBhvr>
                                        <p:cTn id="51" dur="100"/>
                                        <p:tgtEl>
                                          <p:spTgt spid="26"/>
                                        </p:tgtEl>
                                      </p:cBhvr>
                                    </p:animEffect>
                                  </p:childTnLst>
                                </p:cTn>
                              </p:par>
                              <p:par>
                                <p:cTn id="52" presetID="6" presetClass="emph" presetSubtype="0" fill="hold" grpId="1" nodeType="withEffect">
                                  <p:stCondLst>
                                    <p:cond delay="100"/>
                                  </p:stCondLst>
                                  <p:childTnLst>
                                    <p:animScale>
                                      <p:cBhvr>
                                        <p:cTn id="53" dur="100" fill="hold"/>
                                        <p:tgtEl>
                                          <p:spTgt spid="26"/>
                                        </p:tgtEl>
                                      </p:cBhvr>
                                      <p:by x="110000" y="110000"/>
                                    </p:animScale>
                                  </p:childTnLst>
                                </p:cTn>
                              </p:par>
                              <p:par>
                                <p:cTn id="54" presetID="6" presetClass="emph" presetSubtype="0" fill="hold" grpId="2" nodeType="withEffect">
                                  <p:stCondLst>
                                    <p:cond delay="200"/>
                                  </p:stCondLst>
                                  <p:childTnLst>
                                    <p:animScale>
                                      <p:cBhvr>
                                        <p:cTn id="55" dur="200" fill="hold"/>
                                        <p:tgtEl>
                                          <p:spTgt spid="26"/>
                                        </p:tgtEl>
                                      </p:cBhvr>
                                      <p:by x="90000" y="90000"/>
                                    </p:animScale>
                                  </p:childTnLst>
                                </p:cTn>
                              </p:par>
                              <p:par>
                                <p:cTn id="56" presetID="6" presetClass="emph" presetSubtype="0" fill="hold" grpId="3" nodeType="withEffect">
                                  <p:stCondLst>
                                    <p:cond delay="400"/>
                                  </p:stCondLst>
                                  <p:childTnLst>
                                    <p:animScale>
                                      <p:cBhvr>
                                        <p:cTn id="57" dur="100" fill="hold"/>
                                        <p:tgtEl>
                                          <p:spTgt spid="26"/>
                                        </p:tgtEl>
                                      </p:cBhvr>
                                      <p:by x="105000" y="105000"/>
                                    </p:animScale>
                                  </p:childTnLst>
                                </p:cTn>
                              </p:par>
                              <p:par>
                                <p:cTn id="58" presetID="6" presetClass="emph" presetSubtype="0" fill="hold" grpId="4" nodeType="withEffect">
                                  <p:stCondLst>
                                    <p:cond delay="500"/>
                                  </p:stCondLst>
                                  <p:childTnLst>
                                    <p:animScale>
                                      <p:cBhvr>
                                        <p:cTn id="59" dur="200" fill="hold"/>
                                        <p:tgtEl>
                                          <p:spTgt spid="26"/>
                                        </p:tgtEl>
                                      </p:cBhvr>
                                      <p:by x="95000" y="95000"/>
                                    </p:animScale>
                                  </p:childTnLst>
                                </p:cTn>
                              </p:par>
                            </p:childTnLst>
                          </p:cTn>
                        </p:par>
                        <p:par>
                          <p:cTn id="60" fill="hold">
                            <p:stCondLst>
                              <p:cond delay="2000"/>
                            </p:stCondLst>
                            <p:childTnLst>
                              <p:par>
                                <p:cTn id="61" presetID="14" presetClass="entr" presetSubtype="10"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randombar(horizontal)">
                                      <p:cBhvr>
                                        <p:cTn id="63" dur="500"/>
                                        <p:tgtEl>
                                          <p:spTgt spid="27"/>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randombar(horizontal)">
                                      <p:cBhvr>
                                        <p:cTn id="66" dur="500"/>
                                        <p:tgtEl>
                                          <p:spTgt spid="28"/>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randombar(horizontal)">
                                      <p:cBhvr>
                                        <p:cTn id="69" dur="500"/>
                                        <p:tgtEl>
                                          <p:spTgt spid="29"/>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randombar(horizontal)">
                                      <p:cBhvr>
                                        <p:cTn id="72" dur="500"/>
                                        <p:tgtEl>
                                          <p:spTgt spid="30"/>
                                        </p:tgtEl>
                                      </p:cBhvr>
                                    </p:animEffect>
                                  </p:childTnLst>
                                </p:cTn>
                              </p:par>
                            </p:childTnLst>
                          </p:cTn>
                        </p:par>
                        <p:par>
                          <p:cTn id="73" fill="hold">
                            <p:stCondLst>
                              <p:cond delay="2500"/>
                            </p:stCondLst>
                            <p:childTnLst>
                              <p:par>
                                <p:cTn id="74" presetID="16" presetClass="entr" presetSubtype="37" fill="hold" nodeType="after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barn(outVertical)">
                                      <p:cBhvr>
                                        <p:cTn id="76" dur="500"/>
                                        <p:tgtEl>
                                          <p:spTgt spid="39"/>
                                        </p:tgtEl>
                                      </p:cBhvr>
                                    </p:animEffect>
                                  </p:childTnLst>
                                </p:cTn>
                              </p:par>
                              <p:par>
                                <p:cTn id="77" presetID="16" presetClass="entr" presetSubtype="37" fill="hold"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barn(outVertical)">
                                      <p:cBhvr>
                                        <p:cTn id="79" dur="500"/>
                                        <p:tgtEl>
                                          <p:spTgt spid="40"/>
                                        </p:tgtEl>
                                      </p:cBhvr>
                                    </p:animEffect>
                                  </p:childTnLst>
                                </p:cTn>
                              </p:par>
                              <p:par>
                                <p:cTn id="80" presetID="16" presetClass="entr" presetSubtype="37" fill="hold"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barn(outVertical)">
                                      <p:cBhvr>
                                        <p:cTn id="82" dur="500"/>
                                        <p:tgtEl>
                                          <p:spTgt spid="41"/>
                                        </p:tgtEl>
                                      </p:cBhvr>
                                    </p:animEffect>
                                  </p:childTnLst>
                                </p:cTn>
                              </p:par>
                              <p:par>
                                <p:cTn id="83" presetID="16" presetClass="entr" presetSubtype="37" fill="hold" nodeType="with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barn(outVertical)">
                                      <p:cBhvr>
                                        <p:cTn id="85" dur="500"/>
                                        <p:tgtEl>
                                          <p:spTgt spid="42"/>
                                        </p:tgtEl>
                                      </p:cBhvr>
                                    </p:animEffect>
                                  </p:childTnLst>
                                </p:cTn>
                              </p:par>
                            </p:childTnLst>
                          </p:cTn>
                        </p:par>
                        <p:par>
                          <p:cTn id="86" fill="hold">
                            <p:stCondLst>
                              <p:cond delay="3000"/>
                            </p:stCondLst>
                            <p:childTnLst>
                              <p:par>
                                <p:cTn id="87" presetID="42" presetClass="entr" presetSubtype="0" fill="hold" grpId="0" nodeType="afterEffect">
                                  <p:stCondLst>
                                    <p:cond delay="0"/>
                                  </p:stCondLst>
                                  <p:childTnLst>
                                    <p:set>
                                      <p:cBhvr>
                                        <p:cTn id="88" dur="1" fill="hold">
                                          <p:stCondLst>
                                            <p:cond delay="0"/>
                                          </p:stCondLst>
                                        </p:cTn>
                                        <p:tgtEl>
                                          <p:spTgt spid="31"/>
                                        </p:tgtEl>
                                        <p:attrNameLst>
                                          <p:attrName>style.visibility</p:attrName>
                                        </p:attrNameLst>
                                      </p:cBhvr>
                                      <p:to>
                                        <p:strVal val="visible"/>
                                      </p:to>
                                    </p:set>
                                    <p:animEffect transition="in" filter="fade">
                                      <p:cBhvr>
                                        <p:cTn id="89" dur="500"/>
                                        <p:tgtEl>
                                          <p:spTgt spid="31"/>
                                        </p:tgtEl>
                                      </p:cBhvr>
                                    </p:animEffect>
                                    <p:anim calcmode="lin" valueType="num">
                                      <p:cBhvr>
                                        <p:cTn id="90" dur="500" fill="hold"/>
                                        <p:tgtEl>
                                          <p:spTgt spid="31"/>
                                        </p:tgtEl>
                                        <p:attrNameLst>
                                          <p:attrName>ppt_x</p:attrName>
                                        </p:attrNameLst>
                                      </p:cBhvr>
                                      <p:tavLst>
                                        <p:tav tm="0">
                                          <p:val>
                                            <p:strVal val="#ppt_x"/>
                                          </p:val>
                                        </p:tav>
                                        <p:tav tm="100000">
                                          <p:val>
                                            <p:strVal val="#ppt_x"/>
                                          </p:val>
                                        </p:tav>
                                      </p:tavLst>
                                    </p:anim>
                                    <p:anim calcmode="lin" valueType="num">
                                      <p:cBhvr>
                                        <p:cTn id="91" dur="500" fill="hold"/>
                                        <p:tgtEl>
                                          <p:spTgt spid="31"/>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fade">
                                      <p:cBhvr>
                                        <p:cTn id="94" dur="500"/>
                                        <p:tgtEl>
                                          <p:spTgt spid="32"/>
                                        </p:tgtEl>
                                      </p:cBhvr>
                                    </p:animEffect>
                                    <p:anim calcmode="lin" valueType="num">
                                      <p:cBhvr>
                                        <p:cTn id="95" dur="500" fill="hold"/>
                                        <p:tgtEl>
                                          <p:spTgt spid="32"/>
                                        </p:tgtEl>
                                        <p:attrNameLst>
                                          <p:attrName>ppt_x</p:attrName>
                                        </p:attrNameLst>
                                      </p:cBhvr>
                                      <p:tavLst>
                                        <p:tav tm="0">
                                          <p:val>
                                            <p:strVal val="#ppt_x"/>
                                          </p:val>
                                        </p:tav>
                                        <p:tav tm="100000">
                                          <p:val>
                                            <p:strVal val="#ppt_x"/>
                                          </p:val>
                                        </p:tav>
                                      </p:tavLst>
                                    </p:anim>
                                    <p:anim calcmode="lin" valueType="num">
                                      <p:cBhvr>
                                        <p:cTn id="96" dur="500" fill="hold"/>
                                        <p:tgtEl>
                                          <p:spTgt spid="32"/>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fade">
                                      <p:cBhvr>
                                        <p:cTn id="99" dur="500"/>
                                        <p:tgtEl>
                                          <p:spTgt spid="33"/>
                                        </p:tgtEl>
                                      </p:cBhvr>
                                    </p:animEffect>
                                    <p:anim calcmode="lin" valueType="num">
                                      <p:cBhvr>
                                        <p:cTn id="100" dur="500" fill="hold"/>
                                        <p:tgtEl>
                                          <p:spTgt spid="33"/>
                                        </p:tgtEl>
                                        <p:attrNameLst>
                                          <p:attrName>ppt_x</p:attrName>
                                        </p:attrNameLst>
                                      </p:cBhvr>
                                      <p:tavLst>
                                        <p:tav tm="0">
                                          <p:val>
                                            <p:strVal val="#ppt_x"/>
                                          </p:val>
                                        </p:tav>
                                        <p:tav tm="100000">
                                          <p:val>
                                            <p:strVal val="#ppt_x"/>
                                          </p:val>
                                        </p:tav>
                                      </p:tavLst>
                                    </p:anim>
                                    <p:anim calcmode="lin" valueType="num">
                                      <p:cBhvr>
                                        <p:cTn id="101" dur="500" fill="hold"/>
                                        <p:tgtEl>
                                          <p:spTgt spid="33"/>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fade">
                                      <p:cBhvr>
                                        <p:cTn id="104" dur="500"/>
                                        <p:tgtEl>
                                          <p:spTgt spid="34"/>
                                        </p:tgtEl>
                                      </p:cBhvr>
                                    </p:animEffect>
                                    <p:anim calcmode="lin" valueType="num">
                                      <p:cBhvr>
                                        <p:cTn id="105" dur="500" fill="hold"/>
                                        <p:tgtEl>
                                          <p:spTgt spid="34"/>
                                        </p:tgtEl>
                                        <p:attrNameLst>
                                          <p:attrName>ppt_x</p:attrName>
                                        </p:attrNameLst>
                                      </p:cBhvr>
                                      <p:tavLst>
                                        <p:tav tm="0">
                                          <p:val>
                                            <p:strVal val="#ppt_x"/>
                                          </p:val>
                                        </p:tav>
                                        <p:tav tm="100000">
                                          <p:val>
                                            <p:strVal val="#ppt_x"/>
                                          </p:val>
                                        </p:tav>
                                      </p:tavLst>
                                    </p:anim>
                                    <p:anim calcmode="lin" valueType="num">
                                      <p:cBhvr>
                                        <p:cTn id="106" dur="500" fill="hold"/>
                                        <p:tgtEl>
                                          <p:spTgt spid="34"/>
                                        </p:tgtEl>
                                        <p:attrNameLst>
                                          <p:attrName>ppt_y</p:attrName>
                                        </p:attrNameLst>
                                      </p:cBhvr>
                                      <p:tavLst>
                                        <p:tav tm="0">
                                          <p:val>
                                            <p:strVal val="#ppt_y+.1"/>
                                          </p:val>
                                        </p:tav>
                                        <p:tav tm="100000">
                                          <p:val>
                                            <p:strVal val="#ppt_y"/>
                                          </p:val>
                                        </p:tav>
                                      </p:tavLst>
                                    </p:anim>
                                  </p:childTnLst>
                                </p:cTn>
                              </p:par>
                              <p:par>
                                <p:cTn id="107" presetID="47" presetClass="entr" presetSubtype="0" fill="hold" grpId="0" nodeType="withEffect">
                                  <p:stCondLst>
                                    <p:cond delay="0"/>
                                  </p:stCondLst>
                                  <p:childTnLst>
                                    <p:set>
                                      <p:cBhvr>
                                        <p:cTn id="108" dur="1" fill="hold">
                                          <p:stCondLst>
                                            <p:cond delay="0"/>
                                          </p:stCondLst>
                                        </p:cTn>
                                        <p:tgtEl>
                                          <p:spTgt spid="38"/>
                                        </p:tgtEl>
                                        <p:attrNameLst>
                                          <p:attrName>style.visibility</p:attrName>
                                        </p:attrNameLst>
                                      </p:cBhvr>
                                      <p:to>
                                        <p:strVal val="visible"/>
                                      </p:to>
                                    </p:set>
                                    <p:animEffect transition="in" filter="fade">
                                      <p:cBhvr>
                                        <p:cTn id="109" dur="500"/>
                                        <p:tgtEl>
                                          <p:spTgt spid="38"/>
                                        </p:tgtEl>
                                      </p:cBhvr>
                                    </p:animEffect>
                                    <p:anim calcmode="lin" valueType="num">
                                      <p:cBhvr>
                                        <p:cTn id="110" dur="500" fill="hold"/>
                                        <p:tgtEl>
                                          <p:spTgt spid="38"/>
                                        </p:tgtEl>
                                        <p:attrNameLst>
                                          <p:attrName>ppt_x</p:attrName>
                                        </p:attrNameLst>
                                      </p:cBhvr>
                                      <p:tavLst>
                                        <p:tav tm="0">
                                          <p:val>
                                            <p:strVal val="#ppt_x"/>
                                          </p:val>
                                        </p:tav>
                                        <p:tav tm="100000">
                                          <p:val>
                                            <p:strVal val="#ppt_x"/>
                                          </p:val>
                                        </p:tav>
                                      </p:tavLst>
                                    </p:anim>
                                    <p:anim calcmode="lin" valueType="num">
                                      <p:cBhvr>
                                        <p:cTn id="111" dur="500" fill="hold"/>
                                        <p:tgtEl>
                                          <p:spTgt spid="38"/>
                                        </p:tgtEl>
                                        <p:attrNameLst>
                                          <p:attrName>ppt_y</p:attrName>
                                        </p:attrNameLst>
                                      </p:cBhvr>
                                      <p:tavLst>
                                        <p:tav tm="0">
                                          <p:val>
                                            <p:strVal val="#ppt_y-.1"/>
                                          </p:val>
                                        </p:tav>
                                        <p:tav tm="100000">
                                          <p:val>
                                            <p:strVal val="#ppt_y"/>
                                          </p:val>
                                        </p:tav>
                                      </p:tavLst>
                                    </p:anim>
                                  </p:childTnLst>
                                </p:cTn>
                              </p:par>
                              <p:par>
                                <p:cTn id="112" presetID="47" presetClass="entr" presetSubtype="0" fill="hold" grpId="0" nodeType="withEffect">
                                  <p:stCondLst>
                                    <p:cond delay="0"/>
                                  </p:stCondLst>
                                  <p:childTnLst>
                                    <p:set>
                                      <p:cBhvr>
                                        <p:cTn id="113" dur="1" fill="hold">
                                          <p:stCondLst>
                                            <p:cond delay="0"/>
                                          </p:stCondLst>
                                        </p:cTn>
                                        <p:tgtEl>
                                          <p:spTgt spid="37"/>
                                        </p:tgtEl>
                                        <p:attrNameLst>
                                          <p:attrName>style.visibility</p:attrName>
                                        </p:attrNameLst>
                                      </p:cBhvr>
                                      <p:to>
                                        <p:strVal val="visible"/>
                                      </p:to>
                                    </p:set>
                                    <p:animEffect transition="in" filter="fade">
                                      <p:cBhvr>
                                        <p:cTn id="114" dur="500"/>
                                        <p:tgtEl>
                                          <p:spTgt spid="37"/>
                                        </p:tgtEl>
                                      </p:cBhvr>
                                    </p:animEffect>
                                    <p:anim calcmode="lin" valueType="num">
                                      <p:cBhvr>
                                        <p:cTn id="115" dur="500" fill="hold"/>
                                        <p:tgtEl>
                                          <p:spTgt spid="37"/>
                                        </p:tgtEl>
                                        <p:attrNameLst>
                                          <p:attrName>ppt_x</p:attrName>
                                        </p:attrNameLst>
                                      </p:cBhvr>
                                      <p:tavLst>
                                        <p:tav tm="0">
                                          <p:val>
                                            <p:strVal val="#ppt_x"/>
                                          </p:val>
                                        </p:tav>
                                        <p:tav tm="100000">
                                          <p:val>
                                            <p:strVal val="#ppt_x"/>
                                          </p:val>
                                        </p:tav>
                                      </p:tavLst>
                                    </p:anim>
                                    <p:anim calcmode="lin" valueType="num">
                                      <p:cBhvr>
                                        <p:cTn id="116" dur="500" fill="hold"/>
                                        <p:tgtEl>
                                          <p:spTgt spid="37"/>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36"/>
                                        </p:tgtEl>
                                        <p:attrNameLst>
                                          <p:attrName>style.visibility</p:attrName>
                                        </p:attrNameLst>
                                      </p:cBhvr>
                                      <p:to>
                                        <p:strVal val="visible"/>
                                      </p:to>
                                    </p:set>
                                    <p:animEffect transition="in" filter="fade">
                                      <p:cBhvr>
                                        <p:cTn id="119" dur="500"/>
                                        <p:tgtEl>
                                          <p:spTgt spid="36"/>
                                        </p:tgtEl>
                                      </p:cBhvr>
                                    </p:animEffect>
                                    <p:anim calcmode="lin" valueType="num">
                                      <p:cBhvr>
                                        <p:cTn id="120" dur="500" fill="hold"/>
                                        <p:tgtEl>
                                          <p:spTgt spid="36"/>
                                        </p:tgtEl>
                                        <p:attrNameLst>
                                          <p:attrName>ppt_x</p:attrName>
                                        </p:attrNameLst>
                                      </p:cBhvr>
                                      <p:tavLst>
                                        <p:tav tm="0">
                                          <p:val>
                                            <p:strVal val="#ppt_x"/>
                                          </p:val>
                                        </p:tav>
                                        <p:tav tm="100000">
                                          <p:val>
                                            <p:strVal val="#ppt_x"/>
                                          </p:val>
                                        </p:tav>
                                      </p:tavLst>
                                    </p:anim>
                                    <p:anim calcmode="lin" valueType="num">
                                      <p:cBhvr>
                                        <p:cTn id="121" dur="500" fill="hold"/>
                                        <p:tgtEl>
                                          <p:spTgt spid="36"/>
                                        </p:tgtEl>
                                        <p:attrNameLst>
                                          <p:attrName>ppt_y</p:attrName>
                                        </p:attrNameLst>
                                      </p:cBhvr>
                                      <p:tavLst>
                                        <p:tav tm="0">
                                          <p:val>
                                            <p:strVal val="#ppt_y-.1"/>
                                          </p:val>
                                        </p:tav>
                                        <p:tav tm="100000">
                                          <p:val>
                                            <p:strVal val="#ppt_y"/>
                                          </p:val>
                                        </p:tav>
                                      </p:tavLst>
                                    </p:anim>
                                  </p:childTnLst>
                                </p:cTn>
                              </p:par>
                              <p:par>
                                <p:cTn id="122" presetID="47" presetClass="entr" presetSubtype="0" fill="hold" grpId="0" nodeType="withEffect">
                                  <p:stCondLst>
                                    <p:cond delay="0"/>
                                  </p:stCondLst>
                                  <p:childTnLst>
                                    <p:set>
                                      <p:cBhvr>
                                        <p:cTn id="123" dur="1" fill="hold">
                                          <p:stCondLst>
                                            <p:cond delay="0"/>
                                          </p:stCondLst>
                                        </p:cTn>
                                        <p:tgtEl>
                                          <p:spTgt spid="35"/>
                                        </p:tgtEl>
                                        <p:attrNameLst>
                                          <p:attrName>style.visibility</p:attrName>
                                        </p:attrNameLst>
                                      </p:cBhvr>
                                      <p:to>
                                        <p:strVal val="visible"/>
                                      </p:to>
                                    </p:set>
                                    <p:animEffect transition="in" filter="fade">
                                      <p:cBhvr>
                                        <p:cTn id="124" dur="500"/>
                                        <p:tgtEl>
                                          <p:spTgt spid="35"/>
                                        </p:tgtEl>
                                      </p:cBhvr>
                                    </p:animEffect>
                                    <p:anim calcmode="lin" valueType="num">
                                      <p:cBhvr>
                                        <p:cTn id="125" dur="500" fill="hold"/>
                                        <p:tgtEl>
                                          <p:spTgt spid="35"/>
                                        </p:tgtEl>
                                        <p:attrNameLst>
                                          <p:attrName>ppt_x</p:attrName>
                                        </p:attrNameLst>
                                      </p:cBhvr>
                                      <p:tavLst>
                                        <p:tav tm="0">
                                          <p:val>
                                            <p:strVal val="#ppt_x"/>
                                          </p:val>
                                        </p:tav>
                                        <p:tav tm="100000">
                                          <p:val>
                                            <p:strVal val="#ppt_x"/>
                                          </p:val>
                                        </p:tav>
                                      </p:tavLst>
                                    </p:anim>
                                    <p:anim calcmode="lin" valueType="num">
                                      <p:cBhvr>
                                        <p:cTn id="126"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3" grpId="0">
        <p:bldAsOne/>
      </p:bldGraphic>
      <p:bldGraphic spid="23" grpId="1">
        <p:bldAsOne/>
      </p:bldGraphic>
      <p:bldGraphic spid="23" grpId="2">
        <p:bldAsOne/>
      </p:bldGraphic>
      <p:bldGraphic spid="23" grpId="3">
        <p:bldAsOne/>
      </p:bldGraphic>
      <p:bldGraphic spid="23" grpId="4">
        <p:bldAsOne/>
      </p:bldGraphic>
      <p:bldGraphic spid="24" grpId="0">
        <p:bldAsOne/>
      </p:bldGraphic>
      <p:bldGraphic spid="24" grpId="1">
        <p:bldAsOne/>
      </p:bldGraphic>
      <p:bldGraphic spid="24" grpId="2">
        <p:bldAsOne/>
      </p:bldGraphic>
      <p:bldGraphic spid="24" grpId="3">
        <p:bldAsOne/>
      </p:bldGraphic>
      <p:bldGraphic spid="24" grpId="4">
        <p:bldAsOne/>
      </p:bldGraphic>
      <p:bldGraphic spid="25" grpId="0">
        <p:bldAsOne/>
      </p:bldGraphic>
      <p:bldGraphic spid="25" grpId="1">
        <p:bldAsOne/>
      </p:bldGraphic>
      <p:bldGraphic spid="25" grpId="2">
        <p:bldAsOne/>
      </p:bldGraphic>
      <p:bldGraphic spid="25" grpId="3">
        <p:bldAsOne/>
      </p:bldGraphic>
      <p:bldGraphic spid="25" grpId="4">
        <p:bldAsOne/>
      </p:bldGraphic>
      <p:bldGraphic spid="26" grpId="0">
        <p:bldAsOne/>
      </p:bldGraphic>
      <p:bldGraphic spid="26" grpId="1">
        <p:bldAsOne/>
      </p:bldGraphic>
      <p:bldGraphic spid="26" grpId="2">
        <p:bldAsOne/>
      </p:bldGraphic>
      <p:bldGraphic spid="26" grpId="3">
        <p:bldAsOne/>
      </p:bldGraphic>
      <p:bldGraphic spid="26" grpId="4">
        <p:bldAsOne/>
      </p:bldGraphic>
      <p:bldP spid="27" grpId="0"/>
      <p:bldP spid="28" grpId="0"/>
      <p:bldP spid="29" grpId="0"/>
      <p:bldP spid="30" grpId="0"/>
      <p:bldP spid="31" grpId="0"/>
      <p:bldP spid="32" grpId="0"/>
      <p:bldP spid="33" grpId="0"/>
      <p:bldP spid="34" grpId="0"/>
      <p:bldP spid="35" grpId="0"/>
      <p:bldP spid="36" grpId="0"/>
      <p:bldP spid="37" grpId="0"/>
      <p:bldP spid="3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2627606" y="2025223"/>
            <a:ext cx="7246275" cy="2760663"/>
          </a:xfrm>
          <a:prstGeom prst="rect">
            <a:avLst/>
          </a:prstGeom>
          <a:noFill/>
          <a:ln w="38100" cap="flat">
            <a:solidFill>
              <a:srgbClr val="1D94B4"/>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nvGrpSpPr>
          <p:cNvPr id="3" name="组合 2"/>
          <p:cNvGrpSpPr/>
          <p:nvPr/>
        </p:nvGrpSpPr>
        <p:grpSpPr>
          <a:xfrm>
            <a:off x="5379816" y="3518306"/>
            <a:ext cx="1403781" cy="338554"/>
            <a:chOff x="4971852" y="3513616"/>
            <a:chExt cx="1403781" cy="338554"/>
          </a:xfrm>
        </p:grpSpPr>
        <p:sp>
          <p:nvSpPr>
            <p:cNvPr id="4" name="矩形 3"/>
            <p:cNvSpPr/>
            <p:nvPr/>
          </p:nvSpPr>
          <p:spPr bwMode="auto">
            <a:xfrm>
              <a:off x="4971852" y="3624741"/>
              <a:ext cx="123825" cy="123825"/>
            </a:xfrm>
            <a:prstGeom prst="rect">
              <a:avLst/>
            </a:prstGeom>
            <a:solidFill>
              <a:srgbClr val="708265"/>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595959"/>
                </a:solidFill>
              </a:endParaRPr>
            </a:p>
          </p:txBody>
        </p:sp>
        <p:sp>
          <p:nvSpPr>
            <p:cNvPr id="5" name="文本框 13"/>
            <p:cNvSpPr txBox="1">
              <a:spLocks noChangeArrowheads="1"/>
            </p:cNvSpPr>
            <p:nvPr/>
          </p:nvSpPr>
          <p:spPr bwMode="auto">
            <a:xfrm>
              <a:off x="5095677" y="3513616"/>
              <a:ext cx="127995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r>
                <a:rPr lang="zh-CN" altLang="en-US" sz="1600" b="1" dirty="0">
                  <a:solidFill>
                    <a:srgbClr val="595959"/>
                  </a:solidFill>
                  <a:latin typeface="微软雅黑" panose="020B0503020204020204" pitchFamily="34" charset="-122"/>
                  <a:ea typeface="微软雅黑" panose="020B0503020204020204" pitchFamily="34" charset="-122"/>
                </a:rPr>
                <a:t>小标题内容</a:t>
              </a:r>
              <a:endParaRPr lang="zh-CN" altLang="en-US" sz="1600" b="1" dirty="0">
                <a:solidFill>
                  <a:srgbClr val="595959"/>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7150521" y="3518307"/>
            <a:ext cx="1433753" cy="338554"/>
            <a:chOff x="7136456" y="3513617"/>
            <a:chExt cx="1433753" cy="338554"/>
          </a:xfrm>
        </p:grpSpPr>
        <p:sp>
          <p:nvSpPr>
            <p:cNvPr id="7" name="矩形 6"/>
            <p:cNvSpPr/>
            <p:nvPr/>
          </p:nvSpPr>
          <p:spPr bwMode="auto">
            <a:xfrm>
              <a:off x="7136456" y="3623154"/>
              <a:ext cx="123825" cy="125413"/>
            </a:xfrm>
            <a:prstGeom prst="rect">
              <a:avLst/>
            </a:prstGeom>
            <a:solidFill>
              <a:srgbClr val="708265"/>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595959"/>
                </a:solidFill>
              </a:endParaRPr>
            </a:p>
          </p:txBody>
        </p:sp>
        <p:sp>
          <p:nvSpPr>
            <p:cNvPr id="8" name="文本框 13"/>
            <p:cNvSpPr txBox="1">
              <a:spLocks noChangeArrowheads="1"/>
            </p:cNvSpPr>
            <p:nvPr/>
          </p:nvSpPr>
          <p:spPr bwMode="auto">
            <a:xfrm>
              <a:off x="7260280" y="3513617"/>
              <a:ext cx="130992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r>
                <a:rPr lang="zh-CN" altLang="en-US" sz="1600" b="1" dirty="0">
                  <a:solidFill>
                    <a:srgbClr val="595959"/>
                  </a:solidFill>
                  <a:latin typeface="微软雅黑" panose="020B0503020204020204" pitchFamily="34" charset="-122"/>
                  <a:ea typeface="微软雅黑" panose="020B0503020204020204" pitchFamily="34" charset="-122"/>
                </a:rPr>
                <a:t>小标题内容</a:t>
              </a:r>
              <a:endParaRPr lang="zh-CN" altLang="en-US" sz="1600" b="1" dirty="0">
                <a:solidFill>
                  <a:srgbClr val="595959"/>
                </a:solidFill>
                <a:latin typeface="微软雅黑" panose="020B0503020204020204" pitchFamily="34" charset="-122"/>
                <a:ea typeface="微软雅黑" panose="020B0503020204020204" pitchFamily="34" charset="-122"/>
              </a:endParaRPr>
            </a:p>
          </p:txBody>
        </p:sp>
      </p:grpSp>
      <p:sp>
        <p:nvSpPr>
          <p:cNvPr id="9" name="文本框 13"/>
          <p:cNvSpPr txBox="1">
            <a:spLocks noChangeArrowheads="1"/>
          </p:cNvSpPr>
          <p:nvPr/>
        </p:nvSpPr>
        <p:spPr bwMode="auto">
          <a:xfrm>
            <a:off x="5221077" y="2812208"/>
            <a:ext cx="375709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000" b="1" dirty="0" smtClean="0">
                <a:solidFill>
                  <a:schemeClr val="accent1"/>
                </a:solidFill>
                <a:latin typeface="微软雅黑" panose="020B0503020204020204" pitchFamily="34" charset="-122"/>
                <a:ea typeface="微软雅黑" panose="020B0503020204020204" pitchFamily="34" charset="-122"/>
              </a:rPr>
              <a:t>工作存在不足</a:t>
            </a:r>
            <a:endParaRPr lang="zh-CN" altLang="en-US" sz="4000" b="1" dirty="0">
              <a:solidFill>
                <a:schemeClr val="accent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4029752" y="2798889"/>
            <a:ext cx="1342430" cy="1104503"/>
            <a:chOff x="3621788" y="2794199"/>
            <a:chExt cx="1342430" cy="1104503"/>
          </a:xfrm>
        </p:grpSpPr>
        <p:sp>
          <p:nvSpPr>
            <p:cNvPr id="11" name="文本框 10"/>
            <p:cNvSpPr txBox="1"/>
            <p:nvPr/>
          </p:nvSpPr>
          <p:spPr>
            <a:xfrm>
              <a:off x="3655925" y="3313927"/>
              <a:ext cx="1274156" cy="584775"/>
            </a:xfrm>
            <a:prstGeom prst="rect">
              <a:avLst/>
            </a:prstGeom>
            <a:noFill/>
          </p:spPr>
          <p:txBody>
            <a:bodyPr wrap="square" rtlCol="0">
              <a:spAutoFit/>
            </a:bodyPr>
            <a:lstStyle/>
            <a:p>
              <a:r>
                <a:rPr lang="en-US" altLang="zh-CN" sz="3200" dirty="0">
                  <a:solidFill>
                    <a:schemeClr val="accent1"/>
                  </a:solidFill>
                  <a:latin typeface="Impact" panose="020B0806030902050204" pitchFamily="34" charset="0"/>
                  <a:ea typeface="微软雅黑 Light" panose="020B0502040204020203" pitchFamily="34" charset="-122"/>
                </a:rPr>
                <a:t>PART</a:t>
              </a:r>
              <a:endParaRPr lang="zh-CN" altLang="en-US" sz="3200" dirty="0">
                <a:solidFill>
                  <a:schemeClr val="accent1"/>
                </a:solidFill>
                <a:latin typeface="Impact" panose="020B0806030902050204" pitchFamily="34" charset="0"/>
                <a:ea typeface="微软雅黑 Light" panose="020B0502040204020203" pitchFamily="34" charset="-122"/>
              </a:endParaRPr>
            </a:p>
          </p:txBody>
        </p:sp>
        <p:sp>
          <p:nvSpPr>
            <p:cNvPr id="12" name="文本框 11"/>
            <p:cNvSpPr txBox="1"/>
            <p:nvPr/>
          </p:nvSpPr>
          <p:spPr>
            <a:xfrm>
              <a:off x="3621788" y="2794199"/>
              <a:ext cx="1342430" cy="707886"/>
            </a:xfrm>
            <a:prstGeom prst="rect">
              <a:avLst/>
            </a:prstGeom>
            <a:noFill/>
          </p:spPr>
          <p:txBody>
            <a:bodyPr wrap="square" rtlCol="0">
              <a:spAutoFit/>
            </a:bodyPr>
            <a:lstStyle/>
            <a:p>
              <a:r>
                <a:rPr lang="en-US" altLang="zh-CN" sz="4000" dirty="0" smtClean="0">
                  <a:solidFill>
                    <a:schemeClr val="accent1"/>
                  </a:solidFill>
                  <a:latin typeface="微软雅黑" panose="020B0503020204020204" pitchFamily="34" charset="-122"/>
                  <a:ea typeface="微软雅黑" panose="020B0503020204020204" pitchFamily="34" charset="-122"/>
                </a:rPr>
                <a:t>04</a:t>
              </a:r>
              <a:endParaRPr lang="zh-CN" altLang="en-US" sz="4000" dirty="0">
                <a:solidFill>
                  <a:schemeClr val="accent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4293003" y="3167668"/>
              <a:ext cx="207440" cy="104457"/>
              <a:chOff x="4093098" y="3134123"/>
              <a:chExt cx="107723" cy="54244"/>
            </a:xfrm>
          </p:grpSpPr>
          <p:sp>
            <p:nvSpPr>
              <p:cNvPr id="14" name="L 形 13"/>
              <p:cNvSpPr/>
              <p:nvPr/>
            </p:nvSpPr>
            <p:spPr>
              <a:xfrm rot="2493705" flipH="1" flipV="1">
                <a:off x="4093098" y="3134123"/>
                <a:ext cx="54243" cy="54244"/>
              </a:xfrm>
              <a:prstGeom prst="corner">
                <a:avLst>
                  <a:gd name="adj1" fmla="val 15149"/>
                  <a:gd name="adj2" fmla="val 17140"/>
                </a:avLst>
              </a:prstGeom>
              <a:solidFill>
                <a:srgbClr val="6F8163"/>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accent1"/>
                  </a:solidFill>
                </a:endParaRPr>
              </a:p>
            </p:txBody>
          </p:sp>
          <p:sp>
            <p:nvSpPr>
              <p:cNvPr id="15" name="L 形 14"/>
              <p:cNvSpPr/>
              <p:nvPr/>
            </p:nvSpPr>
            <p:spPr>
              <a:xfrm rot="2493705" flipH="1" flipV="1">
                <a:off x="4146578" y="3134123"/>
                <a:ext cx="54243" cy="54244"/>
              </a:xfrm>
              <a:prstGeom prst="corner">
                <a:avLst>
                  <a:gd name="adj1" fmla="val 15149"/>
                  <a:gd name="adj2" fmla="val 17140"/>
                </a:avLst>
              </a:prstGeom>
              <a:solidFill>
                <a:srgbClr val="6F8163"/>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accent1"/>
                  </a:solidFill>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iterate type="lt">
                                    <p:tmPct val="10000"/>
                                  </p:iterate>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750"/>
                            </p:stCondLst>
                            <p:childTnLst>
                              <p:par>
                                <p:cTn id="23" presetID="53" presetClass="entr" presetSubtype="1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1250"/>
                            </p:stCondLst>
                            <p:childTnLst>
                              <p:par>
                                <p:cTn id="29" presetID="53" presetClass="entr" presetSubtype="16"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单击输入标题内容</a:t>
            </a:r>
            <a:endParaRPr lang="zh-CN" altLang="en-US" dirty="0"/>
          </a:p>
        </p:txBody>
      </p:sp>
      <p:grpSp>
        <p:nvGrpSpPr>
          <p:cNvPr id="3" name="组合 2"/>
          <p:cNvGrpSpPr/>
          <p:nvPr/>
        </p:nvGrpSpPr>
        <p:grpSpPr>
          <a:xfrm>
            <a:off x="1481335" y="1894838"/>
            <a:ext cx="2742543" cy="3673084"/>
            <a:chOff x="486495" y="1440651"/>
            <a:chExt cx="2057175" cy="2754813"/>
          </a:xfrm>
        </p:grpSpPr>
        <p:sp>
          <p:nvSpPr>
            <p:cNvPr id="15" name="圆角矩形 14"/>
            <p:cNvSpPr/>
            <p:nvPr/>
          </p:nvSpPr>
          <p:spPr>
            <a:xfrm>
              <a:off x="486495" y="1440651"/>
              <a:ext cx="2057175" cy="2754813"/>
            </a:xfrm>
            <a:prstGeom prst="roundRect">
              <a:avLst/>
            </a:prstGeom>
            <a:gradFill>
              <a:gsLst>
                <a:gs pos="0">
                  <a:schemeClr val="bg1">
                    <a:lumMod val="85000"/>
                  </a:schemeClr>
                </a:gs>
                <a:gs pos="1000">
                  <a:schemeClr val="bg1"/>
                </a:gs>
                <a:gs pos="70000">
                  <a:schemeClr val="bg1">
                    <a:lumMod val="85000"/>
                  </a:schemeClr>
                </a:gs>
              </a:gsLst>
              <a:lin ang="8400000" scaled="0"/>
            </a:gradFill>
            <a:ln w="19050">
              <a:noFill/>
            </a:ln>
            <a:effectLst>
              <a:outerShdw blurRad="254000" dist="127000" dir="81600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539552" y="1511701"/>
              <a:ext cx="1951062" cy="2612715"/>
            </a:xfrm>
            <a:prstGeom prst="roundRect">
              <a:avLst/>
            </a:prstGeom>
            <a:gradFill flip="none" rotWithShape="1">
              <a:gsLst>
                <a:gs pos="100000">
                  <a:srgbClr val="FCFCFC"/>
                </a:gs>
                <a:gs pos="0">
                  <a:srgbClr val="CCCCCC"/>
                </a:gs>
              </a:gsLst>
              <a:lin ang="7200000" scaled="0"/>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椭圆 30"/>
          <p:cNvSpPr/>
          <p:nvPr/>
        </p:nvSpPr>
        <p:spPr>
          <a:xfrm flipH="1" flipV="1">
            <a:off x="2228583" y="2250843"/>
            <a:ext cx="1248042" cy="1248205"/>
          </a:xfrm>
          <a:prstGeom prst="ellipse">
            <a:avLst/>
          </a:prstGeom>
          <a:gradFill flip="none" rotWithShape="1">
            <a:gsLst>
              <a:gs pos="100000">
                <a:srgbClr val="FCFCFC"/>
              </a:gs>
              <a:gs pos="0">
                <a:schemeClr val="bg1">
                  <a:lumMod val="65000"/>
                </a:schemeClr>
              </a:gs>
            </a:gsLst>
            <a:lin ang="7200000" scaled="0"/>
            <a:tileRect/>
          </a:gradFill>
          <a:ln w="12700">
            <a:gradFill>
              <a:gsLst>
                <a:gs pos="89000">
                  <a:schemeClr val="bg1">
                    <a:lumMod val="50000"/>
                  </a:schemeClr>
                </a:gs>
                <a:gs pos="0">
                  <a:schemeClr val="bg1"/>
                </a:gs>
              </a:gsLst>
              <a:lin ang="186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70806" tIns="85402" rIns="170806" bIns="85402" rtlCol="0" anchor="ctr"/>
          <a:lstStyle/>
          <a:p>
            <a:pPr algn="ctr"/>
            <a:endParaRPr lang="zh-CN" altLang="en-US"/>
          </a:p>
        </p:txBody>
      </p:sp>
      <p:sp>
        <p:nvSpPr>
          <p:cNvPr id="19" name="Content Placeholder 2"/>
          <p:cNvSpPr txBox="1"/>
          <p:nvPr/>
        </p:nvSpPr>
        <p:spPr bwMode="auto">
          <a:xfrm>
            <a:off x="1623343" y="3712688"/>
            <a:ext cx="2424676"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grpSp>
        <p:nvGrpSpPr>
          <p:cNvPr id="20" name="组合 19"/>
          <p:cNvGrpSpPr/>
          <p:nvPr/>
        </p:nvGrpSpPr>
        <p:grpSpPr>
          <a:xfrm>
            <a:off x="4484769" y="1894838"/>
            <a:ext cx="2742543" cy="3673084"/>
            <a:chOff x="486495" y="1440651"/>
            <a:chExt cx="2057175" cy="2754813"/>
          </a:xfrm>
        </p:grpSpPr>
        <p:sp>
          <p:nvSpPr>
            <p:cNvPr id="21" name="圆角矩形 20"/>
            <p:cNvSpPr/>
            <p:nvPr/>
          </p:nvSpPr>
          <p:spPr>
            <a:xfrm>
              <a:off x="486495" y="1440651"/>
              <a:ext cx="2057175" cy="2754813"/>
            </a:xfrm>
            <a:prstGeom prst="roundRect">
              <a:avLst/>
            </a:prstGeom>
            <a:gradFill>
              <a:gsLst>
                <a:gs pos="0">
                  <a:schemeClr val="bg1">
                    <a:lumMod val="85000"/>
                  </a:schemeClr>
                </a:gs>
                <a:gs pos="1000">
                  <a:schemeClr val="bg1"/>
                </a:gs>
                <a:gs pos="70000">
                  <a:schemeClr val="bg1">
                    <a:lumMod val="85000"/>
                  </a:schemeClr>
                </a:gs>
              </a:gsLst>
              <a:lin ang="8400000" scaled="0"/>
            </a:gradFill>
            <a:ln w="19050">
              <a:noFill/>
            </a:ln>
            <a:effectLst>
              <a:outerShdw blurRad="254000" dist="127000" dir="81600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539552" y="1511701"/>
              <a:ext cx="1951062" cy="2612715"/>
            </a:xfrm>
            <a:prstGeom prst="roundRect">
              <a:avLst/>
            </a:prstGeom>
            <a:gradFill flip="none" rotWithShape="1">
              <a:gsLst>
                <a:gs pos="100000">
                  <a:srgbClr val="FCFCFC"/>
                </a:gs>
                <a:gs pos="0">
                  <a:srgbClr val="CCCCCC"/>
                </a:gs>
              </a:gsLst>
              <a:lin ang="7200000" scaled="0"/>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椭圆 22"/>
          <p:cNvSpPr/>
          <p:nvPr/>
        </p:nvSpPr>
        <p:spPr>
          <a:xfrm flipH="1" flipV="1">
            <a:off x="5232017" y="2250843"/>
            <a:ext cx="1248042" cy="1248205"/>
          </a:xfrm>
          <a:prstGeom prst="ellipse">
            <a:avLst/>
          </a:prstGeom>
          <a:gradFill flip="none" rotWithShape="1">
            <a:gsLst>
              <a:gs pos="100000">
                <a:srgbClr val="FCFCFC"/>
              </a:gs>
              <a:gs pos="0">
                <a:schemeClr val="bg1">
                  <a:lumMod val="65000"/>
                </a:schemeClr>
              </a:gs>
            </a:gsLst>
            <a:lin ang="7200000" scaled="0"/>
            <a:tileRect/>
          </a:gradFill>
          <a:ln w="12700">
            <a:gradFill>
              <a:gsLst>
                <a:gs pos="89000">
                  <a:schemeClr val="bg1">
                    <a:lumMod val="50000"/>
                  </a:schemeClr>
                </a:gs>
                <a:gs pos="0">
                  <a:schemeClr val="bg1"/>
                </a:gs>
              </a:gsLst>
              <a:lin ang="186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70806" tIns="85402" rIns="170806" bIns="85402" rtlCol="0" anchor="ctr"/>
          <a:lstStyle/>
          <a:p>
            <a:pPr algn="ctr"/>
            <a:endParaRPr lang="zh-CN" altLang="en-US"/>
          </a:p>
        </p:txBody>
      </p:sp>
      <p:sp>
        <p:nvSpPr>
          <p:cNvPr id="24" name="Content Placeholder 2"/>
          <p:cNvSpPr txBox="1"/>
          <p:nvPr/>
        </p:nvSpPr>
        <p:spPr bwMode="auto">
          <a:xfrm>
            <a:off x="4626777" y="3712688"/>
            <a:ext cx="2424676"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grpSp>
        <p:nvGrpSpPr>
          <p:cNvPr id="25" name="组合 24"/>
          <p:cNvGrpSpPr/>
          <p:nvPr/>
        </p:nvGrpSpPr>
        <p:grpSpPr>
          <a:xfrm>
            <a:off x="7451852" y="1912509"/>
            <a:ext cx="2742543" cy="3673084"/>
            <a:chOff x="486495" y="1440651"/>
            <a:chExt cx="2057175" cy="2754813"/>
          </a:xfrm>
        </p:grpSpPr>
        <p:sp>
          <p:nvSpPr>
            <p:cNvPr id="26" name="圆角矩形 25"/>
            <p:cNvSpPr/>
            <p:nvPr/>
          </p:nvSpPr>
          <p:spPr>
            <a:xfrm>
              <a:off x="486495" y="1440651"/>
              <a:ext cx="2057175" cy="2754813"/>
            </a:xfrm>
            <a:prstGeom prst="roundRect">
              <a:avLst/>
            </a:prstGeom>
            <a:gradFill>
              <a:gsLst>
                <a:gs pos="0">
                  <a:schemeClr val="bg1">
                    <a:lumMod val="85000"/>
                  </a:schemeClr>
                </a:gs>
                <a:gs pos="1000">
                  <a:schemeClr val="bg1"/>
                </a:gs>
                <a:gs pos="70000">
                  <a:schemeClr val="bg1">
                    <a:lumMod val="85000"/>
                  </a:schemeClr>
                </a:gs>
              </a:gsLst>
              <a:lin ang="8400000" scaled="0"/>
            </a:gradFill>
            <a:ln w="19050">
              <a:noFill/>
            </a:ln>
            <a:effectLst>
              <a:outerShdw blurRad="254000" dist="127000" dir="81600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539552" y="1511701"/>
              <a:ext cx="1951062" cy="2612715"/>
            </a:xfrm>
            <a:prstGeom prst="roundRect">
              <a:avLst/>
            </a:prstGeom>
            <a:gradFill flip="none" rotWithShape="1">
              <a:gsLst>
                <a:gs pos="100000">
                  <a:srgbClr val="FCFCFC"/>
                </a:gs>
                <a:gs pos="0">
                  <a:srgbClr val="CCCCCC"/>
                </a:gs>
              </a:gsLst>
              <a:lin ang="7200000" scaled="0"/>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椭圆 29"/>
          <p:cNvSpPr/>
          <p:nvPr/>
        </p:nvSpPr>
        <p:spPr>
          <a:xfrm flipH="1" flipV="1">
            <a:off x="8199100" y="2268513"/>
            <a:ext cx="1248042" cy="1248205"/>
          </a:xfrm>
          <a:prstGeom prst="ellipse">
            <a:avLst/>
          </a:prstGeom>
          <a:gradFill flip="none" rotWithShape="1">
            <a:gsLst>
              <a:gs pos="100000">
                <a:srgbClr val="FCFCFC"/>
              </a:gs>
              <a:gs pos="0">
                <a:schemeClr val="bg1">
                  <a:lumMod val="65000"/>
                </a:schemeClr>
              </a:gs>
            </a:gsLst>
            <a:lin ang="7200000" scaled="0"/>
            <a:tileRect/>
          </a:gradFill>
          <a:ln w="12700">
            <a:gradFill>
              <a:gsLst>
                <a:gs pos="89000">
                  <a:schemeClr val="bg1">
                    <a:lumMod val="50000"/>
                  </a:schemeClr>
                </a:gs>
                <a:gs pos="0">
                  <a:schemeClr val="bg1"/>
                </a:gs>
              </a:gsLst>
              <a:lin ang="186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70806" tIns="85402" rIns="170806" bIns="85402" rtlCol="0" anchor="ctr"/>
          <a:lstStyle/>
          <a:p>
            <a:pPr algn="ctr"/>
            <a:endParaRPr lang="zh-CN" altLang="en-US"/>
          </a:p>
        </p:txBody>
      </p:sp>
      <p:sp>
        <p:nvSpPr>
          <p:cNvPr id="32" name="Content Placeholder 2"/>
          <p:cNvSpPr txBox="1"/>
          <p:nvPr/>
        </p:nvSpPr>
        <p:spPr bwMode="auto">
          <a:xfrm>
            <a:off x="7593860" y="3730359"/>
            <a:ext cx="2424676"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44" name="Freeform 97"/>
          <p:cNvSpPr>
            <a:spLocks noChangeArrowheads="1"/>
          </p:cNvSpPr>
          <p:nvPr/>
        </p:nvSpPr>
        <p:spPr bwMode="auto">
          <a:xfrm>
            <a:off x="2583753" y="2651902"/>
            <a:ext cx="503857" cy="431439"/>
          </a:xfrm>
          <a:custGeom>
            <a:avLst/>
            <a:gdLst>
              <a:gd name="T0" fmla="*/ 275829 w 497"/>
              <a:gd name="T1" fmla="*/ 277437 h 426"/>
              <a:gd name="T2" fmla="*/ 275829 w 497"/>
              <a:gd name="T3" fmla="*/ 277437 h 426"/>
              <a:gd name="T4" fmla="*/ 328597 w 497"/>
              <a:gd name="T5" fmla="*/ 277437 h 426"/>
              <a:gd name="T6" fmla="*/ 328597 w 497"/>
              <a:gd name="T7" fmla="*/ 330282 h 426"/>
              <a:gd name="T8" fmla="*/ 594832 w 497"/>
              <a:gd name="T9" fmla="*/ 330282 h 426"/>
              <a:gd name="T10" fmla="*/ 584038 w 497"/>
              <a:gd name="T11" fmla="*/ 159736 h 426"/>
              <a:gd name="T12" fmla="*/ 531271 w 497"/>
              <a:gd name="T13" fmla="*/ 96082 h 426"/>
              <a:gd name="T14" fmla="*/ 435330 w 497"/>
              <a:gd name="T15" fmla="*/ 96082 h 426"/>
              <a:gd name="T16" fmla="*/ 404150 w 497"/>
              <a:gd name="T17" fmla="*/ 32428 h 426"/>
              <a:gd name="T18" fmla="*/ 359777 w 497"/>
              <a:gd name="T19" fmla="*/ 0 h 426"/>
              <a:gd name="T20" fmla="*/ 232656 w 497"/>
              <a:gd name="T21" fmla="*/ 0 h 426"/>
              <a:gd name="T22" fmla="*/ 201475 w 497"/>
              <a:gd name="T23" fmla="*/ 32428 h 426"/>
              <a:gd name="T24" fmla="*/ 159501 w 497"/>
              <a:gd name="T25" fmla="*/ 96082 h 426"/>
              <a:gd name="T26" fmla="*/ 63561 w 497"/>
              <a:gd name="T27" fmla="*/ 96082 h 426"/>
              <a:gd name="T28" fmla="*/ 10793 w 497"/>
              <a:gd name="T29" fmla="*/ 159736 h 426"/>
              <a:gd name="T30" fmla="*/ 0 w 497"/>
              <a:gd name="T31" fmla="*/ 330282 h 426"/>
              <a:gd name="T32" fmla="*/ 275829 w 497"/>
              <a:gd name="T33" fmla="*/ 330282 h 426"/>
              <a:gd name="T34" fmla="*/ 275829 w 497"/>
              <a:gd name="T35" fmla="*/ 277437 h 426"/>
              <a:gd name="T36" fmla="*/ 223062 w 497"/>
              <a:gd name="T37" fmla="*/ 63654 h 426"/>
              <a:gd name="T38" fmla="*/ 223062 w 497"/>
              <a:gd name="T39" fmla="*/ 63654 h 426"/>
              <a:gd name="T40" fmla="*/ 254243 w 497"/>
              <a:gd name="T41" fmla="*/ 43237 h 426"/>
              <a:gd name="T42" fmla="*/ 340589 w 497"/>
              <a:gd name="T43" fmla="*/ 43237 h 426"/>
              <a:gd name="T44" fmla="*/ 370571 w 497"/>
              <a:gd name="T45" fmla="*/ 63654 h 426"/>
              <a:gd name="T46" fmla="*/ 382563 w 497"/>
              <a:gd name="T47" fmla="*/ 96082 h 426"/>
              <a:gd name="T48" fmla="*/ 212269 w 497"/>
              <a:gd name="T49" fmla="*/ 96082 h 426"/>
              <a:gd name="T50" fmla="*/ 223062 w 497"/>
              <a:gd name="T51" fmla="*/ 63654 h 426"/>
              <a:gd name="T52" fmla="*/ 328597 w 497"/>
              <a:gd name="T53" fmla="*/ 426364 h 426"/>
              <a:gd name="T54" fmla="*/ 328597 w 497"/>
              <a:gd name="T55" fmla="*/ 426364 h 426"/>
              <a:gd name="T56" fmla="*/ 275829 w 497"/>
              <a:gd name="T57" fmla="*/ 426364 h 426"/>
              <a:gd name="T58" fmla="*/ 275829 w 497"/>
              <a:gd name="T59" fmla="*/ 362710 h 426"/>
              <a:gd name="T60" fmla="*/ 10793 w 497"/>
              <a:gd name="T61" fmla="*/ 362710 h 426"/>
              <a:gd name="T62" fmla="*/ 20387 w 497"/>
              <a:gd name="T63" fmla="*/ 457591 h 426"/>
              <a:gd name="T64" fmla="*/ 74354 w 497"/>
              <a:gd name="T65" fmla="*/ 510436 h 426"/>
              <a:gd name="T66" fmla="*/ 520478 w 497"/>
              <a:gd name="T67" fmla="*/ 510436 h 426"/>
              <a:gd name="T68" fmla="*/ 573245 w 497"/>
              <a:gd name="T69" fmla="*/ 457591 h 426"/>
              <a:gd name="T70" fmla="*/ 584038 w 497"/>
              <a:gd name="T71" fmla="*/ 362710 h 426"/>
              <a:gd name="T72" fmla="*/ 328597 w 497"/>
              <a:gd name="T73" fmla="*/ 362710 h 426"/>
              <a:gd name="T74" fmla="*/ 328597 w 497"/>
              <a:gd name="T75" fmla="*/ 426364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accent1"/>
          </a:solidFill>
          <a:ln>
            <a:noFill/>
          </a:ln>
          <a:effectLst>
            <a:innerShdw blurRad="114300">
              <a:prstClr val="black"/>
            </a:innerShdw>
          </a:effectLst>
        </p:spPr>
        <p:txBody>
          <a:bodyPr wrap="none" lIns="45715" tIns="22858" rIns="45715" bIns="22858" anchor="ctr"/>
          <a:lstStyle/>
          <a:p>
            <a:pPr>
              <a:defRPr/>
            </a:pPr>
            <a:endParaRPr lang="zh-CN" altLang="en-US"/>
          </a:p>
        </p:txBody>
      </p:sp>
      <p:sp>
        <p:nvSpPr>
          <p:cNvPr id="45" name="AutoShape 69"/>
          <p:cNvSpPr/>
          <p:nvPr/>
        </p:nvSpPr>
        <p:spPr bwMode="auto">
          <a:xfrm>
            <a:off x="5631678" y="2607758"/>
            <a:ext cx="536162" cy="53437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09" y="6866"/>
                </a:moveTo>
                <a:cubicBezTo>
                  <a:pt x="18209" y="7363"/>
                  <a:pt x="18439" y="7917"/>
                  <a:pt x="18600" y="8529"/>
                </a:cubicBezTo>
                <a:cubicBezTo>
                  <a:pt x="19045" y="8620"/>
                  <a:pt x="19512" y="8679"/>
                  <a:pt x="20005" y="8705"/>
                </a:cubicBezTo>
                <a:cubicBezTo>
                  <a:pt x="20498" y="8733"/>
                  <a:pt x="20957" y="8820"/>
                  <a:pt x="21381" y="8976"/>
                </a:cubicBezTo>
                <a:cubicBezTo>
                  <a:pt x="21526" y="9012"/>
                  <a:pt x="21599" y="9091"/>
                  <a:pt x="21599" y="9218"/>
                </a:cubicBezTo>
                <a:lnTo>
                  <a:pt x="21599" y="12409"/>
                </a:lnTo>
                <a:cubicBezTo>
                  <a:pt x="21599" y="12516"/>
                  <a:pt x="21464" y="12612"/>
                  <a:pt x="21197" y="12697"/>
                </a:cubicBezTo>
                <a:cubicBezTo>
                  <a:pt x="20931" y="12787"/>
                  <a:pt x="20622" y="12852"/>
                  <a:pt x="20268" y="12909"/>
                </a:cubicBezTo>
                <a:cubicBezTo>
                  <a:pt x="19917" y="12962"/>
                  <a:pt x="19574" y="13002"/>
                  <a:pt x="19240" y="13030"/>
                </a:cubicBezTo>
                <a:cubicBezTo>
                  <a:pt x="18903" y="13056"/>
                  <a:pt x="18682" y="13078"/>
                  <a:pt x="18574" y="13098"/>
                </a:cubicBezTo>
                <a:cubicBezTo>
                  <a:pt x="18447" y="13612"/>
                  <a:pt x="18237" y="14137"/>
                  <a:pt x="17937" y="14679"/>
                </a:cubicBezTo>
                <a:cubicBezTo>
                  <a:pt x="18433" y="15416"/>
                  <a:pt x="18982" y="16125"/>
                  <a:pt x="19577" y="16802"/>
                </a:cubicBezTo>
                <a:lnTo>
                  <a:pt x="19659" y="17006"/>
                </a:lnTo>
                <a:cubicBezTo>
                  <a:pt x="19659" y="17076"/>
                  <a:pt x="19535" y="17251"/>
                  <a:pt x="19285" y="17522"/>
                </a:cubicBezTo>
                <a:cubicBezTo>
                  <a:pt x="19036" y="17799"/>
                  <a:pt x="18756" y="18096"/>
                  <a:pt x="18439" y="18412"/>
                </a:cubicBezTo>
                <a:cubicBezTo>
                  <a:pt x="18121" y="18725"/>
                  <a:pt x="17821" y="19008"/>
                  <a:pt x="17538" y="19256"/>
                </a:cubicBezTo>
                <a:cubicBezTo>
                  <a:pt x="17252" y="19505"/>
                  <a:pt x="17068" y="19626"/>
                  <a:pt x="16988" y="19626"/>
                </a:cubicBezTo>
                <a:cubicBezTo>
                  <a:pt x="16969" y="19626"/>
                  <a:pt x="16850" y="19541"/>
                  <a:pt x="16629" y="19377"/>
                </a:cubicBezTo>
                <a:cubicBezTo>
                  <a:pt x="16408" y="19211"/>
                  <a:pt x="16164" y="19025"/>
                  <a:pt x="15895" y="18821"/>
                </a:cubicBezTo>
                <a:cubicBezTo>
                  <a:pt x="15629" y="18621"/>
                  <a:pt x="15377" y="18426"/>
                  <a:pt x="15136" y="18240"/>
                </a:cubicBezTo>
                <a:cubicBezTo>
                  <a:pt x="14898" y="18056"/>
                  <a:pt x="14745" y="17946"/>
                  <a:pt x="14683" y="17909"/>
                </a:cubicBezTo>
                <a:cubicBezTo>
                  <a:pt x="14419" y="18053"/>
                  <a:pt x="14156" y="18177"/>
                  <a:pt x="13890" y="18282"/>
                </a:cubicBezTo>
                <a:cubicBezTo>
                  <a:pt x="13623" y="18384"/>
                  <a:pt x="13354" y="18471"/>
                  <a:pt x="13082" y="18545"/>
                </a:cubicBezTo>
                <a:cubicBezTo>
                  <a:pt x="13065" y="18655"/>
                  <a:pt x="13040" y="18875"/>
                  <a:pt x="13009" y="19214"/>
                </a:cubicBezTo>
                <a:cubicBezTo>
                  <a:pt x="12978" y="19553"/>
                  <a:pt x="12932" y="19894"/>
                  <a:pt x="12878" y="20242"/>
                </a:cubicBezTo>
                <a:cubicBezTo>
                  <a:pt x="12825" y="20589"/>
                  <a:pt x="12762" y="20902"/>
                  <a:pt x="12692" y="21179"/>
                </a:cubicBezTo>
                <a:cubicBezTo>
                  <a:pt x="12618" y="21461"/>
                  <a:pt x="12522" y="21599"/>
                  <a:pt x="12405" y="21599"/>
                </a:cubicBezTo>
                <a:lnTo>
                  <a:pt x="9191" y="21599"/>
                </a:lnTo>
                <a:cubicBezTo>
                  <a:pt x="9063" y="21599"/>
                  <a:pt x="8978" y="21520"/>
                  <a:pt x="8933" y="21371"/>
                </a:cubicBezTo>
                <a:cubicBezTo>
                  <a:pt x="8805" y="20928"/>
                  <a:pt x="8721" y="20462"/>
                  <a:pt x="8678" y="19979"/>
                </a:cubicBezTo>
                <a:cubicBezTo>
                  <a:pt x="8630" y="19493"/>
                  <a:pt x="8582" y="19030"/>
                  <a:pt x="8528" y="18584"/>
                </a:cubicBezTo>
                <a:cubicBezTo>
                  <a:pt x="7976" y="18423"/>
                  <a:pt x="7446" y="18197"/>
                  <a:pt x="6942" y="17909"/>
                </a:cubicBezTo>
                <a:cubicBezTo>
                  <a:pt x="6568" y="18191"/>
                  <a:pt x="6202" y="18460"/>
                  <a:pt x="5843" y="18725"/>
                </a:cubicBezTo>
                <a:cubicBezTo>
                  <a:pt x="5480" y="18993"/>
                  <a:pt x="5123" y="19276"/>
                  <a:pt x="4772" y="19572"/>
                </a:cubicBezTo>
                <a:lnTo>
                  <a:pt x="4608" y="19626"/>
                </a:lnTo>
                <a:cubicBezTo>
                  <a:pt x="4554" y="19626"/>
                  <a:pt x="4387" y="19504"/>
                  <a:pt x="4107" y="19256"/>
                </a:cubicBezTo>
                <a:cubicBezTo>
                  <a:pt x="3826" y="19007"/>
                  <a:pt x="3534" y="18725"/>
                  <a:pt x="3231" y="18412"/>
                </a:cubicBezTo>
                <a:cubicBezTo>
                  <a:pt x="2928" y="18095"/>
                  <a:pt x="2653" y="17799"/>
                  <a:pt x="2404" y="17522"/>
                </a:cubicBezTo>
                <a:cubicBezTo>
                  <a:pt x="2155" y="17251"/>
                  <a:pt x="2030" y="17076"/>
                  <a:pt x="2030" y="17006"/>
                </a:cubicBezTo>
                <a:cubicBezTo>
                  <a:pt x="2030" y="16986"/>
                  <a:pt x="2104" y="16867"/>
                  <a:pt x="2248" y="16647"/>
                </a:cubicBezTo>
                <a:cubicBezTo>
                  <a:pt x="2393" y="16427"/>
                  <a:pt x="2563" y="16184"/>
                  <a:pt x="2758" y="15924"/>
                </a:cubicBezTo>
                <a:cubicBezTo>
                  <a:pt x="2951" y="15662"/>
                  <a:pt x="3141" y="15410"/>
                  <a:pt x="3328" y="15173"/>
                </a:cubicBezTo>
                <a:cubicBezTo>
                  <a:pt x="3512" y="14933"/>
                  <a:pt x="3631" y="14778"/>
                  <a:pt x="3687" y="14704"/>
                </a:cubicBezTo>
                <a:cubicBezTo>
                  <a:pt x="3387" y="14210"/>
                  <a:pt x="3158" y="13657"/>
                  <a:pt x="2996" y="13044"/>
                </a:cubicBezTo>
                <a:cubicBezTo>
                  <a:pt x="2535" y="12951"/>
                  <a:pt x="2062" y="12897"/>
                  <a:pt x="1577" y="12869"/>
                </a:cubicBezTo>
                <a:cubicBezTo>
                  <a:pt x="1093" y="12841"/>
                  <a:pt x="640" y="12751"/>
                  <a:pt x="215" y="12598"/>
                </a:cubicBezTo>
                <a:cubicBezTo>
                  <a:pt x="70" y="12561"/>
                  <a:pt x="0" y="12479"/>
                  <a:pt x="0" y="12352"/>
                </a:cubicBezTo>
                <a:lnTo>
                  <a:pt x="0" y="9162"/>
                </a:lnTo>
                <a:cubicBezTo>
                  <a:pt x="0" y="9055"/>
                  <a:pt x="135" y="8959"/>
                  <a:pt x="413" y="8874"/>
                </a:cubicBezTo>
                <a:cubicBezTo>
                  <a:pt x="688" y="8789"/>
                  <a:pt x="997" y="8716"/>
                  <a:pt x="1339" y="8665"/>
                </a:cubicBezTo>
                <a:cubicBezTo>
                  <a:pt x="1685" y="8611"/>
                  <a:pt x="2019" y="8569"/>
                  <a:pt x="2345" y="8544"/>
                </a:cubicBezTo>
                <a:cubicBezTo>
                  <a:pt x="2668" y="8515"/>
                  <a:pt x="2886" y="8493"/>
                  <a:pt x="2996" y="8473"/>
                </a:cubicBezTo>
                <a:cubicBezTo>
                  <a:pt x="3158" y="7925"/>
                  <a:pt x="3379" y="7397"/>
                  <a:pt x="3659" y="6895"/>
                </a:cubicBezTo>
                <a:cubicBezTo>
                  <a:pt x="3160" y="6155"/>
                  <a:pt x="2619" y="5446"/>
                  <a:pt x="2030" y="4771"/>
                </a:cubicBezTo>
                <a:lnTo>
                  <a:pt x="1937" y="4571"/>
                </a:lnTo>
                <a:cubicBezTo>
                  <a:pt x="1937" y="4497"/>
                  <a:pt x="2064" y="4322"/>
                  <a:pt x="2316" y="4048"/>
                </a:cubicBezTo>
                <a:cubicBezTo>
                  <a:pt x="2568" y="3775"/>
                  <a:pt x="2852" y="3478"/>
                  <a:pt x="3163" y="3162"/>
                </a:cubicBezTo>
                <a:cubicBezTo>
                  <a:pt x="3478" y="2848"/>
                  <a:pt x="3778" y="2569"/>
                  <a:pt x="4067" y="2320"/>
                </a:cubicBezTo>
                <a:cubicBezTo>
                  <a:pt x="4356" y="2072"/>
                  <a:pt x="4537" y="1945"/>
                  <a:pt x="4608" y="1945"/>
                </a:cubicBezTo>
                <a:cubicBezTo>
                  <a:pt x="4625" y="1945"/>
                  <a:pt x="4747" y="2030"/>
                  <a:pt x="4968" y="2196"/>
                </a:cubicBezTo>
                <a:cubicBezTo>
                  <a:pt x="5188" y="2363"/>
                  <a:pt x="5435" y="2549"/>
                  <a:pt x="5707" y="2750"/>
                </a:cubicBezTo>
                <a:cubicBezTo>
                  <a:pt x="5976" y="2953"/>
                  <a:pt x="6234" y="3148"/>
                  <a:pt x="6472" y="3331"/>
                </a:cubicBezTo>
                <a:cubicBezTo>
                  <a:pt x="6712" y="3515"/>
                  <a:pt x="6860" y="3628"/>
                  <a:pt x="6913" y="3662"/>
                </a:cubicBezTo>
                <a:cubicBezTo>
                  <a:pt x="7174" y="3518"/>
                  <a:pt x="7440" y="3399"/>
                  <a:pt x="7707" y="3303"/>
                </a:cubicBezTo>
                <a:cubicBezTo>
                  <a:pt x="7973" y="3210"/>
                  <a:pt x="8247" y="3119"/>
                  <a:pt x="8528" y="3029"/>
                </a:cubicBezTo>
                <a:cubicBezTo>
                  <a:pt x="8528" y="2922"/>
                  <a:pt x="8539" y="2699"/>
                  <a:pt x="8568" y="2363"/>
                </a:cubicBezTo>
                <a:cubicBezTo>
                  <a:pt x="8596" y="2032"/>
                  <a:pt x="8636" y="1694"/>
                  <a:pt x="8689" y="1352"/>
                </a:cubicBezTo>
                <a:cubicBezTo>
                  <a:pt x="8743" y="1010"/>
                  <a:pt x="8814" y="697"/>
                  <a:pt x="8899" y="417"/>
                </a:cubicBezTo>
                <a:cubicBezTo>
                  <a:pt x="8984" y="141"/>
                  <a:pt x="9083" y="0"/>
                  <a:pt x="9191" y="0"/>
                </a:cubicBezTo>
                <a:lnTo>
                  <a:pt x="12405" y="0"/>
                </a:lnTo>
                <a:cubicBezTo>
                  <a:pt x="12530" y="0"/>
                  <a:pt x="12618" y="67"/>
                  <a:pt x="12663" y="203"/>
                </a:cubicBezTo>
                <a:cubicBezTo>
                  <a:pt x="12771" y="643"/>
                  <a:pt x="12847" y="1106"/>
                  <a:pt x="12893" y="1595"/>
                </a:cubicBezTo>
                <a:cubicBezTo>
                  <a:pt x="12938" y="2083"/>
                  <a:pt x="13000" y="2560"/>
                  <a:pt x="13082" y="3029"/>
                </a:cubicBezTo>
                <a:cubicBezTo>
                  <a:pt x="13363" y="3100"/>
                  <a:pt x="13632" y="3184"/>
                  <a:pt x="13890" y="3283"/>
                </a:cubicBezTo>
                <a:cubicBezTo>
                  <a:pt x="14147" y="3385"/>
                  <a:pt x="14402" y="3512"/>
                  <a:pt x="14654" y="3662"/>
                </a:cubicBezTo>
                <a:cubicBezTo>
                  <a:pt x="14728" y="3611"/>
                  <a:pt x="14881" y="3489"/>
                  <a:pt x="15116" y="3303"/>
                </a:cubicBezTo>
                <a:cubicBezTo>
                  <a:pt x="15351" y="3119"/>
                  <a:pt x="15603" y="2925"/>
                  <a:pt x="15870" y="2721"/>
                </a:cubicBezTo>
                <a:cubicBezTo>
                  <a:pt x="16136" y="2521"/>
                  <a:pt x="16377" y="2340"/>
                  <a:pt x="16589" y="2182"/>
                </a:cubicBezTo>
                <a:cubicBezTo>
                  <a:pt x="16801" y="2024"/>
                  <a:pt x="16935" y="1945"/>
                  <a:pt x="16988" y="1945"/>
                </a:cubicBezTo>
                <a:cubicBezTo>
                  <a:pt x="17042" y="1945"/>
                  <a:pt x="17209" y="2072"/>
                  <a:pt x="17490" y="2320"/>
                </a:cubicBezTo>
                <a:cubicBezTo>
                  <a:pt x="17770" y="2569"/>
                  <a:pt x="18065" y="2849"/>
                  <a:pt x="18371" y="3162"/>
                </a:cubicBezTo>
                <a:cubicBezTo>
                  <a:pt x="18679" y="3478"/>
                  <a:pt x="18957" y="3774"/>
                  <a:pt x="19206" y="4048"/>
                </a:cubicBezTo>
                <a:cubicBezTo>
                  <a:pt x="19453" y="4322"/>
                  <a:pt x="19577" y="4497"/>
                  <a:pt x="19577" y="4571"/>
                </a:cubicBezTo>
                <a:cubicBezTo>
                  <a:pt x="19577" y="4605"/>
                  <a:pt x="19498" y="4735"/>
                  <a:pt x="19342" y="4955"/>
                </a:cubicBezTo>
                <a:cubicBezTo>
                  <a:pt x="19183" y="5175"/>
                  <a:pt x="19008" y="5415"/>
                  <a:pt x="18812" y="5678"/>
                </a:cubicBezTo>
                <a:cubicBezTo>
                  <a:pt x="18617" y="5937"/>
                  <a:pt x="18427" y="6189"/>
                  <a:pt x="18240" y="6429"/>
                </a:cubicBezTo>
                <a:cubicBezTo>
                  <a:pt x="18056" y="6666"/>
                  <a:pt x="17946" y="6813"/>
                  <a:pt x="17909" y="6866"/>
                </a:cubicBezTo>
                <a:moveTo>
                  <a:pt x="10805" y="14044"/>
                </a:moveTo>
                <a:cubicBezTo>
                  <a:pt x="11247" y="14044"/>
                  <a:pt x="11669" y="13956"/>
                  <a:pt x="12066" y="13779"/>
                </a:cubicBezTo>
                <a:cubicBezTo>
                  <a:pt x="12462" y="13606"/>
                  <a:pt x="12805" y="13369"/>
                  <a:pt x="13091" y="13070"/>
                </a:cubicBezTo>
                <a:cubicBezTo>
                  <a:pt x="13374" y="12773"/>
                  <a:pt x="13604" y="12429"/>
                  <a:pt x="13782" y="12031"/>
                </a:cubicBezTo>
                <a:cubicBezTo>
                  <a:pt x="13958" y="11633"/>
                  <a:pt x="14045" y="11215"/>
                  <a:pt x="14045" y="10774"/>
                </a:cubicBezTo>
                <a:cubicBezTo>
                  <a:pt x="14045" y="10334"/>
                  <a:pt x="13958" y="9919"/>
                  <a:pt x="13782" y="9529"/>
                </a:cubicBezTo>
                <a:cubicBezTo>
                  <a:pt x="13604" y="9142"/>
                  <a:pt x="13374" y="8801"/>
                  <a:pt x="13091" y="8502"/>
                </a:cubicBezTo>
                <a:cubicBezTo>
                  <a:pt x="12805" y="8205"/>
                  <a:pt x="12462" y="7974"/>
                  <a:pt x="12066" y="7807"/>
                </a:cubicBezTo>
                <a:cubicBezTo>
                  <a:pt x="11669" y="7640"/>
                  <a:pt x="11247" y="7556"/>
                  <a:pt x="10805" y="7556"/>
                </a:cubicBezTo>
                <a:cubicBezTo>
                  <a:pt x="10360" y="7556"/>
                  <a:pt x="9938" y="7641"/>
                  <a:pt x="9536" y="7807"/>
                </a:cubicBezTo>
                <a:cubicBezTo>
                  <a:pt x="9134" y="7974"/>
                  <a:pt x="8786" y="8205"/>
                  <a:pt x="8494" y="8502"/>
                </a:cubicBezTo>
                <a:cubicBezTo>
                  <a:pt x="8199" y="8801"/>
                  <a:pt x="7970" y="9142"/>
                  <a:pt x="7800" y="9529"/>
                </a:cubicBezTo>
                <a:cubicBezTo>
                  <a:pt x="7633" y="9919"/>
                  <a:pt x="7551" y="10334"/>
                  <a:pt x="7551" y="10774"/>
                </a:cubicBezTo>
                <a:cubicBezTo>
                  <a:pt x="7551" y="11215"/>
                  <a:pt x="7633" y="11633"/>
                  <a:pt x="7800" y="12031"/>
                </a:cubicBezTo>
                <a:cubicBezTo>
                  <a:pt x="7970" y="12429"/>
                  <a:pt x="8199" y="12773"/>
                  <a:pt x="8494" y="13070"/>
                </a:cubicBezTo>
                <a:cubicBezTo>
                  <a:pt x="8786" y="13369"/>
                  <a:pt x="9134" y="13606"/>
                  <a:pt x="9536" y="13779"/>
                </a:cubicBezTo>
                <a:cubicBezTo>
                  <a:pt x="9938" y="13956"/>
                  <a:pt x="10360" y="14044"/>
                  <a:pt x="10805" y="14044"/>
                </a:cubicBezTo>
              </a:path>
            </a:pathLst>
          </a:custGeom>
          <a:solidFill>
            <a:schemeClr val="accent2"/>
          </a:solidFill>
          <a:ln>
            <a:noFill/>
          </a:ln>
          <a:effectLst>
            <a:innerShdw blurRad="114300">
              <a:prstClr val="black"/>
            </a:innerShdw>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48" name="AutoShape 73"/>
          <p:cNvSpPr/>
          <p:nvPr/>
        </p:nvSpPr>
        <p:spPr bwMode="auto">
          <a:xfrm>
            <a:off x="8656192" y="2620202"/>
            <a:ext cx="554616" cy="556331"/>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7530" y="7696"/>
                </a:moveTo>
                <a:cubicBezTo>
                  <a:pt x="17530" y="8751"/>
                  <a:pt x="17302" y="9747"/>
                  <a:pt x="16843" y="10684"/>
                </a:cubicBezTo>
                <a:cubicBezTo>
                  <a:pt x="16386" y="11620"/>
                  <a:pt x="15760" y="12436"/>
                  <a:pt x="14969" y="13127"/>
                </a:cubicBezTo>
                <a:cubicBezTo>
                  <a:pt x="14176" y="13821"/>
                  <a:pt x="13249" y="14371"/>
                  <a:pt x="12185" y="14775"/>
                </a:cubicBezTo>
                <a:cubicBezTo>
                  <a:pt x="11121" y="15181"/>
                  <a:pt x="9982" y="15384"/>
                  <a:pt x="8765" y="15384"/>
                </a:cubicBezTo>
                <a:cubicBezTo>
                  <a:pt x="8487" y="15384"/>
                  <a:pt x="8212" y="15370"/>
                  <a:pt x="7936" y="15342"/>
                </a:cubicBezTo>
                <a:cubicBezTo>
                  <a:pt x="7663" y="15316"/>
                  <a:pt x="7395" y="15283"/>
                  <a:pt x="7131" y="15249"/>
                </a:cubicBezTo>
                <a:cubicBezTo>
                  <a:pt x="6027" y="16264"/>
                  <a:pt x="4766" y="16967"/>
                  <a:pt x="3346" y="17339"/>
                </a:cubicBezTo>
                <a:cubicBezTo>
                  <a:pt x="3196" y="17379"/>
                  <a:pt x="3043" y="17413"/>
                  <a:pt x="2890" y="17444"/>
                </a:cubicBezTo>
                <a:cubicBezTo>
                  <a:pt x="2735" y="17475"/>
                  <a:pt x="2572" y="17509"/>
                  <a:pt x="2398" y="17545"/>
                </a:cubicBezTo>
                <a:cubicBezTo>
                  <a:pt x="2308" y="17562"/>
                  <a:pt x="2228" y="17534"/>
                  <a:pt x="2155" y="17455"/>
                </a:cubicBezTo>
                <a:cubicBezTo>
                  <a:pt x="2085" y="17379"/>
                  <a:pt x="2033" y="17297"/>
                  <a:pt x="2005" y="17207"/>
                </a:cubicBezTo>
                <a:lnTo>
                  <a:pt x="2005" y="17181"/>
                </a:lnTo>
                <a:cubicBezTo>
                  <a:pt x="1974" y="17071"/>
                  <a:pt x="1986" y="16984"/>
                  <a:pt x="2038" y="16916"/>
                </a:cubicBezTo>
                <a:cubicBezTo>
                  <a:pt x="2090" y="16851"/>
                  <a:pt x="2158" y="16769"/>
                  <a:pt x="2240" y="16679"/>
                </a:cubicBezTo>
                <a:cubicBezTo>
                  <a:pt x="2377" y="16518"/>
                  <a:pt x="2506" y="16355"/>
                  <a:pt x="2629" y="16188"/>
                </a:cubicBezTo>
                <a:cubicBezTo>
                  <a:pt x="2753" y="16022"/>
                  <a:pt x="2864" y="15830"/>
                  <a:pt x="2963" y="15621"/>
                </a:cubicBezTo>
                <a:cubicBezTo>
                  <a:pt x="3059" y="15410"/>
                  <a:pt x="3151" y="15159"/>
                  <a:pt x="3238" y="14871"/>
                </a:cubicBezTo>
                <a:cubicBezTo>
                  <a:pt x="3325" y="14580"/>
                  <a:pt x="3398" y="14225"/>
                  <a:pt x="3457" y="13801"/>
                </a:cubicBezTo>
                <a:cubicBezTo>
                  <a:pt x="2398" y="13102"/>
                  <a:pt x="1558" y="12222"/>
                  <a:pt x="934" y="11164"/>
                </a:cubicBezTo>
                <a:cubicBezTo>
                  <a:pt x="310" y="10106"/>
                  <a:pt x="0" y="8952"/>
                  <a:pt x="0" y="7696"/>
                </a:cubicBezTo>
                <a:cubicBezTo>
                  <a:pt x="0" y="6627"/>
                  <a:pt x="230" y="5625"/>
                  <a:pt x="691" y="4694"/>
                </a:cubicBezTo>
                <a:cubicBezTo>
                  <a:pt x="1153" y="3763"/>
                  <a:pt x="1781" y="2948"/>
                  <a:pt x="2574" y="2257"/>
                </a:cubicBezTo>
                <a:cubicBezTo>
                  <a:pt x="3365" y="1565"/>
                  <a:pt x="4290" y="1012"/>
                  <a:pt x="5352" y="609"/>
                </a:cubicBezTo>
                <a:cubicBezTo>
                  <a:pt x="6409" y="203"/>
                  <a:pt x="7548" y="0"/>
                  <a:pt x="8765" y="0"/>
                </a:cubicBezTo>
                <a:cubicBezTo>
                  <a:pt x="9982" y="0"/>
                  <a:pt x="11121" y="203"/>
                  <a:pt x="12185" y="609"/>
                </a:cubicBezTo>
                <a:cubicBezTo>
                  <a:pt x="13249" y="1012"/>
                  <a:pt x="14176" y="1565"/>
                  <a:pt x="14969" y="2257"/>
                </a:cubicBezTo>
                <a:cubicBezTo>
                  <a:pt x="15760" y="2948"/>
                  <a:pt x="16386" y="3763"/>
                  <a:pt x="16843" y="4694"/>
                </a:cubicBezTo>
                <a:cubicBezTo>
                  <a:pt x="17302" y="5625"/>
                  <a:pt x="17530" y="6627"/>
                  <a:pt x="17530" y="7696"/>
                </a:cubicBezTo>
                <a:moveTo>
                  <a:pt x="21599" y="11736"/>
                </a:moveTo>
                <a:cubicBezTo>
                  <a:pt x="21599" y="12986"/>
                  <a:pt x="21286" y="14146"/>
                  <a:pt x="20665" y="15204"/>
                </a:cubicBezTo>
                <a:cubicBezTo>
                  <a:pt x="20039" y="16261"/>
                  <a:pt x="19199" y="17139"/>
                  <a:pt x="18140" y="17841"/>
                </a:cubicBezTo>
                <a:cubicBezTo>
                  <a:pt x="18201" y="18265"/>
                  <a:pt x="18271" y="18620"/>
                  <a:pt x="18354" y="18908"/>
                </a:cubicBezTo>
                <a:cubicBezTo>
                  <a:pt x="18436" y="19199"/>
                  <a:pt x="18533" y="19444"/>
                  <a:pt x="18641" y="19661"/>
                </a:cubicBezTo>
                <a:cubicBezTo>
                  <a:pt x="18752" y="19870"/>
                  <a:pt x="18862" y="20059"/>
                  <a:pt x="18980" y="20226"/>
                </a:cubicBezTo>
                <a:cubicBezTo>
                  <a:pt x="19095" y="20392"/>
                  <a:pt x="19222" y="20556"/>
                  <a:pt x="19356" y="20719"/>
                </a:cubicBezTo>
                <a:cubicBezTo>
                  <a:pt x="19432" y="20809"/>
                  <a:pt x="19498" y="20891"/>
                  <a:pt x="19554" y="20968"/>
                </a:cubicBezTo>
                <a:cubicBezTo>
                  <a:pt x="19611" y="21047"/>
                  <a:pt x="19622" y="21128"/>
                  <a:pt x="19592" y="21219"/>
                </a:cubicBezTo>
                <a:lnTo>
                  <a:pt x="19592" y="21247"/>
                </a:lnTo>
                <a:cubicBezTo>
                  <a:pt x="19578" y="21351"/>
                  <a:pt x="19533" y="21439"/>
                  <a:pt x="19453" y="21509"/>
                </a:cubicBezTo>
                <a:cubicBezTo>
                  <a:pt x="19373" y="21577"/>
                  <a:pt x="19291" y="21599"/>
                  <a:pt x="19199" y="21583"/>
                </a:cubicBezTo>
                <a:cubicBezTo>
                  <a:pt x="19027" y="21549"/>
                  <a:pt x="18862" y="21512"/>
                  <a:pt x="18709" y="21481"/>
                </a:cubicBezTo>
                <a:cubicBezTo>
                  <a:pt x="18556" y="21450"/>
                  <a:pt x="18403" y="21419"/>
                  <a:pt x="18253" y="21379"/>
                </a:cubicBezTo>
                <a:cubicBezTo>
                  <a:pt x="17530" y="21199"/>
                  <a:pt x="16854" y="20931"/>
                  <a:pt x="16224" y="20570"/>
                </a:cubicBezTo>
                <a:cubicBezTo>
                  <a:pt x="15593" y="20211"/>
                  <a:pt x="15007" y="19783"/>
                  <a:pt x="14468" y="19286"/>
                </a:cubicBezTo>
                <a:cubicBezTo>
                  <a:pt x="14204" y="19323"/>
                  <a:pt x="13936" y="19354"/>
                  <a:pt x="13660" y="19382"/>
                </a:cubicBezTo>
                <a:cubicBezTo>
                  <a:pt x="13387" y="19407"/>
                  <a:pt x="13112" y="19424"/>
                  <a:pt x="12832" y="19424"/>
                </a:cubicBezTo>
                <a:cubicBezTo>
                  <a:pt x="11773" y="19424"/>
                  <a:pt x="10777" y="19263"/>
                  <a:pt x="9847" y="18950"/>
                </a:cubicBezTo>
                <a:cubicBezTo>
                  <a:pt x="8915" y="18634"/>
                  <a:pt x="8070" y="18211"/>
                  <a:pt x="7312" y="17678"/>
                </a:cubicBezTo>
                <a:cubicBezTo>
                  <a:pt x="7357" y="17644"/>
                  <a:pt x="7407" y="17607"/>
                  <a:pt x="7463" y="17571"/>
                </a:cubicBezTo>
                <a:cubicBezTo>
                  <a:pt x="7520" y="17537"/>
                  <a:pt x="7571" y="17500"/>
                  <a:pt x="7616" y="17463"/>
                </a:cubicBezTo>
                <a:cubicBezTo>
                  <a:pt x="8000" y="17517"/>
                  <a:pt x="8381" y="17545"/>
                  <a:pt x="8765" y="17545"/>
                </a:cubicBezTo>
                <a:cubicBezTo>
                  <a:pt x="10245" y="17545"/>
                  <a:pt x="11632" y="17291"/>
                  <a:pt x="12921" y="16781"/>
                </a:cubicBezTo>
                <a:cubicBezTo>
                  <a:pt x="14214" y="16270"/>
                  <a:pt x="15334" y="15576"/>
                  <a:pt x="16280" y="14690"/>
                </a:cubicBezTo>
                <a:cubicBezTo>
                  <a:pt x="17229" y="13801"/>
                  <a:pt x="17972" y="12757"/>
                  <a:pt x="18516" y="11558"/>
                </a:cubicBezTo>
                <a:cubicBezTo>
                  <a:pt x="19062" y="10365"/>
                  <a:pt x="19335" y="9075"/>
                  <a:pt x="19335" y="7696"/>
                </a:cubicBezTo>
                <a:cubicBezTo>
                  <a:pt x="19335" y="7326"/>
                  <a:pt x="19312" y="6954"/>
                  <a:pt x="19267" y="6564"/>
                </a:cubicBezTo>
                <a:cubicBezTo>
                  <a:pt x="19987" y="7267"/>
                  <a:pt x="20557" y="8054"/>
                  <a:pt x="20973" y="8926"/>
                </a:cubicBezTo>
                <a:cubicBezTo>
                  <a:pt x="21392" y="9801"/>
                  <a:pt x="21599" y="10737"/>
                  <a:pt x="21599" y="11736"/>
                </a:cubicBezTo>
              </a:path>
            </a:pathLst>
          </a:custGeom>
          <a:solidFill>
            <a:schemeClr val="accent3"/>
          </a:solidFill>
          <a:ln>
            <a:noFill/>
          </a:ln>
          <a:effectLst>
            <a:innerShdw blurRad="114300">
              <a:prstClr val="black"/>
            </a:innerShdw>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barn(inVertical)">
                                      <p:cBhvr>
                                        <p:cTn id="21" dur="500"/>
                                        <p:tgtEl>
                                          <p:spTgt spid="19"/>
                                        </p:tgtEl>
                                      </p:cBhvr>
                                    </p:animEffect>
                                  </p:childTnLst>
                                </p:cTn>
                              </p:par>
                            </p:childTnLst>
                          </p:cTn>
                        </p:par>
                        <p:par>
                          <p:cTn id="22" fill="hold">
                            <p:stCondLst>
                              <p:cond delay="2000"/>
                            </p:stCondLst>
                            <p:childTnLst>
                              <p:par>
                                <p:cTn id="23" presetID="16" presetClass="entr" presetSubtype="21"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arn(inVertical)">
                                      <p:cBhvr>
                                        <p:cTn id="25" dur="500"/>
                                        <p:tgtEl>
                                          <p:spTgt spid="20"/>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Effect transition="in" filter="fade">
                                      <p:cBhvr>
                                        <p:cTn id="31" dur="500"/>
                                        <p:tgtEl>
                                          <p:spTgt spid="23"/>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500"/>
                                        <p:tgtEl>
                                          <p:spTgt spid="45"/>
                                        </p:tgtEl>
                                      </p:cBhvr>
                                    </p:animEffect>
                                  </p:childTnLst>
                                </p:cTn>
                              </p:par>
                            </p:childTnLst>
                          </p:cTn>
                        </p:par>
                        <p:par>
                          <p:cTn id="36" fill="hold">
                            <p:stCondLst>
                              <p:cond delay="3500"/>
                            </p:stCondLst>
                            <p:childTnLst>
                              <p:par>
                                <p:cTn id="37" presetID="16" presetClass="entr" presetSubtype="21"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barn(inVertical)">
                                      <p:cBhvr>
                                        <p:cTn id="39" dur="500"/>
                                        <p:tgtEl>
                                          <p:spTgt spid="24"/>
                                        </p:tgtEl>
                                      </p:cBhvr>
                                    </p:animEffect>
                                  </p:childTnLst>
                                </p:cTn>
                              </p:par>
                            </p:childTnLst>
                          </p:cTn>
                        </p:par>
                        <p:par>
                          <p:cTn id="40" fill="hold">
                            <p:stCondLst>
                              <p:cond delay="4000"/>
                            </p:stCondLst>
                            <p:childTnLst>
                              <p:par>
                                <p:cTn id="41" presetID="16" presetClass="entr" presetSubtype="21"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barn(inVertical)">
                                      <p:cBhvr>
                                        <p:cTn id="43" dur="500"/>
                                        <p:tgtEl>
                                          <p:spTgt spid="25"/>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childTnLst>
                          </p:cTn>
                        </p:par>
                        <p:par>
                          <p:cTn id="54" fill="hold">
                            <p:stCondLst>
                              <p:cond delay="5500"/>
                            </p:stCondLst>
                            <p:childTnLst>
                              <p:par>
                                <p:cTn id="55" presetID="16" presetClass="entr" presetSubtype="21"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barn(inVertical)">
                                      <p:cBhvr>
                                        <p:cTn id="5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9" grpId="0"/>
      <p:bldP spid="23" grpId="0" animBg="1"/>
      <p:bldP spid="24" grpId="0"/>
      <p:bldP spid="30" grpId="0" animBg="1"/>
      <p:bldP spid="32" grpId="0"/>
      <p:bldP spid="44" grpId="0" animBg="1"/>
      <p:bldP spid="45" grpId="0" animBg="1"/>
      <p:bldP spid="4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extBox 22"/>
          <p:cNvSpPr txBox="1"/>
          <p:nvPr/>
        </p:nvSpPr>
        <p:spPr>
          <a:xfrm>
            <a:off x="3024060" y="946662"/>
            <a:ext cx="6143883" cy="615553"/>
          </a:xfrm>
          <a:prstGeom prst="rect">
            <a:avLst/>
          </a:prstGeom>
          <a:noFill/>
        </p:spPr>
        <p:txBody>
          <a:bodyPr wrap="square" lIns="121908" tIns="60954" rIns="121908" bIns="60954" rtlCol="0">
            <a:spAutoFit/>
          </a:bodyPr>
          <a:lstStyle/>
          <a:p>
            <a:pPr algn="ctr"/>
            <a:r>
              <a:rPr lang="zh-CN" altLang="en-US" sz="3200" b="1" dirty="0">
                <a:latin typeface="微软雅黑" panose="020B0503020204020204" pitchFamily="34" charset="-122"/>
                <a:ea typeface="微软雅黑" panose="020B0503020204020204" pitchFamily="34" charset="-122"/>
              </a:rPr>
              <a:t>与去年相比</a:t>
            </a:r>
            <a:endParaRPr lang="zh-CN" altLang="en-US" sz="3200" b="1" dirty="0">
              <a:latin typeface="微软雅黑" panose="020B0503020204020204" pitchFamily="34" charset="-122"/>
              <a:ea typeface="微软雅黑" panose="020B0503020204020204" pitchFamily="34" charset="-122"/>
            </a:endParaRPr>
          </a:p>
        </p:txBody>
      </p:sp>
      <p:sp>
        <p:nvSpPr>
          <p:cNvPr id="69" name="圆角矩形 68"/>
          <p:cNvSpPr/>
          <p:nvPr/>
        </p:nvSpPr>
        <p:spPr>
          <a:xfrm>
            <a:off x="2843782" y="2483108"/>
            <a:ext cx="6690216" cy="568200"/>
          </a:xfrm>
          <a:prstGeom prst="roundRect">
            <a:avLst>
              <a:gd name="adj" fmla="val 50000"/>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0" name="TextBox 19"/>
          <p:cNvSpPr txBox="1"/>
          <p:nvPr/>
        </p:nvSpPr>
        <p:spPr>
          <a:xfrm>
            <a:off x="2138855" y="1801283"/>
            <a:ext cx="3051841" cy="543214"/>
          </a:xfrm>
          <a:prstGeom prst="rect">
            <a:avLst/>
          </a:prstGeom>
          <a:noFill/>
        </p:spPr>
        <p:txBody>
          <a:bodyPr wrap="square" lIns="121908" tIns="60954" rIns="121908" bIns="60954" rtlCol="0">
            <a:spAutoFit/>
          </a:bodyPr>
          <a:lstStyle/>
          <a:p>
            <a:pPr>
              <a:lnSpc>
                <a:spcPct val="130000"/>
              </a:lnSpc>
            </a:pPr>
            <a:r>
              <a:rPr lang="en-US" altLang="zh-CN" sz="2100" dirty="0">
                <a:latin typeface="微软雅黑" panose="020B0503020204020204" pitchFamily="34" charset="-122"/>
                <a:ea typeface="微软雅黑" panose="020B0503020204020204" pitchFamily="34" charset="-122"/>
              </a:rPr>
              <a:t>2016</a:t>
            </a:r>
            <a:r>
              <a:rPr lang="zh-CN" altLang="en-US" sz="2100" dirty="0">
                <a:latin typeface="微软雅黑" panose="020B0503020204020204" pitchFamily="34" charset="-122"/>
                <a:ea typeface="微软雅黑" panose="020B0503020204020204" pitchFamily="34" charset="-122"/>
              </a:rPr>
              <a:t>年任务完成情况</a:t>
            </a:r>
            <a:endParaRPr lang="zh-CN" altLang="en-US" sz="2100" dirty="0">
              <a:latin typeface="微软雅黑" panose="020B0503020204020204" pitchFamily="34" charset="-122"/>
              <a:ea typeface="微软雅黑" panose="020B0503020204020204" pitchFamily="34" charset="-122"/>
            </a:endParaRPr>
          </a:p>
        </p:txBody>
      </p:sp>
      <p:sp>
        <p:nvSpPr>
          <p:cNvPr id="71" name="TextBox 20"/>
          <p:cNvSpPr txBox="1"/>
          <p:nvPr/>
        </p:nvSpPr>
        <p:spPr>
          <a:xfrm>
            <a:off x="7259367" y="1801283"/>
            <a:ext cx="3051841" cy="543214"/>
          </a:xfrm>
          <a:prstGeom prst="rect">
            <a:avLst/>
          </a:prstGeom>
          <a:noFill/>
        </p:spPr>
        <p:txBody>
          <a:bodyPr wrap="square" lIns="121908" tIns="60954" rIns="121908" bIns="60954" rtlCol="0">
            <a:spAutoFit/>
          </a:bodyPr>
          <a:lstStyle/>
          <a:p>
            <a:pPr>
              <a:lnSpc>
                <a:spcPct val="130000"/>
              </a:lnSpc>
            </a:pPr>
            <a:r>
              <a:rPr lang="en-US" altLang="zh-CN" sz="2100" dirty="0">
                <a:latin typeface="微软雅黑" panose="020B0503020204020204" pitchFamily="34" charset="-122"/>
                <a:ea typeface="微软雅黑" panose="020B0503020204020204" pitchFamily="34" charset="-122"/>
              </a:rPr>
              <a:t>2017</a:t>
            </a:r>
            <a:r>
              <a:rPr lang="zh-CN" altLang="en-US" sz="2100" dirty="0">
                <a:latin typeface="微软雅黑" panose="020B0503020204020204" pitchFamily="34" charset="-122"/>
                <a:ea typeface="微软雅黑" panose="020B0503020204020204" pitchFamily="34" charset="-122"/>
              </a:rPr>
              <a:t>年任务完成情况</a:t>
            </a:r>
            <a:endParaRPr lang="zh-CN" altLang="en-US" sz="2100" dirty="0">
              <a:latin typeface="微软雅黑" panose="020B0503020204020204" pitchFamily="34" charset="-122"/>
              <a:ea typeface="微软雅黑" panose="020B0503020204020204" pitchFamily="34" charset="-122"/>
            </a:endParaRPr>
          </a:p>
        </p:txBody>
      </p:sp>
      <p:grpSp>
        <p:nvGrpSpPr>
          <p:cNvPr id="72" name="组合 71"/>
          <p:cNvGrpSpPr/>
          <p:nvPr/>
        </p:nvGrpSpPr>
        <p:grpSpPr>
          <a:xfrm>
            <a:off x="5190695" y="2466862"/>
            <a:ext cx="1926731" cy="584449"/>
            <a:chOff x="5162989" y="2466859"/>
            <a:chExt cx="1926981" cy="584449"/>
          </a:xfrm>
        </p:grpSpPr>
        <p:grpSp>
          <p:nvGrpSpPr>
            <p:cNvPr id="73" name="组合 72"/>
            <p:cNvGrpSpPr/>
            <p:nvPr/>
          </p:nvGrpSpPr>
          <p:grpSpPr>
            <a:xfrm>
              <a:off x="5162989" y="2466859"/>
              <a:ext cx="1926981" cy="584449"/>
              <a:chOff x="4143851" y="532568"/>
              <a:chExt cx="4142700" cy="584449"/>
            </a:xfrm>
          </p:grpSpPr>
          <p:sp>
            <p:nvSpPr>
              <p:cNvPr id="75" name="圆角矩形 74"/>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74" name="TextBox 25"/>
            <p:cNvSpPr txBox="1"/>
            <p:nvPr/>
          </p:nvSpPr>
          <p:spPr>
            <a:xfrm>
              <a:off x="5375920" y="2522994"/>
              <a:ext cx="1561909" cy="492443"/>
            </a:xfrm>
            <a:prstGeom prst="rect">
              <a:avLst/>
            </a:prstGeom>
            <a:noFill/>
          </p:spPr>
          <p:txBody>
            <a:bodyPr wrap="square" rtlCol="0">
              <a:spAutoFit/>
            </a:bodyPr>
            <a:lstStyle/>
            <a:p>
              <a:pPr algn="ct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rPr>
                <a:t>完成率</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grpSp>
      <p:sp>
        <p:nvSpPr>
          <p:cNvPr id="77" name="TextBox 26"/>
          <p:cNvSpPr txBox="1"/>
          <p:nvPr/>
        </p:nvSpPr>
        <p:spPr>
          <a:xfrm>
            <a:off x="3459634" y="2522995"/>
            <a:ext cx="1561706" cy="523220"/>
          </a:xfrm>
          <a:prstGeom prst="rect">
            <a:avLst/>
          </a:prstGeom>
          <a:noFill/>
        </p:spPr>
        <p:txBody>
          <a:bodyPr wrap="square" lIns="121908" tIns="60954" rIns="121908" bIns="60954" rtlCol="0">
            <a:spAutoFit/>
          </a:bodyPr>
          <a:lstStyle/>
          <a:p>
            <a:pPr algn="r">
              <a:lnSpc>
                <a:spcPct val="130000"/>
              </a:lnSpc>
            </a:pPr>
            <a:r>
              <a:rPr lang="en-US" altLang="zh-CN" sz="2000" dirty="0">
                <a:solidFill>
                  <a:schemeClr val="bg1"/>
                </a:solidFill>
                <a:latin typeface="微软雅黑" panose="020B0503020204020204" pitchFamily="34" charset="-122"/>
                <a:ea typeface="微软雅黑" panose="020B0503020204020204" pitchFamily="34" charset="-122"/>
              </a:rPr>
              <a:t>80%</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78" name="TextBox 27"/>
          <p:cNvSpPr txBox="1"/>
          <p:nvPr/>
        </p:nvSpPr>
        <p:spPr>
          <a:xfrm>
            <a:off x="7259364" y="2522995"/>
            <a:ext cx="1561706" cy="523220"/>
          </a:xfrm>
          <a:prstGeom prst="rect">
            <a:avLst/>
          </a:prstGeom>
          <a:noFill/>
        </p:spPr>
        <p:txBody>
          <a:bodyPr wrap="square" lIns="121908" tIns="60954" rIns="121908" bIns="60954" rtlCol="0">
            <a:spAutoFit/>
          </a:bodyPr>
          <a:lstStyle/>
          <a:p>
            <a:pPr>
              <a:lnSpc>
                <a:spcPct val="130000"/>
              </a:lnSpc>
            </a:pPr>
            <a:r>
              <a:rPr lang="en-US" altLang="zh-CN" sz="2000" dirty="0">
                <a:solidFill>
                  <a:schemeClr val="bg1"/>
                </a:solidFill>
                <a:latin typeface="微软雅黑" panose="020B0503020204020204" pitchFamily="34" charset="-122"/>
                <a:ea typeface="微软雅黑" panose="020B0503020204020204" pitchFamily="34" charset="-122"/>
              </a:rPr>
              <a:t>95%</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79" name="圆角矩形 78"/>
          <p:cNvSpPr/>
          <p:nvPr/>
        </p:nvSpPr>
        <p:spPr>
          <a:xfrm>
            <a:off x="2272521" y="3228336"/>
            <a:ext cx="8335394" cy="568200"/>
          </a:xfrm>
          <a:prstGeom prst="roundRect">
            <a:avLst>
              <a:gd name="adj" fmla="val 50000"/>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80" name="组合 79"/>
          <p:cNvGrpSpPr/>
          <p:nvPr/>
        </p:nvGrpSpPr>
        <p:grpSpPr>
          <a:xfrm>
            <a:off x="5190695" y="3212090"/>
            <a:ext cx="1926731" cy="584449"/>
            <a:chOff x="5162989" y="3212087"/>
            <a:chExt cx="1926981" cy="584449"/>
          </a:xfrm>
        </p:grpSpPr>
        <p:grpSp>
          <p:nvGrpSpPr>
            <p:cNvPr id="81" name="组合 80"/>
            <p:cNvGrpSpPr/>
            <p:nvPr/>
          </p:nvGrpSpPr>
          <p:grpSpPr>
            <a:xfrm>
              <a:off x="5162989" y="3212087"/>
              <a:ext cx="1926981" cy="584449"/>
              <a:chOff x="4143851" y="532568"/>
              <a:chExt cx="4142700" cy="584449"/>
            </a:xfrm>
          </p:grpSpPr>
          <p:sp>
            <p:nvSpPr>
              <p:cNvPr id="83" name="圆角矩形 82"/>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82" name="TextBox 36"/>
            <p:cNvSpPr txBox="1"/>
            <p:nvPr/>
          </p:nvSpPr>
          <p:spPr>
            <a:xfrm>
              <a:off x="5375920" y="3268222"/>
              <a:ext cx="1561909" cy="492443"/>
            </a:xfrm>
            <a:prstGeom prst="rect">
              <a:avLst/>
            </a:prstGeom>
            <a:noFill/>
          </p:spPr>
          <p:txBody>
            <a:bodyPr wrap="square" rtlCol="0">
              <a:spAutoFit/>
            </a:bodyPr>
            <a:lstStyle/>
            <a:p>
              <a:pPr algn="ctr">
                <a:lnSpc>
                  <a:spcPct val="130000"/>
                </a:lnSpc>
              </a:pPr>
              <a:r>
                <a:rPr lang="zh-CN" altLang="en-US" sz="2000" b="1" dirty="0">
                  <a:solidFill>
                    <a:schemeClr val="accent2"/>
                  </a:solidFill>
                  <a:latin typeface="微软雅黑" panose="020B0503020204020204" pitchFamily="34" charset="-122"/>
                  <a:ea typeface="微软雅黑" panose="020B0503020204020204" pitchFamily="34" charset="-122"/>
                </a:rPr>
                <a:t>销售额</a:t>
              </a:r>
              <a:endParaRPr lang="zh-CN" altLang="en-US" sz="2000" b="1" dirty="0">
                <a:solidFill>
                  <a:schemeClr val="accent2"/>
                </a:solidFill>
                <a:latin typeface="微软雅黑" panose="020B0503020204020204" pitchFamily="34" charset="-122"/>
                <a:ea typeface="微软雅黑" panose="020B0503020204020204" pitchFamily="34" charset="-122"/>
              </a:endParaRPr>
            </a:p>
          </p:txBody>
        </p:sp>
      </p:grpSp>
      <p:sp>
        <p:nvSpPr>
          <p:cNvPr id="85" name="TextBox 39"/>
          <p:cNvSpPr txBox="1"/>
          <p:nvPr/>
        </p:nvSpPr>
        <p:spPr>
          <a:xfrm>
            <a:off x="3459634" y="3268223"/>
            <a:ext cx="1561706" cy="523220"/>
          </a:xfrm>
          <a:prstGeom prst="rect">
            <a:avLst/>
          </a:prstGeom>
          <a:noFill/>
        </p:spPr>
        <p:txBody>
          <a:bodyPr wrap="square" lIns="121908" tIns="60954" rIns="121908" bIns="60954" rtlCol="0">
            <a:spAutoFit/>
          </a:bodyPr>
          <a:lstStyle/>
          <a:p>
            <a:pPr algn="r">
              <a:lnSpc>
                <a:spcPct val="130000"/>
              </a:lnSpc>
            </a:pPr>
            <a:r>
              <a:rPr lang="en-US" altLang="zh-CN" sz="2000" dirty="0">
                <a:solidFill>
                  <a:schemeClr val="bg1"/>
                </a:solidFill>
                <a:latin typeface="微软雅黑" panose="020B0503020204020204" pitchFamily="34" charset="-122"/>
                <a:ea typeface="微软雅黑" panose="020B0503020204020204" pitchFamily="34" charset="-122"/>
              </a:rPr>
              <a:t>4000</a:t>
            </a:r>
            <a:r>
              <a:rPr lang="zh-CN" altLang="en-US" sz="2000" dirty="0">
                <a:solidFill>
                  <a:schemeClr val="bg1"/>
                </a:solidFill>
                <a:latin typeface="微软雅黑" panose="020B0503020204020204" pitchFamily="34" charset="-122"/>
                <a:ea typeface="微软雅黑" panose="020B0503020204020204" pitchFamily="34" charset="-122"/>
              </a:rPr>
              <a:t>万</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86" name="TextBox 40"/>
          <p:cNvSpPr txBox="1"/>
          <p:nvPr/>
        </p:nvSpPr>
        <p:spPr>
          <a:xfrm>
            <a:off x="7259364" y="3268223"/>
            <a:ext cx="1561706" cy="523220"/>
          </a:xfrm>
          <a:prstGeom prst="rect">
            <a:avLst/>
          </a:prstGeom>
          <a:noFill/>
        </p:spPr>
        <p:txBody>
          <a:bodyPr wrap="square" lIns="121908" tIns="60954" rIns="121908" bIns="60954" rtlCol="0">
            <a:spAutoFit/>
          </a:bodyPr>
          <a:lstStyle/>
          <a:p>
            <a:pPr>
              <a:lnSpc>
                <a:spcPct val="130000"/>
              </a:lnSpc>
            </a:pPr>
            <a:r>
              <a:rPr lang="en-US" altLang="zh-CN" sz="2000" dirty="0">
                <a:solidFill>
                  <a:schemeClr val="bg1"/>
                </a:solidFill>
                <a:latin typeface="微软雅黑" panose="020B0503020204020204" pitchFamily="34" charset="-122"/>
                <a:ea typeface="微软雅黑" panose="020B0503020204020204" pitchFamily="34" charset="-122"/>
              </a:rPr>
              <a:t>5700</a:t>
            </a:r>
            <a:r>
              <a:rPr lang="zh-CN" altLang="en-US" sz="2000" dirty="0">
                <a:solidFill>
                  <a:schemeClr val="bg1"/>
                </a:solidFill>
                <a:latin typeface="微软雅黑" panose="020B0503020204020204" pitchFamily="34" charset="-122"/>
                <a:ea typeface="微软雅黑" panose="020B0503020204020204" pitchFamily="34" charset="-122"/>
              </a:rPr>
              <a:t>万</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87" name="圆角矩形 86"/>
          <p:cNvSpPr/>
          <p:nvPr/>
        </p:nvSpPr>
        <p:spPr>
          <a:xfrm>
            <a:off x="3163056" y="3974351"/>
            <a:ext cx="6864364" cy="568200"/>
          </a:xfrm>
          <a:prstGeom prst="roundRect">
            <a:avLst>
              <a:gd name="adj" fmla="val 50000"/>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88" name="组合 87"/>
          <p:cNvGrpSpPr/>
          <p:nvPr/>
        </p:nvGrpSpPr>
        <p:grpSpPr>
          <a:xfrm>
            <a:off x="5190695" y="3958103"/>
            <a:ext cx="1926731" cy="584449"/>
            <a:chOff x="5162989" y="3958101"/>
            <a:chExt cx="1926981" cy="584449"/>
          </a:xfrm>
        </p:grpSpPr>
        <p:grpSp>
          <p:nvGrpSpPr>
            <p:cNvPr id="89" name="组合 88"/>
            <p:cNvGrpSpPr/>
            <p:nvPr/>
          </p:nvGrpSpPr>
          <p:grpSpPr>
            <a:xfrm>
              <a:off x="5162989" y="3958101"/>
              <a:ext cx="1926981" cy="584449"/>
              <a:chOff x="4143851" y="532568"/>
              <a:chExt cx="4142700" cy="584449"/>
            </a:xfrm>
          </p:grpSpPr>
          <p:sp>
            <p:nvSpPr>
              <p:cNvPr id="91" name="圆角矩形 90"/>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92" name="圆角矩形 91"/>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90" name="TextBox 45"/>
            <p:cNvSpPr txBox="1"/>
            <p:nvPr/>
          </p:nvSpPr>
          <p:spPr>
            <a:xfrm>
              <a:off x="5375920" y="4014236"/>
              <a:ext cx="1561909" cy="492443"/>
            </a:xfrm>
            <a:prstGeom prst="rect">
              <a:avLst/>
            </a:prstGeom>
            <a:noFill/>
          </p:spPr>
          <p:txBody>
            <a:bodyPr wrap="square" rtlCol="0">
              <a:spAutoFit/>
            </a:bodyPr>
            <a:lstStyle/>
            <a:p>
              <a:pPr algn="ctr">
                <a:lnSpc>
                  <a:spcPct val="130000"/>
                </a:lnSpc>
              </a:pPr>
              <a:r>
                <a:rPr lang="zh-CN" altLang="en-US" sz="2000" b="1" dirty="0">
                  <a:solidFill>
                    <a:schemeClr val="accent3"/>
                  </a:solidFill>
                  <a:latin typeface="微软雅黑" panose="020B0503020204020204" pitchFamily="34" charset="-122"/>
                  <a:ea typeface="微软雅黑" panose="020B0503020204020204" pitchFamily="34" charset="-122"/>
                </a:rPr>
                <a:t>回款</a:t>
              </a:r>
              <a:endParaRPr lang="zh-CN" altLang="en-US" sz="2000" b="1" dirty="0">
                <a:solidFill>
                  <a:schemeClr val="accent3"/>
                </a:solidFill>
                <a:latin typeface="微软雅黑" panose="020B0503020204020204" pitchFamily="34" charset="-122"/>
                <a:ea typeface="微软雅黑" panose="020B0503020204020204" pitchFamily="34" charset="-122"/>
              </a:endParaRPr>
            </a:p>
          </p:txBody>
        </p:sp>
      </p:grpSp>
      <p:sp>
        <p:nvSpPr>
          <p:cNvPr id="93" name="TextBox 46"/>
          <p:cNvSpPr txBox="1"/>
          <p:nvPr/>
        </p:nvSpPr>
        <p:spPr>
          <a:xfrm>
            <a:off x="3459634" y="4014238"/>
            <a:ext cx="1561706" cy="523220"/>
          </a:xfrm>
          <a:prstGeom prst="rect">
            <a:avLst/>
          </a:prstGeom>
          <a:noFill/>
        </p:spPr>
        <p:txBody>
          <a:bodyPr wrap="square" lIns="121908" tIns="60954" rIns="121908" bIns="60954" rtlCol="0">
            <a:spAutoFit/>
          </a:bodyPr>
          <a:lstStyle/>
          <a:p>
            <a:pPr algn="r">
              <a:lnSpc>
                <a:spcPct val="130000"/>
              </a:lnSpc>
            </a:pPr>
            <a:r>
              <a:rPr lang="en-US" altLang="zh-CN" sz="2000" dirty="0">
                <a:solidFill>
                  <a:schemeClr val="bg1"/>
                </a:solidFill>
                <a:latin typeface="微软雅黑" panose="020B0503020204020204" pitchFamily="34" charset="-122"/>
                <a:ea typeface="微软雅黑" panose="020B0503020204020204" pitchFamily="34" charset="-122"/>
              </a:rPr>
              <a:t>2500</a:t>
            </a:r>
            <a:r>
              <a:rPr lang="zh-CN" altLang="en-US" sz="2000" dirty="0">
                <a:solidFill>
                  <a:schemeClr val="bg1"/>
                </a:solidFill>
                <a:latin typeface="微软雅黑" panose="020B0503020204020204" pitchFamily="34" charset="-122"/>
                <a:ea typeface="微软雅黑" panose="020B0503020204020204" pitchFamily="34" charset="-122"/>
              </a:rPr>
              <a:t>万</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94" name="TextBox 47"/>
          <p:cNvSpPr txBox="1"/>
          <p:nvPr/>
        </p:nvSpPr>
        <p:spPr>
          <a:xfrm>
            <a:off x="7259364" y="4014238"/>
            <a:ext cx="1561706" cy="523220"/>
          </a:xfrm>
          <a:prstGeom prst="rect">
            <a:avLst/>
          </a:prstGeom>
          <a:noFill/>
        </p:spPr>
        <p:txBody>
          <a:bodyPr wrap="square" lIns="121908" tIns="60954" rIns="121908" bIns="60954" rtlCol="0">
            <a:spAutoFit/>
          </a:bodyPr>
          <a:lstStyle/>
          <a:p>
            <a:pPr>
              <a:lnSpc>
                <a:spcPct val="130000"/>
              </a:lnSpc>
            </a:pPr>
            <a:r>
              <a:rPr lang="en-US" altLang="zh-CN" sz="2000" dirty="0">
                <a:solidFill>
                  <a:schemeClr val="bg1"/>
                </a:solidFill>
                <a:latin typeface="微软雅黑" panose="020B0503020204020204" pitchFamily="34" charset="-122"/>
                <a:ea typeface="微软雅黑" panose="020B0503020204020204" pitchFamily="34" charset="-122"/>
              </a:rPr>
              <a:t>4600</a:t>
            </a:r>
            <a:r>
              <a:rPr lang="zh-CN" altLang="en-US" sz="2000" dirty="0">
                <a:solidFill>
                  <a:schemeClr val="bg1"/>
                </a:solidFill>
                <a:latin typeface="微软雅黑" panose="020B0503020204020204" pitchFamily="34" charset="-122"/>
                <a:ea typeface="微软雅黑" panose="020B0503020204020204" pitchFamily="34" charset="-122"/>
              </a:rPr>
              <a:t>万</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95" name="圆角矩形 94"/>
          <p:cNvSpPr/>
          <p:nvPr/>
        </p:nvSpPr>
        <p:spPr>
          <a:xfrm>
            <a:off x="3459635" y="4711476"/>
            <a:ext cx="5593629" cy="568200"/>
          </a:xfrm>
          <a:prstGeom prst="roundRect">
            <a:avLst>
              <a:gd name="adj" fmla="val 50000"/>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96" name="组合 95"/>
          <p:cNvGrpSpPr/>
          <p:nvPr/>
        </p:nvGrpSpPr>
        <p:grpSpPr>
          <a:xfrm>
            <a:off x="5190695" y="4695230"/>
            <a:ext cx="1926731" cy="584449"/>
            <a:chOff x="5162989" y="4695227"/>
            <a:chExt cx="1926981" cy="584449"/>
          </a:xfrm>
        </p:grpSpPr>
        <p:grpSp>
          <p:nvGrpSpPr>
            <p:cNvPr id="97" name="组合 96"/>
            <p:cNvGrpSpPr/>
            <p:nvPr/>
          </p:nvGrpSpPr>
          <p:grpSpPr>
            <a:xfrm>
              <a:off x="5162989" y="4695227"/>
              <a:ext cx="1926981" cy="584449"/>
              <a:chOff x="4143851" y="532568"/>
              <a:chExt cx="4142700" cy="584449"/>
            </a:xfrm>
          </p:grpSpPr>
          <p:sp>
            <p:nvSpPr>
              <p:cNvPr id="99" name="圆角矩形 98"/>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0" name="圆角矩形 99"/>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98" name="TextBox 53"/>
            <p:cNvSpPr txBox="1"/>
            <p:nvPr/>
          </p:nvSpPr>
          <p:spPr>
            <a:xfrm>
              <a:off x="5375920" y="4751362"/>
              <a:ext cx="1561909" cy="492443"/>
            </a:xfrm>
            <a:prstGeom prst="rect">
              <a:avLst/>
            </a:prstGeom>
            <a:noFill/>
          </p:spPr>
          <p:txBody>
            <a:bodyPr wrap="square" rtlCol="0">
              <a:spAutoFit/>
            </a:bodyPr>
            <a:lstStyle/>
            <a:p>
              <a:pPr algn="ctr">
                <a:lnSpc>
                  <a:spcPct val="130000"/>
                </a:lnSpc>
              </a:pPr>
              <a:r>
                <a:rPr lang="zh-CN" altLang="en-US" sz="2000" b="1" dirty="0">
                  <a:solidFill>
                    <a:schemeClr val="accent4"/>
                  </a:solidFill>
                  <a:latin typeface="微软雅黑" panose="020B0503020204020204" pitchFamily="34" charset="-122"/>
                  <a:ea typeface="微软雅黑" panose="020B0503020204020204" pitchFamily="34" charset="-122"/>
                </a:rPr>
                <a:t>其它数据</a:t>
              </a:r>
              <a:endParaRPr lang="zh-CN" altLang="en-US" sz="2000" b="1" dirty="0">
                <a:solidFill>
                  <a:schemeClr val="accent4"/>
                </a:solidFill>
                <a:latin typeface="微软雅黑" panose="020B0503020204020204" pitchFamily="34" charset="-122"/>
                <a:ea typeface="微软雅黑" panose="020B0503020204020204" pitchFamily="34" charset="-122"/>
              </a:endParaRPr>
            </a:p>
          </p:txBody>
        </p:sp>
      </p:grpSp>
      <p:sp>
        <p:nvSpPr>
          <p:cNvPr id="101" name="TextBox 54"/>
          <p:cNvSpPr txBox="1"/>
          <p:nvPr/>
        </p:nvSpPr>
        <p:spPr>
          <a:xfrm>
            <a:off x="3459634" y="4751363"/>
            <a:ext cx="1561706" cy="523220"/>
          </a:xfrm>
          <a:prstGeom prst="rect">
            <a:avLst/>
          </a:prstGeom>
          <a:noFill/>
        </p:spPr>
        <p:txBody>
          <a:bodyPr wrap="square" lIns="121908" tIns="60954" rIns="121908" bIns="60954" rtlCol="0">
            <a:spAutoFit/>
          </a:bodyPr>
          <a:lstStyle/>
          <a:p>
            <a:pPr algn="r">
              <a:lnSpc>
                <a:spcPct val="130000"/>
              </a:lnSpc>
            </a:pPr>
            <a:r>
              <a:rPr lang="en-US" altLang="zh-CN" sz="2000" dirty="0">
                <a:solidFill>
                  <a:schemeClr val="bg1"/>
                </a:solidFill>
                <a:latin typeface="微软雅黑" panose="020B0503020204020204" pitchFamily="34" charset="-122"/>
                <a:ea typeface="微软雅黑" panose="020B0503020204020204" pitchFamily="34" charset="-122"/>
              </a:rPr>
              <a:t>600</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02" name="TextBox 56"/>
          <p:cNvSpPr txBox="1"/>
          <p:nvPr/>
        </p:nvSpPr>
        <p:spPr>
          <a:xfrm>
            <a:off x="7259364" y="4751363"/>
            <a:ext cx="1561706" cy="523220"/>
          </a:xfrm>
          <a:prstGeom prst="rect">
            <a:avLst/>
          </a:prstGeom>
          <a:noFill/>
        </p:spPr>
        <p:txBody>
          <a:bodyPr wrap="square" lIns="121908" tIns="60954" rIns="121908" bIns="60954" rtlCol="0">
            <a:spAutoFit/>
          </a:bodyPr>
          <a:lstStyle/>
          <a:p>
            <a:pPr>
              <a:lnSpc>
                <a:spcPct val="130000"/>
              </a:lnSpc>
            </a:pPr>
            <a:r>
              <a:rPr lang="en-US" altLang="zh-CN" sz="2000" dirty="0">
                <a:solidFill>
                  <a:schemeClr val="bg1"/>
                </a:solidFill>
                <a:latin typeface="微软雅黑" panose="020B0503020204020204" pitchFamily="34" charset="-122"/>
                <a:ea typeface="微软雅黑" panose="020B0503020204020204" pitchFamily="34" charset="-122"/>
              </a:rPr>
              <a:t>800</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03" name="TextBox 60"/>
          <p:cNvSpPr txBox="1"/>
          <p:nvPr/>
        </p:nvSpPr>
        <p:spPr>
          <a:xfrm>
            <a:off x="5770388" y="1801284"/>
            <a:ext cx="772966" cy="483197"/>
          </a:xfrm>
          <a:prstGeom prst="rect">
            <a:avLst/>
          </a:prstGeom>
          <a:noFill/>
        </p:spPr>
        <p:txBody>
          <a:bodyPr wrap="square" lIns="121908" tIns="60954" rIns="121908" bIns="60954" rtlCol="0">
            <a:spAutoFit/>
          </a:bodyPr>
          <a:lstStyle/>
          <a:p>
            <a:pPr algn="ctr">
              <a:lnSpc>
                <a:spcPct val="130000"/>
              </a:lnSpc>
            </a:pPr>
            <a:r>
              <a:rPr lang="en-US" altLang="zh-CN" b="1" dirty="0">
                <a:solidFill>
                  <a:schemeClr val="accent2"/>
                </a:solidFill>
                <a:latin typeface="微软雅黑" panose="020B0503020204020204" pitchFamily="34" charset="-122"/>
                <a:ea typeface="微软雅黑" panose="020B0503020204020204" pitchFamily="34" charset="-122"/>
              </a:rPr>
              <a:t>VS</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104" name="TextBox 61"/>
          <p:cNvSpPr txBox="1"/>
          <p:nvPr/>
        </p:nvSpPr>
        <p:spPr>
          <a:xfrm>
            <a:off x="1889341" y="5661248"/>
            <a:ext cx="8413321" cy="861762"/>
          </a:xfrm>
          <a:prstGeom prst="rect">
            <a:avLst/>
          </a:prstGeom>
          <a:noFill/>
        </p:spPr>
        <p:txBody>
          <a:bodyPr wrap="square" lIns="121908" tIns="60954" rIns="121908" bIns="60954" rtlCol="0">
            <a:spAutoFit/>
          </a:bodyPr>
          <a:lstStyle/>
          <a:p>
            <a:pPr algn="ctr">
              <a:lnSpc>
                <a:spcPct val="150000"/>
              </a:lnSpc>
            </a:pPr>
            <a:r>
              <a:rPr lang="zh-CN" altLang="en-US" sz="1600" dirty="0">
                <a:solidFill>
                  <a:srgbClr val="8C99A8"/>
                </a:solidFill>
                <a:latin typeface="微软雅黑" panose="020B0503020204020204" pitchFamily="34" charset="-122"/>
                <a:ea typeface="微软雅黑" panose="020B0503020204020204" pitchFamily="34" charset="-122"/>
              </a:rPr>
              <a:t>此处添加详细文本描述此处添加详细文本描述此处添加详细文本描述此处添加详细文本描述</a:t>
            </a:r>
            <a:endParaRPr lang="zh-CN" altLang="en-US" sz="1600" dirty="0">
              <a:solidFill>
                <a:srgbClr val="8C99A8"/>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rgbClr val="8C99A8"/>
                </a:solidFill>
                <a:latin typeface="微软雅黑" panose="020B0503020204020204" pitchFamily="34" charset="-122"/>
                <a:ea typeface="微软雅黑" panose="020B0503020204020204" pitchFamily="34" charset="-122"/>
              </a:rPr>
              <a:t>此处添加详细文本描述此处添加详细文本描述</a:t>
            </a:r>
            <a:endParaRPr lang="zh-CN" altLang="en-US" sz="1600" dirty="0">
              <a:solidFill>
                <a:srgbClr val="8C99A8"/>
              </a:solidFill>
              <a:latin typeface="微软雅黑" panose="020B0503020204020204" pitchFamily="34" charset="-122"/>
              <a:ea typeface="微软雅黑" panose="020B0503020204020204" pitchFamily="34" charset="-122"/>
            </a:endParaRPr>
          </a:p>
        </p:txBody>
      </p:sp>
      <p:sp>
        <p:nvSpPr>
          <p:cNvPr id="117" name="Freeform 8"/>
          <p:cNvSpPr>
            <a:spLocks noEditPoints="1"/>
          </p:cNvSpPr>
          <p:nvPr/>
        </p:nvSpPr>
        <p:spPr bwMode="auto">
          <a:xfrm flipH="1">
            <a:off x="949167" y="3747302"/>
            <a:ext cx="820730" cy="2008123"/>
          </a:xfrm>
          <a:custGeom>
            <a:avLst/>
            <a:gdLst>
              <a:gd name="T0" fmla="*/ 326 w 337"/>
              <a:gd name="T1" fmla="*/ 277 h 821"/>
              <a:gd name="T2" fmla="*/ 329 w 337"/>
              <a:gd name="T3" fmla="*/ 212 h 821"/>
              <a:gd name="T4" fmla="*/ 323 w 337"/>
              <a:gd name="T5" fmla="*/ 165 h 821"/>
              <a:gd name="T6" fmla="*/ 284 w 337"/>
              <a:gd name="T7" fmla="*/ 127 h 821"/>
              <a:gd name="T8" fmla="*/ 257 w 337"/>
              <a:gd name="T9" fmla="*/ 113 h 821"/>
              <a:gd name="T10" fmla="*/ 238 w 337"/>
              <a:gd name="T11" fmla="*/ 83 h 821"/>
              <a:gd name="T12" fmla="*/ 237 w 337"/>
              <a:gd name="T13" fmla="*/ 59 h 821"/>
              <a:gd name="T14" fmla="*/ 234 w 337"/>
              <a:gd name="T15" fmla="*/ 14 h 821"/>
              <a:gd name="T16" fmla="*/ 189 w 337"/>
              <a:gd name="T17" fmla="*/ 0 h 821"/>
              <a:gd name="T18" fmla="*/ 168 w 337"/>
              <a:gd name="T19" fmla="*/ 61 h 821"/>
              <a:gd name="T20" fmla="*/ 172 w 337"/>
              <a:gd name="T21" fmla="*/ 85 h 821"/>
              <a:gd name="T22" fmla="*/ 176 w 337"/>
              <a:gd name="T23" fmla="*/ 87 h 821"/>
              <a:gd name="T24" fmla="*/ 178 w 337"/>
              <a:gd name="T25" fmla="*/ 92 h 821"/>
              <a:gd name="T26" fmla="*/ 186 w 337"/>
              <a:gd name="T27" fmla="*/ 106 h 821"/>
              <a:gd name="T28" fmla="*/ 161 w 337"/>
              <a:gd name="T29" fmla="*/ 161 h 821"/>
              <a:gd name="T30" fmla="*/ 144 w 337"/>
              <a:gd name="T31" fmla="*/ 241 h 821"/>
              <a:gd name="T32" fmla="*/ 133 w 337"/>
              <a:gd name="T33" fmla="*/ 244 h 821"/>
              <a:gd name="T34" fmla="*/ 123 w 337"/>
              <a:gd name="T35" fmla="*/ 247 h 821"/>
              <a:gd name="T36" fmla="*/ 96 w 337"/>
              <a:gd name="T37" fmla="*/ 241 h 821"/>
              <a:gd name="T38" fmla="*/ 45 w 337"/>
              <a:gd name="T39" fmla="*/ 214 h 821"/>
              <a:gd name="T40" fmla="*/ 16 w 337"/>
              <a:gd name="T41" fmla="*/ 226 h 821"/>
              <a:gd name="T42" fmla="*/ 45 w 337"/>
              <a:gd name="T43" fmla="*/ 254 h 821"/>
              <a:gd name="T44" fmla="*/ 44 w 337"/>
              <a:gd name="T45" fmla="*/ 268 h 821"/>
              <a:gd name="T46" fmla="*/ 129 w 337"/>
              <a:gd name="T47" fmla="*/ 293 h 821"/>
              <a:gd name="T48" fmla="*/ 166 w 337"/>
              <a:gd name="T49" fmla="*/ 463 h 821"/>
              <a:gd name="T50" fmla="*/ 206 w 337"/>
              <a:gd name="T51" fmla="*/ 612 h 821"/>
              <a:gd name="T52" fmla="*/ 212 w 337"/>
              <a:gd name="T53" fmla="*/ 648 h 821"/>
              <a:gd name="T54" fmla="*/ 209 w 337"/>
              <a:gd name="T55" fmla="*/ 681 h 821"/>
              <a:gd name="T56" fmla="*/ 217 w 337"/>
              <a:gd name="T57" fmla="*/ 715 h 821"/>
              <a:gd name="T58" fmla="*/ 217 w 337"/>
              <a:gd name="T59" fmla="*/ 715 h 821"/>
              <a:gd name="T60" fmla="*/ 209 w 337"/>
              <a:gd name="T61" fmla="*/ 730 h 821"/>
              <a:gd name="T62" fmla="*/ 163 w 337"/>
              <a:gd name="T63" fmla="*/ 774 h 821"/>
              <a:gd name="T64" fmla="*/ 189 w 337"/>
              <a:gd name="T65" fmla="*/ 786 h 821"/>
              <a:gd name="T66" fmla="*/ 246 w 337"/>
              <a:gd name="T67" fmla="*/ 819 h 821"/>
              <a:gd name="T68" fmla="*/ 272 w 337"/>
              <a:gd name="T69" fmla="*/ 773 h 821"/>
              <a:gd name="T70" fmla="*/ 275 w 337"/>
              <a:gd name="T71" fmla="*/ 764 h 821"/>
              <a:gd name="T72" fmla="*/ 278 w 337"/>
              <a:gd name="T73" fmla="*/ 759 h 821"/>
              <a:gd name="T74" fmla="*/ 280 w 337"/>
              <a:gd name="T75" fmla="*/ 753 h 821"/>
              <a:gd name="T76" fmla="*/ 282 w 337"/>
              <a:gd name="T77" fmla="*/ 746 h 821"/>
              <a:gd name="T78" fmla="*/ 283 w 337"/>
              <a:gd name="T79" fmla="*/ 739 h 821"/>
              <a:gd name="T80" fmla="*/ 283 w 337"/>
              <a:gd name="T81" fmla="*/ 732 h 821"/>
              <a:gd name="T82" fmla="*/ 283 w 337"/>
              <a:gd name="T83" fmla="*/ 725 h 821"/>
              <a:gd name="T84" fmla="*/ 283 w 337"/>
              <a:gd name="T85" fmla="*/ 718 h 821"/>
              <a:gd name="T86" fmla="*/ 283 w 337"/>
              <a:gd name="T87" fmla="*/ 713 h 821"/>
              <a:gd name="T88" fmla="*/ 282 w 337"/>
              <a:gd name="T89" fmla="*/ 708 h 821"/>
              <a:gd name="T90" fmla="*/ 282 w 337"/>
              <a:gd name="T91" fmla="*/ 705 h 821"/>
              <a:gd name="T92" fmla="*/ 286 w 337"/>
              <a:gd name="T93" fmla="*/ 680 h 821"/>
              <a:gd name="T94" fmla="*/ 291 w 337"/>
              <a:gd name="T95" fmla="*/ 595 h 821"/>
              <a:gd name="T96" fmla="*/ 291 w 337"/>
              <a:gd name="T97" fmla="*/ 585 h 821"/>
              <a:gd name="T98" fmla="*/ 290 w 337"/>
              <a:gd name="T99" fmla="*/ 576 h 821"/>
              <a:gd name="T100" fmla="*/ 291 w 337"/>
              <a:gd name="T101" fmla="*/ 569 h 821"/>
              <a:gd name="T102" fmla="*/ 291 w 337"/>
              <a:gd name="T103" fmla="*/ 565 h 821"/>
              <a:gd name="T104" fmla="*/ 292 w 337"/>
              <a:gd name="T105" fmla="*/ 560 h 821"/>
              <a:gd name="T106" fmla="*/ 293 w 337"/>
              <a:gd name="T107" fmla="*/ 558 h 821"/>
              <a:gd name="T108" fmla="*/ 292 w 337"/>
              <a:gd name="T109" fmla="*/ 555 h 821"/>
              <a:gd name="T110" fmla="*/ 292 w 337"/>
              <a:gd name="T111" fmla="*/ 552 h 821"/>
              <a:gd name="T112" fmla="*/ 280 w 337"/>
              <a:gd name="T113" fmla="*/ 532 h 821"/>
              <a:gd name="T114" fmla="*/ 296 w 337"/>
              <a:gd name="T115" fmla="*/ 476 h 821"/>
              <a:gd name="T116" fmla="*/ 188 w 337"/>
              <a:gd name="T117" fmla="*/ 145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7" h="821">
                <a:moveTo>
                  <a:pt x="296" y="422"/>
                </a:moveTo>
                <a:lnTo>
                  <a:pt x="337" y="410"/>
                </a:lnTo>
                <a:lnTo>
                  <a:pt x="337" y="410"/>
                </a:lnTo>
                <a:lnTo>
                  <a:pt x="329" y="393"/>
                </a:lnTo>
                <a:lnTo>
                  <a:pt x="322" y="375"/>
                </a:lnTo>
                <a:lnTo>
                  <a:pt x="315" y="355"/>
                </a:lnTo>
                <a:lnTo>
                  <a:pt x="310" y="335"/>
                </a:lnTo>
                <a:lnTo>
                  <a:pt x="310" y="335"/>
                </a:lnTo>
                <a:lnTo>
                  <a:pt x="320" y="305"/>
                </a:lnTo>
                <a:lnTo>
                  <a:pt x="320" y="305"/>
                </a:lnTo>
                <a:lnTo>
                  <a:pt x="326" y="277"/>
                </a:lnTo>
                <a:lnTo>
                  <a:pt x="326" y="277"/>
                </a:lnTo>
                <a:lnTo>
                  <a:pt x="327" y="271"/>
                </a:lnTo>
                <a:lnTo>
                  <a:pt x="327" y="261"/>
                </a:lnTo>
                <a:lnTo>
                  <a:pt x="326" y="246"/>
                </a:lnTo>
                <a:lnTo>
                  <a:pt x="326" y="246"/>
                </a:lnTo>
                <a:lnTo>
                  <a:pt x="322" y="223"/>
                </a:lnTo>
                <a:lnTo>
                  <a:pt x="322" y="223"/>
                </a:lnTo>
                <a:lnTo>
                  <a:pt x="324" y="220"/>
                </a:lnTo>
                <a:lnTo>
                  <a:pt x="328" y="215"/>
                </a:lnTo>
                <a:lnTo>
                  <a:pt x="328" y="215"/>
                </a:lnTo>
                <a:lnTo>
                  <a:pt x="329" y="212"/>
                </a:lnTo>
                <a:lnTo>
                  <a:pt x="329" y="208"/>
                </a:lnTo>
                <a:lnTo>
                  <a:pt x="328" y="203"/>
                </a:lnTo>
                <a:lnTo>
                  <a:pt x="328" y="199"/>
                </a:lnTo>
                <a:lnTo>
                  <a:pt x="328" y="199"/>
                </a:lnTo>
                <a:lnTo>
                  <a:pt x="328" y="196"/>
                </a:lnTo>
                <a:lnTo>
                  <a:pt x="326" y="194"/>
                </a:lnTo>
                <a:lnTo>
                  <a:pt x="323" y="193"/>
                </a:lnTo>
                <a:lnTo>
                  <a:pt x="323" y="193"/>
                </a:lnTo>
                <a:lnTo>
                  <a:pt x="323" y="180"/>
                </a:lnTo>
                <a:lnTo>
                  <a:pt x="324" y="170"/>
                </a:lnTo>
                <a:lnTo>
                  <a:pt x="323" y="165"/>
                </a:lnTo>
                <a:lnTo>
                  <a:pt x="323" y="165"/>
                </a:lnTo>
                <a:lnTo>
                  <a:pt x="317" y="151"/>
                </a:lnTo>
                <a:lnTo>
                  <a:pt x="313" y="139"/>
                </a:lnTo>
                <a:lnTo>
                  <a:pt x="313" y="139"/>
                </a:lnTo>
                <a:lnTo>
                  <a:pt x="310" y="137"/>
                </a:lnTo>
                <a:lnTo>
                  <a:pt x="310" y="137"/>
                </a:lnTo>
                <a:lnTo>
                  <a:pt x="304" y="134"/>
                </a:lnTo>
                <a:lnTo>
                  <a:pt x="297" y="130"/>
                </a:lnTo>
                <a:lnTo>
                  <a:pt x="289" y="127"/>
                </a:lnTo>
                <a:lnTo>
                  <a:pt x="289" y="127"/>
                </a:lnTo>
                <a:lnTo>
                  <a:pt x="284" y="127"/>
                </a:lnTo>
                <a:lnTo>
                  <a:pt x="280" y="126"/>
                </a:lnTo>
                <a:lnTo>
                  <a:pt x="280" y="126"/>
                </a:lnTo>
                <a:lnTo>
                  <a:pt x="272" y="124"/>
                </a:lnTo>
                <a:lnTo>
                  <a:pt x="272" y="124"/>
                </a:lnTo>
                <a:lnTo>
                  <a:pt x="272" y="124"/>
                </a:lnTo>
                <a:lnTo>
                  <a:pt x="266" y="120"/>
                </a:lnTo>
                <a:lnTo>
                  <a:pt x="261" y="115"/>
                </a:lnTo>
                <a:lnTo>
                  <a:pt x="261" y="115"/>
                </a:lnTo>
                <a:lnTo>
                  <a:pt x="261" y="115"/>
                </a:lnTo>
                <a:lnTo>
                  <a:pt x="257" y="113"/>
                </a:lnTo>
                <a:lnTo>
                  <a:pt x="257" y="113"/>
                </a:lnTo>
                <a:lnTo>
                  <a:pt x="257" y="113"/>
                </a:lnTo>
                <a:lnTo>
                  <a:pt x="252" y="107"/>
                </a:lnTo>
                <a:lnTo>
                  <a:pt x="252" y="107"/>
                </a:lnTo>
                <a:lnTo>
                  <a:pt x="249" y="110"/>
                </a:lnTo>
                <a:lnTo>
                  <a:pt x="249" y="110"/>
                </a:lnTo>
                <a:lnTo>
                  <a:pt x="240" y="99"/>
                </a:lnTo>
                <a:lnTo>
                  <a:pt x="240" y="99"/>
                </a:lnTo>
                <a:lnTo>
                  <a:pt x="239" y="99"/>
                </a:lnTo>
                <a:lnTo>
                  <a:pt x="239" y="99"/>
                </a:lnTo>
                <a:lnTo>
                  <a:pt x="238" y="83"/>
                </a:lnTo>
                <a:lnTo>
                  <a:pt x="238" y="83"/>
                </a:lnTo>
                <a:lnTo>
                  <a:pt x="241" y="81"/>
                </a:lnTo>
                <a:lnTo>
                  <a:pt x="244" y="79"/>
                </a:lnTo>
                <a:lnTo>
                  <a:pt x="245" y="75"/>
                </a:lnTo>
                <a:lnTo>
                  <a:pt x="246" y="70"/>
                </a:lnTo>
                <a:lnTo>
                  <a:pt x="246" y="63"/>
                </a:lnTo>
                <a:lnTo>
                  <a:pt x="246" y="60"/>
                </a:lnTo>
                <a:lnTo>
                  <a:pt x="246" y="60"/>
                </a:lnTo>
                <a:lnTo>
                  <a:pt x="244" y="57"/>
                </a:lnTo>
                <a:lnTo>
                  <a:pt x="241" y="57"/>
                </a:lnTo>
                <a:lnTo>
                  <a:pt x="237" y="59"/>
                </a:lnTo>
                <a:lnTo>
                  <a:pt x="237" y="59"/>
                </a:lnTo>
                <a:lnTo>
                  <a:pt x="237" y="59"/>
                </a:lnTo>
                <a:lnTo>
                  <a:pt x="239" y="57"/>
                </a:lnTo>
                <a:lnTo>
                  <a:pt x="240" y="57"/>
                </a:lnTo>
                <a:lnTo>
                  <a:pt x="240" y="57"/>
                </a:lnTo>
                <a:lnTo>
                  <a:pt x="241" y="40"/>
                </a:lnTo>
                <a:lnTo>
                  <a:pt x="242" y="30"/>
                </a:lnTo>
                <a:lnTo>
                  <a:pt x="242" y="30"/>
                </a:lnTo>
                <a:lnTo>
                  <a:pt x="241" y="24"/>
                </a:lnTo>
                <a:lnTo>
                  <a:pt x="239" y="19"/>
                </a:lnTo>
                <a:lnTo>
                  <a:pt x="237" y="16"/>
                </a:lnTo>
                <a:lnTo>
                  <a:pt x="234" y="14"/>
                </a:lnTo>
                <a:lnTo>
                  <a:pt x="230" y="10"/>
                </a:lnTo>
                <a:lnTo>
                  <a:pt x="227" y="9"/>
                </a:lnTo>
                <a:lnTo>
                  <a:pt x="227" y="9"/>
                </a:lnTo>
                <a:lnTo>
                  <a:pt x="219" y="4"/>
                </a:lnTo>
                <a:lnTo>
                  <a:pt x="219" y="4"/>
                </a:lnTo>
                <a:lnTo>
                  <a:pt x="216" y="3"/>
                </a:lnTo>
                <a:lnTo>
                  <a:pt x="210" y="3"/>
                </a:lnTo>
                <a:lnTo>
                  <a:pt x="204" y="3"/>
                </a:lnTo>
                <a:lnTo>
                  <a:pt x="204" y="3"/>
                </a:lnTo>
                <a:lnTo>
                  <a:pt x="189" y="0"/>
                </a:lnTo>
                <a:lnTo>
                  <a:pt x="189" y="0"/>
                </a:lnTo>
                <a:lnTo>
                  <a:pt x="181" y="3"/>
                </a:lnTo>
                <a:lnTo>
                  <a:pt x="176" y="8"/>
                </a:lnTo>
                <a:lnTo>
                  <a:pt x="172" y="12"/>
                </a:lnTo>
                <a:lnTo>
                  <a:pt x="168" y="18"/>
                </a:lnTo>
                <a:lnTo>
                  <a:pt x="167" y="22"/>
                </a:lnTo>
                <a:lnTo>
                  <a:pt x="165" y="26"/>
                </a:lnTo>
                <a:lnTo>
                  <a:pt x="165" y="31"/>
                </a:lnTo>
                <a:lnTo>
                  <a:pt x="165" y="31"/>
                </a:lnTo>
                <a:lnTo>
                  <a:pt x="165" y="40"/>
                </a:lnTo>
                <a:lnTo>
                  <a:pt x="165" y="48"/>
                </a:lnTo>
                <a:lnTo>
                  <a:pt x="168" y="61"/>
                </a:lnTo>
                <a:lnTo>
                  <a:pt x="168" y="61"/>
                </a:lnTo>
                <a:lnTo>
                  <a:pt x="170" y="60"/>
                </a:lnTo>
                <a:lnTo>
                  <a:pt x="170" y="60"/>
                </a:lnTo>
                <a:lnTo>
                  <a:pt x="168" y="62"/>
                </a:lnTo>
                <a:lnTo>
                  <a:pt x="167" y="63"/>
                </a:lnTo>
                <a:lnTo>
                  <a:pt x="167" y="67"/>
                </a:lnTo>
                <a:lnTo>
                  <a:pt x="167" y="67"/>
                </a:lnTo>
                <a:lnTo>
                  <a:pt x="167" y="72"/>
                </a:lnTo>
                <a:lnTo>
                  <a:pt x="170" y="79"/>
                </a:lnTo>
                <a:lnTo>
                  <a:pt x="172" y="85"/>
                </a:lnTo>
                <a:lnTo>
                  <a:pt x="172" y="85"/>
                </a:lnTo>
                <a:lnTo>
                  <a:pt x="173" y="86"/>
                </a:lnTo>
                <a:lnTo>
                  <a:pt x="174" y="86"/>
                </a:lnTo>
                <a:lnTo>
                  <a:pt x="176" y="85"/>
                </a:lnTo>
                <a:lnTo>
                  <a:pt x="176" y="85"/>
                </a:lnTo>
                <a:lnTo>
                  <a:pt x="176" y="86"/>
                </a:lnTo>
                <a:lnTo>
                  <a:pt x="176" y="86"/>
                </a:lnTo>
                <a:lnTo>
                  <a:pt x="176" y="86"/>
                </a:lnTo>
                <a:lnTo>
                  <a:pt x="176" y="86"/>
                </a:lnTo>
                <a:lnTo>
                  <a:pt x="176" y="87"/>
                </a:lnTo>
                <a:lnTo>
                  <a:pt x="176" y="87"/>
                </a:lnTo>
                <a:lnTo>
                  <a:pt x="176" y="87"/>
                </a:lnTo>
                <a:lnTo>
                  <a:pt x="176" y="87"/>
                </a:lnTo>
                <a:lnTo>
                  <a:pt x="177" y="89"/>
                </a:lnTo>
                <a:lnTo>
                  <a:pt x="177" y="89"/>
                </a:lnTo>
                <a:lnTo>
                  <a:pt x="177" y="90"/>
                </a:lnTo>
                <a:lnTo>
                  <a:pt x="177" y="90"/>
                </a:lnTo>
                <a:lnTo>
                  <a:pt x="177" y="91"/>
                </a:lnTo>
                <a:lnTo>
                  <a:pt x="177" y="91"/>
                </a:lnTo>
                <a:lnTo>
                  <a:pt x="177" y="91"/>
                </a:lnTo>
                <a:lnTo>
                  <a:pt x="177" y="91"/>
                </a:lnTo>
                <a:lnTo>
                  <a:pt x="178" y="92"/>
                </a:lnTo>
                <a:lnTo>
                  <a:pt x="178" y="92"/>
                </a:lnTo>
                <a:lnTo>
                  <a:pt x="178" y="92"/>
                </a:lnTo>
                <a:lnTo>
                  <a:pt x="178" y="92"/>
                </a:lnTo>
                <a:lnTo>
                  <a:pt x="178" y="93"/>
                </a:lnTo>
                <a:lnTo>
                  <a:pt x="178" y="93"/>
                </a:lnTo>
                <a:lnTo>
                  <a:pt x="178" y="93"/>
                </a:lnTo>
                <a:lnTo>
                  <a:pt x="178" y="93"/>
                </a:lnTo>
                <a:lnTo>
                  <a:pt x="180" y="96"/>
                </a:lnTo>
                <a:lnTo>
                  <a:pt x="180" y="96"/>
                </a:lnTo>
                <a:lnTo>
                  <a:pt x="180" y="96"/>
                </a:lnTo>
                <a:lnTo>
                  <a:pt x="180" y="96"/>
                </a:lnTo>
                <a:lnTo>
                  <a:pt x="186" y="106"/>
                </a:lnTo>
                <a:lnTo>
                  <a:pt x="190" y="112"/>
                </a:lnTo>
                <a:lnTo>
                  <a:pt x="190" y="112"/>
                </a:lnTo>
                <a:lnTo>
                  <a:pt x="191" y="113"/>
                </a:lnTo>
                <a:lnTo>
                  <a:pt x="191" y="113"/>
                </a:lnTo>
                <a:lnTo>
                  <a:pt x="188" y="119"/>
                </a:lnTo>
                <a:lnTo>
                  <a:pt x="187" y="125"/>
                </a:lnTo>
                <a:lnTo>
                  <a:pt x="187" y="131"/>
                </a:lnTo>
                <a:lnTo>
                  <a:pt x="188" y="138"/>
                </a:lnTo>
                <a:lnTo>
                  <a:pt x="165" y="154"/>
                </a:lnTo>
                <a:lnTo>
                  <a:pt x="165" y="154"/>
                </a:lnTo>
                <a:lnTo>
                  <a:pt x="161" y="161"/>
                </a:lnTo>
                <a:lnTo>
                  <a:pt x="157" y="172"/>
                </a:lnTo>
                <a:lnTo>
                  <a:pt x="153" y="183"/>
                </a:lnTo>
                <a:lnTo>
                  <a:pt x="152" y="189"/>
                </a:lnTo>
                <a:lnTo>
                  <a:pt x="152" y="189"/>
                </a:lnTo>
                <a:lnTo>
                  <a:pt x="151" y="213"/>
                </a:lnTo>
                <a:lnTo>
                  <a:pt x="151" y="213"/>
                </a:lnTo>
                <a:lnTo>
                  <a:pt x="149" y="218"/>
                </a:lnTo>
                <a:lnTo>
                  <a:pt x="147" y="223"/>
                </a:lnTo>
                <a:lnTo>
                  <a:pt x="145" y="232"/>
                </a:lnTo>
                <a:lnTo>
                  <a:pt x="144" y="239"/>
                </a:lnTo>
                <a:lnTo>
                  <a:pt x="144" y="241"/>
                </a:lnTo>
                <a:lnTo>
                  <a:pt x="138" y="246"/>
                </a:lnTo>
                <a:lnTo>
                  <a:pt x="138" y="246"/>
                </a:lnTo>
                <a:lnTo>
                  <a:pt x="136" y="245"/>
                </a:lnTo>
                <a:lnTo>
                  <a:pt x="135" y="244"/>
                </a:lnTo>
                <a:lnTo>
                  <a:pt x="135" y="244"/>
                </a:lnTo>
                <a:lnTo>
                  <a:pt x="135" y="244"/>
                </a:lnTo>
                <a:lnTo>
                  <a:pt x="134" y="244"/>
                </a:lnTo>
                <a:lnTo>
                  <a:pt x="134" y="244"/>
                </a:lnTo>
                <a:lnTo>
                  <a:pt x="133" y="244"/>
                </a:lnTo>
                <a:lnTo>
                  <a:pt x="133" y="244"/>
                </a:lnTo>
                <a:lnTo>
                  <a:pt x="133" y="244"/>
                </a:lnTo>
                <a:lnTo>
                  <a:pt x="133" y="244"/>
                </a:lnTo>
                <a:lnTo>
                  <a:pt x="132" y="244"/>
                </a:lnTo>
                <a:lnTo>
                  <a:pt x="132" y="244"/>
                </a:lnTo>
                <a:lnTo>
                  <a:pt x="132" y="244"/>
                </a:lnTo>
                <a:lnTo>
                  <a:pt x="132" y="244"/>
                </a:lnTo>
                <a:lnTo>
                  <a:pt x="125" y="246"/>
                </a:lnTo>
                <a:lnTo>
                  <a:pt x="125" y="246"/>
                </a:lnTo>
                <a:lnTo>
                  <a:pt x="125" y="246"/>
                </a:lnTo>
                <a:lnTo>
                  <a:pt x="125" y="246"/>
                </a:lnTo>
                <a:lnTo>
                  <a:pt x="123" y="247"/>
                </a:lnTo>
                <a:lnTo>
                  <a:pt x="123" y="247"/>
                </a:lnTo>
                <a:lnTo>
                  <a:pt x="123" y="247"/>
                </a:lnTo>
                <a:lnTo>
                  <a:pt x="123" y="247"/>
                </a:lnTo>
                <a:lnTo>
                  <a:pt x="123" y="246"/>
                </a:lnTo>
                <a:lnTo>
                  <a:pt x="123" y="246"/>
                </a:lnTo>
                <a:lnTo>
                  <a:pt x="119" y="246"/>
                </a:lnTo>
                <a:lnTo>
                  <a:pt x="114" y="246"/>
                </a:lnTo>
                <a:lnTo>
                  <a:pt x="106" y="246"/>
                </a:lnTo>
                <a:lnTo>
                  <a:pt x="106" y="246"/>
                </a:lnTo>
                <a:lnTo>
                  <a:pt x="101" y="245"/>
                </a:lnTo>
                <a:lnTo>
                  <a:pt x="98" y="243"/>
                </a:lnTo>
                <a:lnTo>
                  <a:pt x="96" y="241"/>
                </a:lnTo>
                <a:lnTo>
                  <a:pt x="96" y="241"/>
                </a:lnTo>
                <a:lnTo>
                  <a:pt x="93" y="240"/>
                </a:lnTo>
                <a:lnTo>
                  <a:pt x="89" y="238"/>
                </a:lnTo>
                <a:lnTo>
                  <a:pt x="77" y="235"/>
                </a:lnTo>
                <a:lnTo>
                  <a:pt x="60" y="231"/>
                </a:lnTo>
                <a:lnTo>
                  <a:pt x="56" y="228"/>
                </a:lnTo>
                <a:lnTo>
                  <a:pt x="56" y="228"/>
                </a:lnTo>
                <a:lnTo>
                  <a:pt x="52" y="219"/>
                </a:lnTo>
                <a:lnTo>
                  <a:pt x="48" y="214"/>
                </a:lnTo>
                <a:lnTo>
                  <a:pt x="46" y="213"/>
                </a:lnTo>
                <a:lnTo>
                  <a:pt x="45" y="214"/>
                </a:lnTo>
                <a:lnTo>
                  <a:pt x="45" y="214"/>
                </a:lnTo>
                <a:lnTo>
                  <a:pt x="44" y="215"/>
                </a:lnTo>
                <a:lnTo>
                  <a:pt x="44" y="217"/>
                </a:lnTo>
                <a:lnTo>
                  <a:pt x="45" y="220"/>
                </a:lnTo>
                <a:lnTo>
                  <a:pt x="48" y="225"/>
                </a:lnTo>
                <a:lnTo>
                  <a:pt x="43" y="230"/>
                </a:lnTo>
                <a:lnTo>
                  <a:pt x="43" y="230"/>
                </a:lnTo>
                <a:lnTo>
                  <a:pt x="29" y="229"/>
                </a:lnTo>
                <a:lnTo>
                  <a:pt x="18" y="227"/>
                </a:lnTo>
                <a:lnTo>
                  <a:pt x="18" y="227"/>
                </a:lnTo>
                <a:lnTo>
                  <a:pt x="16" y="226"/>
                </a:lnTo>
                <a:lnTo>
                  <a:pt x="14" y="225"/>
                </a:lnTo>
                <a:lnTo>
                  <a:pt x="8" y="225"/>
                </a:lnTo>
                <a:lnTo>
                  <a:pt x="0" y="227"/>
                </a:lnTo>
                <a:lnTo>
                  <a:pt x="0" y="235"/>
                </a:lnTo>
                <a:lnTo>
                  <a:pt x="0" y="235"/>
                </a:lnTo>
                <a:lnTo>
                  <a:pt x="30" y="253"/>
                </a:lnTo>
                <a:lnTo>
                  <a:pt x="30" y="253"/>
                </a:lnTo>
                <a:lnTo>
                  <a:pt x="37" y="254"/>
                </a:lnTo>
                <a:lnTo>
                  <a:pt x="45" y="254"/>
                </a:lnTo>
                <a:lnTo>
                  <a:pt x="45" y="254"/>
                </a:lnTo>
                <a:lnTo>
                  <a:pt x="45" y="254"/>
                </a:lnTo>
                <a:lnTo>
                  <a:pt x="45" y="254"/>
                </a:lnTo>
                <a:lnTo>
                  <a:pt x="45" y="255"/>
                </a:lnTo>
                <a:lnTo>
                  <a:pt x="45" y="255"/>
                </a:lnTo>
                <a:lnTo>
                  <a:pt x="45" y="255"/>
                </a:lnTo>
                <a:lnTo>
                  <a:pt x="45" y="255"/>
                </a:lnTo>
                <a:lnTo>
                  <a:pt x="45" y="257"/>
                </a:lnTo>
                <a:lnTo>
                  <a:pt x="45" y="257"/>
                </a:lnTo>
                <a:lnTo>
                  <a:pt x="45" y="257"/>
                </a:lnTo>
                <a:lnTo>
                  <a:pt x="45" y="257"/>
                </a:lnTo>
                <a:lnTo>
                  <a:pt x="44" y="262"/>
                </a:lnTo>
                <a:lnTo>
                  <a:pt x="44" y="268"/>
                </a:lnTo>
                <a:lnTo>
                  <a:pt x="44" y="272"/>
                </a:lnTo>
                <a:lnTo>
                  <a:pt x="44" y="272"/>
                </a:lnTo>
                <a:lnTo>
                  <a:pt x="48" y="274"/>
                </a:lnTo>
                <a:lnTo>
                  <a:pt x="56" y="276"/>
                </a:lnTo>
                <a:lnTo>
                  <a:pt x="75" y="280"/>
                </a:lnTo>
                <a:lnTo>
                  <a:pt x="95" y="285"/>
                </a:lnTo>
                <a:lnTo>
                  <a:pt x="103" y="287"/>
                </a:lnTo>
                <a:lnTo>
                  <a:pt x="108" y="289"/>
                </a:lnTo>
                <a:lnTo>
                  <a:pt x="108" y="289"/>
                </a:lnTo>
                <a:lnTo>
                  <a:pt x="117" y="291"/>
                </a:lnTo>
                <a:lnTo>
                  <a:pt x="129" y="293"/>
                </a:lnTo>
                <a:lnTo>
                  <a:pt x="150" y="294"/>
                </a:lnTo>
                <a:lnTo>
                  <a:pt x="150" y="294"/>
                </a:lnTo>
                <a:lnTo>
                  <a:pt x="148" y="310"/>
                </a:lnTo>
                <a:lnTo>
                  <a:pt x="145" y="330"/>
                </a:lnTo>
                <a:lnTo>
                  <a:pt x="142" y="375"/>
                </a:lnTo>
                <a:lnTo>
                  <a:pt x="140" y="413"/>
                </a:lnTo>
                <a:lnTo>
                  <a:pt x="138" y="429"/>
                </a:lnTo>
                <a:lnTo>
                  <a:pt x="144" y="433"/>
                </a:lnTo>
                <a:lnTo>
                  <a:pt x="160" y="427"/>
                </a:lnTo>
                <a:lnTo>
                  <a:pt x="160" y="427"/>
                </a:lnTo>
                <a:lnTo>
                  <a:pt x="166" y="463"/>
                </a:lnTo>
                <a:lnTo>
                  <a:pt x="176" y="507"/>
                </a:lnTo>
                <a:lnTo>
                  <a:pt x="189" y="561"/>
                </a:lnTo>
                <a:lnTo>
                  <a:pt x="197" y="578"/>
                </a:lnTo>
                <a:lnTo>
                  <a:pt x="193" y="592"/>
                </a:lnTo>
                <a:lnTo>
                  <a:pt x="204" y="601"/>
                </a:lnTo>
                <a:lnTo>
                  <a:pt x="204" y="601"/>
                </a:lnTo>
                <a:lnTo>
                  <a:pt x="206" y="603"/>
                </a:lnTo>
                <a:lnTo>
                  <a:pt x="206" y="603"/>
                </a:lnTo>
                <a:lnTo>
                  <a:pt x="205" y="606"/>
                </a:lnTo>
                <a:lnTo>
                  <a:pt x="205" y="606"/>
                </a:lnTo>
                <a:lnTo>
                  <a:pt x="206" y="612"/>
                </a:lnTo>
                <a:lnTo>
                  <a:pt x="207" y="619"/>
                </a:lnTo>
                <a:lnTo>
                  <a:pt x="209" y="630"/>
                </a:lnTo>
                <a:lnTo>
                  <a:pt x="209" y="630"/>
                </a:lnTo>
                <a:lnTo>
                  <a:pt x="209" y="630"/>
                </a:lnTo>
                <a:lnTo>
                  <a:pt x="209" y="630"/>
                </a:lnTo>
                <a:lnTo>
                  <a:pt x="209" y="630"/>
                </a:lnTo>
                <a:lnTo>
                  <a:pt x="211" y="645"/>
                </a:lnTo>
                <a:lnTo>
                  <a:pt x="211" y="645"/>
                </a:lnTo>
                <a:lnTo>
                  <a:pt x="211" y="645"/>
                </a:lnTo>
                <a:lnTo>
                  <a:pt x="211" y="645"/>
                </a:lnTo>
                <a:lnTo>
                  <a:pt x="212" y="648"/>
                </a:lnTo>
                <a:lnTo>
                  <a:pt x="212" y="648"/>
                </a:lnTo>
                <a:lnTo>
                  <a:pt x="212" y="648"/>
                </a:lnTo>
                <a:lnTo>
                  <a:pt x="215" y="663"/>
                </a:lnTo>
                <a:lnTo>
                  <a:pt x="215" y="663"/>
                </a:lnTo>
                <a:lnTo>
                  <a:pt x="215" y="666"/>
                </a:lnTo>
                <a:lnTo>
                  <a:pt x="215" y="666"/>
                </a:lnTo>
                <a:lnTo>
                  <a:pt x="215" y="666"/>
                </a:lnTo>
                <a:lnTo>
                  <a:pt x="215" y="666"/>
                </a:lnTo>
                <a:lnTo>
                  <a:pt x="212" y="675"/>
                </a:lnTo>
                <a:lnTo>
                  <a:pt x="209" y="681"/>
                </a:lnTo>
                <a:lnTo>
                  <a:pt x="209" y="681"/>
                </a:lnTo>
                <a:lnTo>
                  <a:pt x="209" y="681"/>
                </a:lnTo>
                <a:lnTo>
                  <a:pt x="209" y="682"/>
                </a:lnTo>
                <a:lnTo>
                  <a:pt x="219" y="691"/>
                </a:lnTo>
                <a:lnTo>
                  <a:pt x="219" y="691"/>
                </a:lnTo>
                <a:lnTo>
                  <a:pt x="213" y="702"/>
                </a:lnTo>
                <a:lnTo>
                  <a:pt x="213" y="702"/>
                </a:lnTo>
                <a:lnTo>
                  <a:pt x="212" y="706"/>
                </a:lnTo>
                <a:lnTo>
                  <a:pt x="213" y="709"/>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6"/>
                </a:lnTo>
                <a:lnTo>
                  <a:pt x="217" y="716"/>
                </a:lnTo>
                <a:lnTo>
                  <a:pt x="217" y="716"/>
                </a:lnTo>
                <a:lnTo>
                  <a:pt x="217" y="716"/>
                </a:lnTo>
                <a:lnTo>
                  <a:pt x="217" y="716"/>
                </a:lnTo>
                <a:lnTo>
                  <a:pt x="213" y="721"/>
                </a:lnTo>
                <a:lnTo>
                  <a:pt x="210" y="726"/>
                </a:lnTo>
                <a:lnTo>
                  <a:pt x="210" y="726"/>
                </a:lnTo>
                <a:lnTo>
                  <a:pt x="209" y="730"/>
                </a:lnTo>
                <a:lnTo>
                  <a:pt x="209" y="734"/>
                </a:lnTo>
                <a:lnTo>
                  <a:pt x="210" y="739"/>
                </a:lnTo>
                <a:lnTo>
                  <a:pt x="210" y="739"/>
                </a:lnTo>
                <a:lnTo>
                  <a:pt x="210" y="739"/>
                </a:lnTo>
                <a:lnTo>
                  <a:pt x="206" y="745"/>
                </a:lnTo>
                <a:lnTo>
                  <a:pt x="201" y="751"/>
                </a:lnTo>
                <a:lnTo>
                  <a:pt x="193" y="758"/>
                </a:lnTo>
                <a:lnTo>
                  <a:pt x="186" y="764"/>
                </a:lnTo>
                <a:lnTo>
                  <a:pt x="186" y="764"/>
                </a:lnTo>
                <a:lnTo>
                  <a:pt x="173" y="770"/>
                </a:lnTo>
                <a:lnTo>
                  <a:pt x="163" y="774"/>
                </a:lnTo>
                <a:lnTo>
                  <a:pt x="157" y="775"/>
                </a:lnTo>
                <a:lnTo>
                  <a:pt x="153" y="775"/>
                </a:lnTo>
                <a:lnTo>
                  <a:pt x="153" y="775"/>
                </a:lnTo>
                <a:lnTo>
                  <a:pt x="148" y="776"/>
                </a:lnTo>
                <a:lnTo>
                  <a:pt x="145" y="777"/>
                </a:lnTo>
                <a:lnTo>
                  <a:pt x="143" y="779"/>
                </a:lnTo>
                <a:lnTo>
                  <a:pt x="142" y="781"/>
                </a:lnTo>
                <a:lnTo>
                  <a:pt x="142" y="784"/>
                </a:lnTo>
                <a:lnTo>
                  <a:pt x="143" y="786"/>
                </a:lnTo>
                <a:lnTo>
                  <a:pt x="189" y="786"/>
                </a:lnTo>
                <a:lnTo>
                  <a:pt x="189" y="786"/>
                </a:lnTo>
                <a:lnTo>
                  <a:pt x="195" y="786"/>
                </a:lnTo>
                <a:lnTo>
                  <a:pt x="203" y="784"/>
                </a:lnTo>
                <a:lnTo>
                  <a:pt x="217" y="780"/>
                </a:lnTo>
                <a:lnTo>
                  <a:pt x="217" y="780"/>
                </a:lnTo>
                <a:lnTo>
                  <a:pt x="211" y="788"/>
                </a:lnTo>
                <a:lnTo>
                  <a:pt x="211" y="788"/>
                </a:lnTo>
                <a:lnTo>
                  <a:pt x="197" y="812"/>
                </a:lnTo>
                <a:lnTo>
                  <a:pt x="225" y="821"/>
                </a:lnTo>
                <a:lnTo>
                  <a:pt x="225" y="821"/>
                </a:lnTo>
                <a:lnTo>
                  <a:pt x="237" y="821"/>
                </a:lnTo>
                <a:lnTo>
                  <a:pt x="246" y="819"/>
                </a:lnTo>
                <a:lnTo>
                  <a:pt x="252" y="815"/>
                </a:lnTo>
                <a:lnTo>
                  <a:pt x="256" y="812"/>
                </a:lnTo>
                <a:lnTo>
                  <a:pt x="260" y="808"/>
                </a:lnTo>
                <a:lnTo>
                  <a:pt x="262" y="805"/>
                </a:lnTo>
                <a:lnTo>
                  <a:pt x="263" y="800"/>
                </a:lnTo>
                <a:lnTo>
                  <a:pt x="274" y="800"/>
                </a:lnTo>
                <a:lnTo>
                  <a:pt x="271" y="791"/>
                </a:lnTo>
                <a:lnTo>
                  <a:pt x="271" y="791"/>
                </a:lnTo>
                <a:lnTo>
                  <a:pt x="274" y="785"/>
                </a:lnTo>
                <a:lnTo>
                  <a:pt x="274" y="780"/>
                </a:lnTo>
                <a:lnTo>
                  <a:pt x="272" y="773"/>
                </a:lnTo>
                <a:lnTo>
                  <a:pt x="271" y="766"/>
                </a:lnTo>
                <a:lnTo>
                  <a:pt x="271" y="766"/>
                </a:lnTo>
                <a:lnTo>
                  <a:pt x="272" y="765"/>
                </a:lnTo>
                <a:lnTo>
                  <a:pt x="272" y="765"/>
                </a:lnTo>
                <a:lnTo>
                  <a:pt x="272" y="765"/>
                </a:lnTo>
                <a:lnTo>
                  <a:pt x="272" y="765"/>
                </a:lnTo>
                <a:lnTo>
                  <a:pt x="272" y="765"/>
                </a:lnTo>
                <a:lnTo>
                  <a:pt x="274" y="764"/>
                </a:lnTo>
                <a:lnTo>
                  <a:pt x="274" y="764"/>
                </a:lnTo>
                <a:lnTo>
                  <a:pt x="275" y="764"/>
                </a:lnTo>
                <a:lnTo>
                  <a:pt x="275" y="764"/>
                </a:lnTo>
                <a:lnTo>
                  <a:pt x="275" y="763"/>
                </a:lnTo>
                <a:lnTo>
                  <a:pt x="275" y="763"/>
                </a:lnTo>
                <a:lnTo>
                  <a:pt x="276" y="763"/>
                </a:lnTo>
                <a:lnTo>
                  <a:pt x="276" y="763"/>
                </a:lnTo>
                <a:lnTo>
                  <a:pt x="277" y="762"/>
                </a:lnTo>
                <a:lnTo>
                  <a:pt x="277" y="762"/>
                </a:lnTo>
                <a:lnTo>
                  <a:pt x="277" y="761"/>
                </a:lnTo>
                <a:lnTo>
                  <a:pt x="277" y="761"/>
                </a:lnTo>
                <a:lnTo>
                  <a:pt x="278" y="760"/>
                </a:lnTo>
                <a:lnTo>
                  <a:pt x="278" y="760"/>
                </a:lnTo>
                <a:lnTo>
                  <a:pt x="278" y="759"/>
                </a:lnTo>
                <a:lnTo>
                  <a:pt x="278" y="759"/>
                </a:lnTo>
                <a:lnTo>
                  <a:pt x="279" y="758"/>
                </a:lnTo>
                <a:lnTo>
                  <a:pt x="279" y="758"/>
                </a:lnTo>
                <a:lnTo>
                  <a:pt x="279" y="756"/>
                </a:lnTo>
                <a:lnTo>
                  <a:pt x="279" y="756"/>
                </a:lnTo>
                <a:lnTo>
                  <a:pt x="279" y="755"/>
                </a:lnTo>
                <a:lnTo>
                  <a:pt x="279" y="755"/>
                </a:lnTo>
                <a:lnTo>
                  <a:pt x="280" y="754"/>
                </a:lnTo>
                <a:lnTo>
                  <a:pt x="280" y="754"/>
                </a:lnTo>
                <a:lnTo>
                  <a:pt x="280" y="753"/>
                </a:lnTo>
                <a:lnTo>
                  <a:pt x="280" y="753"/>
                </a:lnTo>
                <a:lnTo>
                  <a:pt x="280" y="752"/>
                </a:lnTo>
                <a:lnTo>
                  <a:pt x="280" y="752"/>
                </a:lnTo>
                <a:lnTo>
                  <a:pt x="281" y="751"/>
                </a:lnTo>
                <a:lnTo>
                  <a:pt x="281" y="751"/>
                </a:lnTo>
                <a:lnTo>
                  <a:pt x="281" y="750"/>
                </a:lnTo>
                <a:lnTo>
                  <a:pt x="281" y="750"/>
                </a:lnTo>
                <a:lnTo>
                  <a:pt x="281" y="749"/>
                </a:lnTo>
                <a:lnTo>
                  <a:pt x="281" y="749"/>
                </a:lnTo>
                <a:lnTo>
                  <a:pt x="282" y="748"/>
                </a:lnTo>
                <a:lnTo>
                  <a:pt x="282" y="748"/>
                </a:lnTo>
                <a:lnTo>
                  <a:pt x="282" y="746"/>
                </a:lnTo>
                <a:lnTo>
                  <a:pt x="282" y="746"/>
                </a:lnTo>
                <a:lnTo>
                  <a:pt x="282" y="745"/>
                </a:lnTo>
                <a:lnTo>
                  <a:pt x="282" y="745"/>
                </a:lnTo>
                <a:lnTo>
                  <a:pt x="282" y="744"/>
                </a:lnTo>
                <a:lnTo>
                  <a:pt x="282" y="744"/>
                </a:lnTo>
                <a:lnTo>
                  <a:pt x="282" y="743"/>
                </a:lnTo>
                <a:lnTo>
                  <a:pt x="282" y="743"/>
                </a:lnTo>
                <a:lnTo>
                  <a:pt x="283" y="740"/>
                </a:lnTo>
                <a:lnTo>
                  <a:pt x="283" y="740"/>
                </a:lnTo>
                <a:lnTo>
                  <a:pt x="283" y="739"/>
                </a:lnTo>
                <a:lnTo>
                  <a:pt x="283" y="739"/>
                </a:lnTo>
                <a:lnTo>
                  <a:pt x="283" y="738"/>
                </a:lnTo>
                <a:lnTo>
                  <a:pt x="283" y="738"/>
                </a:lnTo>
                <a:lnTo>
                  <a:pt x="283" y="737"/>
                </a:lnTo>
                <a:lnTo>
                  <a:pt x="283" y="737"/>
                </a:lnTo>
                <a:lnTo>
                  <a:pt x="283" y="735"/>
                </a:lnTo>
                <a:lnTo>
                  <a:pt x="283" y="735"/>
                </a:lnTo>
                <a:lnTo>
                  <a:pt x="283" y="734"/>
                </a:lnTo>
                <a:lnTo>
                  <a:pt x="283" y="734"/>
                </a:lnTo>
                <a:lnTo>
                  <a:pt x="283" y="733"/>
                </a:lnTo>
                <a:lnTo>
                  <a:pt x="283" y="733"/>
                </a:lnTo>
                <a:lnTo>
                  <a:pt x="283" y="732"/>
                </a:lnTo>
                <a:lnTo>
                  <a:pt x="283" y="732"/>
                </a:lnTo>
                <a:lnTo>
                  <a:pt x="283" y="730"/>
                </a:lnTo>
                <a:lnTo>
                  <a:pt x="283" y="730"/>
                </a:lnTo>
                <a:lnTo>
                  <a:pt x="283" y="729"/>
                </a:lnTo>
                <a:lnTo>
                  <a:pt x="283" y="729"/>
                </a:lnTo>
                <a:lnTo>
                  <a:pt x="283" y="728"/>
                </a:lnTo>
                <a:lnTo>
                  <a:pt x="283" y="728"/>
                </a:lnTo>
                <a:lnTo>
                  <a:pt x="283" y="726"/>
                </a:lnTo>
                <a:lnTo>
                  <a:pt x="283" y="726"/>
                </a:lnTo>
                <a:lnTo>
                  <a:pt x="283" y="725"/>
                </a:lnTo>
                <a:lnTo>
                  <a:pt x="283" y="725"/>
                </a:lnTo>
                <a:lnTo>
                  <a:pt x="283" y="724"/>
                </a:lnTo>
                <a:lnTo>
                  <a:pt x="283" y="724"/>
                </a:lnTo>
                <a:lnTo>
                  <a:pt x="283" y="722"/>
                </a:lnTo>
                <a:lnTo>
                  <a:pt x="283" y="722"/>
                </a:lnTo>
                <a:lnTo>
                  <a:pt x="283" y="721"/>
                </a:lnTo>
                <a:lnTo>
                  <a:pt x="283" y="721"/>
                </a:lnTo>
                <a:lnTo>
                  <a:pt x="283" y="720"/>
                </a:lnTo>
                <a:lnTo>
                  <a:pt x="283" y="720"/>
                </a:lnTo>
                <a:lnTo>
                  <a:pt x="283" y="719"/>
                </a:lnTo>
                <a:lnTo>
                  <a:pt x="283" y="719"/>
                </a:lnTo>
                <a:lnTo>
                  <a:pt x="283" y="718"/>
                </a:lnTo>
                <a:lnTo>
                  <a:pt x="283" y="718"/>
                </a:lnTo>
                <a:lnTo>
                  <a:pt x="283" y="717"/>
                </a:lnTo>
                <a:lnTo>
                  <a:pt x="283" y="717"/>
                </a:lnTo>
                <a:lnTo>
                  <a:pt x="283" y="716"/>
                </a:lnTo>
                <a:lnTo>
                  <a:pt x="283" y="716"/>
                </a:lnTo>
                <a:lnTo>
                  <a:pt x="283" y="715"/>
                </a:lnTo>
                <a:lnTo>
                  <a:pt x="283" y="715"/>
                </a:lnTo>
                <a:lnTo>
                  <a:pt x="283" y="714"/>
                </a:lnTo>
                <a:lnTo>
                  <a:pt x="283" y="714"/>
                </a:lnTo>
                <a:lnTo>
                  <a:pt x="283" y="713"/>
                </a:lnTo>
                <a:lnTo>
                  <a:pt x="283" y="713"/>
                </a:lnTo>
                <a:lnTo>
                  <a:pt x="283" y="711"/>
                </a:lnTo>
                <a:lnTo>
                  <a:pt x="283" y="711"/>
                </a:lnTo>
                <a:lnTo>
                  <a:pt x="283" y="711"/>
                </a:lnTo>
                <a:lnTo>
                  <a:pt x="283" y="711"/>
                </a:lnTo>
                <a:lnTo>
                  <a:pt x="282" y="710"/>
                </a:lnTo>
                <a:lnTo>
                  <a:pt x="282" y="710"/>
                </a:lnTo>
                <a:lnTo>
                  <a:pt x="282" y="709"/>
                </a:lnTo>
                <a:lnTo>
                  <a:pt x="282" y="709"/>
                </a:lnTo>
                <a:lnTo>
                  <a:pt x="282" y="708"/>
                </a:lnTo>
                <a:lnTo>
                  <a:pt x="282" y="708"/>
                </a:lnTo>
                <a:lnTo>
                  <a:pt x="282" y="708"/>
                </a:lnTo>
                <a:lnTo>
                  <a:pt x="282" y="708"/>
                </a:lnTo>
                <a:lnTo>
                  <a:pt x="282" y="707"/>
                </a:lnTo>
                <a:lnTo>
                  <a:pt x="282" y="707"/>
                </a:lnTo>
                <a:lnTo>
                  <a:pt x="282" y="706"/>
                </a:lnTo>
                <a:lnTo>
                  <a:pt x="282" y="706"/>
                </a:lnTo>
                <a:lnTo>
                  <a:pt x="282" y="706"/>
                </a:lnTo>
                <a:lnTo>
                  <a:pt x="282" y="706"/>
                </a:lnTo>
                <a:lnTo>
                  <a:pt x="282" y="705"/>
                </a:lnTo>
                <a:lnTo>
                  <a:pt x="282" y="705"/>
                </a:lnTo>
                <a:lnTo>
                  <a:pt x="282" y="705"/>
                </a:lnTo>
                <a:lnTo>
                  <a:pt x="282" y="705"/>
                </a:lnTo>
                <a:lnTo>
                  <a:pt x="282" y="705"/>
                </a:lnTo>
                <a:lnTo>
                  <a:pt x="282" y="705"/>
                </a:lnTo>
                <a:lnTo>
                  <a:pt x="282" y="704"/>
                </a:lnTo>
                <a:lnTo>
                  <a:pt x="282" y="704"/>
                </a:lnTo>
                <a:lnTo>
                  <a:pt x="282" y="704"/>
                </a:lnTo>
                <a:lnTo>
                  <a:pt x="282" y="704"/>
                </a:lnTo>
                <a:lnTo>
                  <a:pt x="282" y="704"/>
                </a:lnTo>
                <a:lnTo>
                  <a:pt x="282" y="704"/>
                </a:lnTo>
                <a:lnTo>
                  <a:pt x="282" y="704"/>
                </a:lnTo>
                <a:lnTo>
                  <a:pt x="282" y="704"/>
                </a:lnTo>
                <a:lnTo>
                  <a:pt x="286" y="680"/>
                </a:lnTo>
                <a:lnTo>
                  <a:pt x="290" y="662"/>
                </a:lnTo>
                <a:lnTo>
                  <a:pt x="293" y="650"/>
                </a:lnTo>
                <a:lnTo>
                  <a:pt x="293" y="650"/>
                </a:lnTo>
                <a:lnTo>
                  <a:pt x="293" y="644"/>
                </a:lnTo>
                <a:lnTo>
                  <a:pt x="293" y="631"/>
                </a:lnTo>
                <a:lnTo>
                  <a:pt x="291" y="598"/>
                </a:lnTo>
                <a:lnTo>
                  <a:pt x="291" y="598"/>
                </a:lnTo>
                <a:lnTo>
                  <a:pt x="291" y="597"/>
                </a:lnTo>
                <a:lnTo>
                  <a:pt x="291" y="597"/>
                </a:lnTo>
                <a:lnTo>
                  <a:pt x="291" y="595"/>
                </a:lnTo>
                <a:lnTo>
                  <a:pt x="291" y="595"/>
                </a:lnTo>
                <a:lnTo>
                  <a:pt x="291" y="592"/>
                </a:lnTo>
                <a:lnTo>
                  <a:pt x="291" y="592"/>
                </a:lnTo>
                <a:lnTo>
                  <a:pt x="291" y="591"/>
                </a:lnTo>
                <a:lnTo>
                  <a:pt x="291" y="591"/>
                </a:lnTo>
                <a:lnTo>
                  <a:pt x="291" y="589"/>
                </a:lnTo>
                <a:lnTo>
                  <a:pt x="291" y="589"/>
                </a:lnTo>
                <a:lnTo>
                  <a:pt x="291" y="588"/>
                </a:lnTo>
                <a:lnTo>
                  <a:pt x="291" y="588"/>
                </a:lnTo>
                <a:lnTo>
                  <a:pt x="291" y="586"/>
                </a:lnTo>
                <a:lnTo>
                  <a:pt x="291" y="586"/>
                </a:lnTo>
                <a:lnTo>
                  <a:pt x="291" y="585"/>
                </a:lnTo>
                <a:lnTo>
                  <a:pt x="291" y="585"/>
                </a:lnTo>
                <a:lnTo>
                  <a:pt x="290" y="583"/>
                </a:lnTo>
                <a:lnTo>
                  <a:pt x="290" y="583"/>
                </a:lnTo>
                <a:lnTo>
                  <a:pt x="290" y="582"/>
                </a:lnTo>
                <a:lnTo>
                  <a:pt x="290" y="582"/>
                </a:lnTo>
                <a:lnTo>
                  <a:pt x="290" y="580"/>
                </a:lnTo>
                <a:lnTo>
                  <a:pt x="290" y="580"/>
                </a:lnTo>
                <a:lnTo>
                  <a:pt x="290" y="578"/>
                </a:lnTo>
                <a:lnTo>
                  <a:pt x="290" y="578"/>
                </a:lnTo>
                <a:lnTo>
                  <a:pt x="290" y="576"/>
                </a:lnTo>
                <a:lnTo>
                  <a:pt x="290" y="576"/>
                </a:lnTo>
                <a:lnTo>
                  <a:pt x="290" y="576"/>
                </a:lnTo>
                <a:lnTo>
                  <a:pt x="290" y="576"/>
                </a:lnTo>
                <a:lnTo>
                  <a:pt x="290" y="574"/>
                </a:lnTo>
                <a:lnTo>
                  <a:pt x="290" y="574"/>
                </a:lnTo>
                <a:lnTo>
                  <a:pt x="290" y="573"/>
                </a:lnTo>
                <a:lnTo>
                  <a:pt x="290" y="573"/>
                </a:lnTo>
                <a:lnTo>
                  <a:pt x="290" y="571"/>
                </a:lnTo>
                <a:lnTo>
                  <a:pt x="290" y="571"/>
                </a:lnTo>
                <a:lnTo>
                  <a:pt x="290" y="571"/>
                </a:lnTo>
                <a:lnTo>
                  <a:pt x="290" y="571"/>
                </a:lnTo>
                <a:lnTo>
                  <a:pt x="291" y="569"/>
                </a:lnTo>
                <a:lnTo>
                  <a:pt x="291" y="569"/>
                </a:lnTo>
                <a:lnTo>
                  <a:pt x="291" y="569"/>
                </a:lnTo>
                <a:lnTo>
                  <a:pt x="291" y="569"/>
                </a:lnTo>
                <a:lnTo>
                  <a:pt x="291" y="567"/>
                </a:lnTo>
                <a:lnTo>
                  <a:pt x="291" y="567"/>
                </a:lnTo>
                <a:lnTo>
                  <a:pt x="291" y="567"/>
                </a:lnTo>
                <a:lnTo>
                  <a:pt x="291" y="567"/>
                </a:lnTo>
                <a:lnTo>
                  <a:pt x="291" y="565"/>
                </a:lnTo>
                <a:lnTo>
                  <a:pt x="291" y="565"/>
                </a:lnTo>
                <a:lnTo>
                  <a:pt x="291" y="565"/>
                </a:lnTo>
                <a:lnTo>
                  <a:pt x="291" y="565"/>
                </a:lnTo>
                <a:lnTo>
                  <a:pt x="291" y="563"/>
                </a:lnTo>
                <a:lnTo>
                  <a:pt x="291" y="563"/>
                </a:lnTo>
                <a:lnTo>
                  <a:pt x="291" y="563"/>
                </a:lnTo>
                <a:lnTo>
                  <a:pt x="291" y="563"/>
                </a:lnTo>
                <a:lnTo>
                  <a:pt x="291" y="562"/>
                </a:lnTo>
                <a:lnTo>
                  <a:pt x="291" y="562"/>
                </a:lnTo>
                <a:lnTo>
                  <a:pt x="291" y="562"/>
                </a:lnTo>
                <a:lnTo>
                  <a:pt x="291" y="562"/>
                </a:lnTo>
                <a:lnTo>
                  <a:pt x="292" y="561"/>
                </a:lnTo>
                <a:lnTo>
                  <a:pt x="292" y="561"/>
                </a:lnTo>
                <a:lnTo>
                  <a:pt x="292" y="560"/>
                </a:lnTo>
                <a:lnTo>
                  <a:pt x="292" y="560"/>
                </a:lnTo>
                <a:lnTo>
                  <a:pt x="292" y="559"/>
                </a:lnTo>
                <a:lnTo>
                  <a:pt x="292" y="559"/>
                </a:lnTo>
                <a:lnTo>
                  <a:pt x="292" y="559"/>
                </a:lnTo>
                <a:lnTo>
                  <a:pt x="292" y="559"/>
                </a:lnTo>
                <a:lnTo>
                  <a:pt x="292" y="559"/>
                </a:lnTo>
                <a:lnTo>
                  <a:pt x="292" y="559"/>
                </a:lnTo>
                <a:lnTo>
                  <a:pt x="292" y="558"/>
                </a:lnTo>
                <a:lnTo>
                  <a:pt x="292" y="558"/>
                </a:lnTo>
                <a:lnTo>
                  <a:pt x="293" y="558"/>
                </a:lnTo>
                <a:lnTo>
                  <a:pt x="293" y="558"/>
                </a:lnTo>
                <a:lnTo>
                  <a:pt x="293" y="557"/>
                </a:lnTo>
                <a:lnTo>
                  <a:pt x="293" y="557"/>
                </a:lnTo>
                <a:lnTo>
                  <a:pt x="293" y="557"/>
                </a:lnTo>
                <a:lnTo>
                  <a:pt x="293" y="557"/>
                </a:lnTo>
                <a:lnTo>
                  <a:pt x="293" y="556"/>
                </a:lnTo>
                <a:lnTo>
                  <a:pt x="293" y="556"/>
                </a:lnTo>
                <a:lnTo>
                  <a:pt x="292" y="556"/>
                </a:lnTo>
                <a:lnTo>
                  <a:pt x="292" y="556"/>
                </a:lnTo>
                <a:lnTo>
                  <a:pt x="292" y="555"/>
                </a:lnTo>
                <a:lnTo>
                  <a:pt x="292" y="555"/>
                </a:lnTo>
                <a:lnTo>
                  <a:pt x="292" y="555"/>
                </a:lnTo>
                <a:lnTo>
                  <a:pt x="292" y="555"/>
                </a:lnTo>
                <a:lnTo>
                  <a:pt x="292" y="554"/>
                </a:lnTo>
                <a:lnTo>
                  <a:pt x="292" y="554"/>
                </a:lnTo>
                <a:lnTo>
                  <a:pt x="292" y="554"/>
                </a:lnTo>
                <a:lnTo>
                  <a:pt x="292" y="554"/>
                </a:lnTo>
                <a:lnTo>
                  <a:pt x="292" y="553"/>
                </a:lnTo>
                <a:lnTo>
                  <a:pt x="292" y="553"/>
                </a:lnTo>
                <a:lnTo>
                  <a:pt x="292" y="553"/>
                </a:lnTo>
                <a:lnTo>
                  <a:pt x="292" y="553"/>
                </a:lnTo>
                <a:lnTo>
                  <a:pt x="292" y="552"/>
                </a:lnTo>
                <a:lnTo>
                  <a:pt x="292" y="552"/>
                </a:lnTo>
                <a:lnTo>
                  <a:pt x="292" y="552"/>
                </a:lnTo>
                <a:lnTo>
                  <a:pt x="292" y="552"/>
                </a:lnTo>
                <a:lnTo>
                  <a:pt x="291" y="551"/>
                </a:lnTo>
                <a:lnTo>
                  <a:pt x="291" y="551"/>
                </a:lnTo>
                <a:lnTo>
                  <a:pt x="291" y="551"/>
                </a:lnTo>
                <a:lnTo>
                  <a:pt x="291" y="551"/>
                </a:lnTo>
                <a:lnTo>
                  <a:pt x="289" y="545"/>
                </a:lnTo>
                <a:lnTo>
                  <a:pt x="285" y="540"/>
                </a:lnTo>
                <a:lnTo>
                  <a:pt x="282" y="536"/>
                </a:lnTo>
                <a:lnTo>
                  <a:pt x="280" y="532"/>
                </a:lnTo>
                <a:lnTo>
                  <a:pt x="280" y="532"/>
                </a:lnTo>
                <a:lnTo>
                  <a:pt x="280" y="531"/>
                </a:lnTo>
                <a:lnTo>
                  <a:pt x="280" y="531"/>
                </a:lnTo>
                <a:lnTo>
                  <a:pt x="281" y="520"/>
                </a:lnTo>
                <a:lnTo>
                  <a:pt x="281" y="520"/>
                </a:lnTo>
                <a:lnTo>
                  <a:pt x="281" y="520"/>
                </a:lnTo>
                <a:lnTo>
                  <a:pt x="282" y="515"/>
                </a:lnTo>
                <a:lnTo>
                  <a:pt x="283" y="510"/>
                </a:lnTo>
                <a:lnTo>
                  <a:pt x="287" y="500"/>
                </a:lnTo>
                <a:lnTo>
                  <a:pt x="293" y="490"/>
                </a:lnTo>
                <a:lnTo>
                  <a:pt x="293" y="490"/>
                </a:lnTo>
                <a:lnTo>
                  <a:pt x="296" y="476"/>
                </a:lnTo>
                <a:lnTo>
                  <a:pt x="297" y="464"/>
                </a:lnTo>
                <a:lnTo>
                  <a:pt x="298" y="459"/>
                </a:lnTo>
                <a:lnTo>
                  <a:pt x="297" y="456"/>
                </a:lnTo>
                <a:lnTo>
                  <a:pt x="297" y="456"/>
                </a:lnTo>
                <a:lnTo>
                  <a:pt x="296" y="450"/>
                </a:lnTo>
                <a:lnTo>
                  <a:pt x="295" y="442"/>
                </a:lnTo>
                <a:lnTo>
                  <a:pt x="296" y="422"/>
                </a:lnTo>
                <a:lnTo>
                  <a:pt x="296" y="422"/>
                </a:lnTo>
                <a:close/>
                <a:moveTo>
                  <a:pt x="189" y="145"/>
                </a:moveTo>
                <a:lnTo>
                  <a:pt x="189" y="145"/>
                </a:lnTo>
                <a:lnTo>
                  <a:pt x="188" y="145"/>
                </a:lnTo>
                <a:lnTo>
                  <a:pt x="188" y="144"/>
                </a:lnTo>
                <a:lnTo>
                  <a:pt x="188" y="144"/>
                </a:lnTo>
                <a:lnTo>
                  <a:pt x="189" y="145"/>
                </a:lnTo>
                <a:lnTo>
                  <a:pt x="189" y="145"/>
                </a:lnTo>
                <a:close/>
              </a:path>
            </a:pathLst>
          </a:custGeom>
          <a:solidFill>
            <a:schemeClr val="tx1">
              <a:lumMod val="75000"/>
              <a:lumOff val="25000"/>
            </a:schemeClr>
          </a:solidFill>
          <a:ln>
            <a:noFill/>
          </a:ln>
        </p:spPr>
        <p:txBody>
          <a:bodyPr vert="horz" wrap="square" lIns="91431" tIns="45715" rIns="91431" bIns="45715" numCol="1" anchor="t" anchorCtr="0" compatLnSpc="1"/>
          <a:lstStyle/>
          <a:p>
            <a:endParaRPr lang="zh-CN" altLang="en-US">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childTnLst>
                          </p:cTn>
                        </p:par>
                        <p:par>
                          <p:cTn id="8" fill="hold">
                            <p:stCondLst>
                              <p:cond delay="500"/>
                            </p:stCondLst>
                            <p:childTnLst>
                              <p:par>
                                <p:cTn id="9" presetID="23" presetClass="entr" presetSubtype="528"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p:cTn id="11" dur="750" fill="hold"/>
                                        <p:tgtEl>
                                          <p:spTgt spid="70"/>
                                        </p:tgtEl>
                                        <p:attrNameLst>
                                          <p:attrName>ppt_w</p:attrName>
                                        </p:attrNameLst>
                                      </p:cBhvr>
                                      <p:tavLst>
                                        <p:tav tm="0">
                                          <p:val>
                                            <p:fltVal val="0"/>
                                          </p:val>
                                        </p:tav>
                                        <p:tav tm="100000">
                                          <p:val>
                                            <p:strVal val="#ppt_w"/>
                                          </p:val>
                                        </p:tav>
                                      </p:tavLst>
                                    </p:anim>
                                    <p:anim calcmode="lin" valueType="num">
                                      <p:cBhvr>
                                        <p:cTn id="12" dur="750" fill="hold"/>
                                        <p:tgtEl>
                                          <p:spTgt spid="70"/>
                                        </p:tgtEl>
                                        <p:attrNameLst>
                                          <p:attrName>ppt_h</p:attrName>
                                        </p:attrNameLst>
                                      </p:cBhvr>
                                      <p:tavLst>
                                        <p:tav tm="0">
                                          <p:val>
                                            <p:fltVal val="0"/>
                                          </p:val>
                                        </p:tav>
                                        <p:tav tm="100000">
                                          <p:val>
                                            <p:strVal val="#ppt_h"/>
                                          </p:val>
                                        </p:tav>
                                      </p:tavLst>
                                    </p:anim>
                                    <p:anim calcmode="lin" valueType="num">
                                      <p:cBhvr>
                                        <p:cTn id="13" dur="750" fill="hold"/>
                                        <p:tgtEl>
                                          <p:spTgt spid="70"/>
                                        </p:tgtEl>
                                        <p:attrNameLst>
                                          <p:attrName>ppt_x</p:attrName>
                                        </p:attrNameLst>
                                      </p:cBhvr>
                                      <p:tavLst>
                                        <p:tav tm="0">
                                          <p:val>
                                            <p:fltVal val="0.5"/>
                                          </p:val>
                                        </p:tav>
                                        <p:tav tm="100000">
                                          <p:val>
                                            <p:strVal val="#ppt_x"/>
                                          </p:val>
                                        </p:tav>
                                      </p:tavLst>
                                    </p:anim>
                                    <p:anim calcmode="lin" valueType="num">
                                      <p:cBhvr>
                                        <p:cTn id="14" dur="750" fill="hold"/>
                                        <p:tgtEl>
                                          <p:spTgt spid="70"/>
                                        </p:tgtEl>
                                        <p:attrNameLst>
                                          <p:attrName>ppt_y</p:attrName>
                                        </p:attrNameLst>
                                      </p:cBhvr>
                                      <p:tavLst>
                                        <p:tav tm="0">
                                          <p:val>
                                            <p:fltVal val="0.5"/>
                                          </p:val>
                                        </p:tav>
                                        <p:tav tm="100000">
                                          <p:val>
                                            <p:strVal val="#ppt_y"/>
                                          </p:val>
                                        </p:tav>
                                      </p:tavLst>
                                    </p:anim>
                                  </p:childTnLst>
                                </p:cTn>
                              </p:par>
                            </p:childTnLst>
                          </p:cTn>
                        </p:par>
                        <p:par>
                          <p:cTn id="15" fill="hold">
                            <p:stCondLst>
                              <p:cond delay="1500"/>
                            </p:stCondLst>
                            <p:childTnLst>
                              <p:par>
                                <p:cTn id="16" presetID="23" presetClass="entr" presetSubtype="528" fill="hold" grpId="0" nodeType="afterEffect">
                                  <p:stCondLst>
                                    <p:cond delay="0"/>
                                  </p:stCondLst>
                                  <p:childTnLst>
                                    <p:set>
                                      <p:cBhvr>
                                        <p:cTn id="17" dur="1" fill="hold">
                                          <p:stCondLst>
                                            <p:cond delay="0"/>
                                          </p:stCondLst>
                                        </p:cTn>
                                        <p:tgtEl>
                                          <p:spTgt spid="71"/>
                                        </p:tgtEl>
                                        <p:attrNameLst>
                                          <p:attrName>style.visibility</p:attrName>
                                        </p:attrNameLst>
                                      </p:cBhvr>
                                      <p:to>
                                        <p:strVal val="visible"/>
                                      </p:to>
                                    </p:set>
                                    <p:anim calcmode="lin" valueType="num">
                                      <p:cBhvr>
                                        <p:cTn id="18" dur="750" fill="hold"/>
                                        <p:tgtEl>
                                          <p:spTgt spid="71"/>
                                        </p:tgtEl>
                                        <p:attrNameLst>
                                          <p:attrName>ppt_w</p:attrName>
                                        </p:attrNameLst>
                                      </p:cBhvr>
                                      <p:tavLst>
                                        <p:tav tm="0">
                                          <p:val>
                                            <p:fltVal val="0"/>
                                          </p:val>
                                        </p:tav>
                                        <p:tav tm="100000">
                                          <p:val>
                                            <p:strVal val="#ppt_w"/>
                                          </p:val>
                                        </p:tav>
                                      </p:tavLst>
                                    </p:anim>
                                    <p:anim calcmode="lin" valueType="num">
                                      <p:cBhvr>
                                        <p:cTn id="19" dur="750" fill="hold"/>
                                        <p:tgtEl>
                                          <p:spTgt spid="71"/>
                                        </p:tgtEl>
                                        <p:attrNameLst>
                                          <p:attrName>ppt_h</p:attrName>
                                        </p:attrNameLst>
                                      </p:cBhvr>
                                      <p:tavLst>
                                        <p:tav tm="0">
                                          <p:val>
                                            <p:fltVal val="0"/>
                                          </p:val>
                                        </p:tav>
                                        <p:tav tm="100000">
                                          <p:val>
                                            <p:strVal val="#ppt_h"/>
                                          </p:val>
                                        </p:tav>
                                      </p:tavLst>
                                    </p:anim>
                                    <p:anim calcmode="lin" valueType="num">
                                      <p:cBhvr>
                                        <p:cTn id="20" dur="750" fill="hold"/>
                                        <p:tgtEl>
                                          <p:spTgt spid="71"/>
                                        </p:tgtEl>
                                        <p:attrNameLst>
                                          <p:attrName>ppt_x</p:attrName>
                                        </p:attrNameLst>
                                      </p:cBhvr>
                                      <p:tavLst>
                                        <p:tav tm="0">
                                          <p:val>
                                            <p:fltVal val="0.5"/>
                                          </p:val>
                                        </p:tav>
                                        <p:tav tm="100000">
                                          <p:val>
                                            <p:strVal val="#ppt_x"/>
                                          </p:val>
                                        </p:tav>
                                      </p:tavLst>
                                    </p:anim>
                                    <p:anim calcmode="lin" valueType="num">
                                      <p:cBhvr>
                                        <p:cTn id="21" dur="750" fill="hold"/>
                                        <p:tgtEl>
                                          <p:spTgt spid="71"/>
                                        </p:tgtEl>
                                        <p:attrNameLst>
                                          <p:attrName>ppt_y</p:attrName>
                                        </p:attrNameLst>
                                      </p:cBhvr>
                                      <p:tavLst>
                                        <p:tav tm="0">
                                          <p:val>
                                            <p:fltVal val="0.5"/>
                                          </p:val>
                                        </p:tav>
                                        <p:tav tm="100000">
                                          <p:val>
                                            <p:strVal val="#ppt_y"/>
                                          </p:val>
                                        </p:tav>
                                      </p:tavLst>
                                    </p:anim>
                                  </p:childTnLst>
                                </p:cTn>
                              </p:par>
                            </p:childTnLst>
                          </p:cTn>
                        </p:par>
                        <p:par>
                          <p:cTn id="22" fill="hold">
                            <p:stCondLst>
                              <p:cond delay="2500"/>
                            </p:stCondLst>
                            <p:childTnLst>
                              <p:par>
                                <p:cTn id="23" presetID="23" presetClass="entr" presetSubtype="528" fill="hold" grpId="0" nodeType="afterEffect">
                                  <p:stCondLst>
                                    <p:cond delay="0"/>
                                  </p:stCondLst>
                                  <p:childTnLst>
                                    <p:set>
                                      <p:cBhvr>
                                        <p:cTn id="24" dur="1" fill="hold">
                                          <p:stCondLst>
                                            <p:cond delay="0"/>
                                          </p:stCondLst>
                                        </p:cTn>
                                        <p:tgtEl>
                                          <p:spTgt spid="103"/>
                                        </p:tgtEl>
                                        <p:attrNameLst>
                                          <p:attrName>style.visibility</p:attrName>
                                        </p:attrNameLst>
                                      </p:cBhvr>
                                      <p:to>
                                        <p:strVal val="visible"/>
                                      </p:to>
                                    </p:set>
                                    <p:anim calcmode="lin" valueType="num">
                                      <p:cBhvr>
                                        <p:cTn id="25" dur="750" fill="hold"/>
                                        <p:tgtEl>
                                          <p:spTgt spid="103"/>
                                        </p:tgtEl>
                                        <p:attrNameLst>
                                          <p:attrName>ppt_w</p:attrName>
                                        </p:attrNameLst>
                                      </p:cBhvr>
                                      <p:tavLst>
                                        <p:tav tm="0">
                                          <p:val>
                                            <p:fltVal val="0"/>
                                          </p:val>
                                        </p:tav>
                                        <p:tav tm="100000">
                                          <p:val>
                                            <p:strVal val="#ppt_w"/>
                                          </p:val>
                                        </p:tav>
                                      </p:tavLst>
                                    </p:anim>
                                    <p:anim calcmode="lin" valueType="num">
                                      <p:cBhvr>
                                        <p:cTn id="26" dur="750" fill="hold"/>
                                        <p:tgtEl>
                                          <p:spTgt spid="103"/>
                                        </p:tgtEl>
                                        <p:attrNameLst>
                                          <p:attrName>ppt_h</p:attrName>
                                        </p:attrNameLst>
                                      </p:cBhvr>
                                      <p:tavLst>
                                        <p:tav tm="0">
                                          <p:val>
                                            <p:fltVal val="0"/>
                                          </p:val>
                                        </p:tav>
                                        <p:tav tm="100000">
                                          <p:val>
                                            <p:strVal val="#ppt_h"/>
                                          </p:val>
                                        </p:tav>
                                      </p:tavLst>
                                    </p:anim>
                                    <p:anim calcmode="lin" valueType="num">
                                      <p:cBhvr>
                                        <p:cTn id="27" dur="750" fill="hold"/>
                                        <p:tgtEl>
                                          <p:spTgt spid="103"/>
                                        </p:tgtEl>
                                        <p:attrNameLst>
                                          <p:attrName>ppt_x</p:attrName>
                                        </p:attrNameLst>
                                      </p:cBhvr>
                                      <p:tavLst>
                                        <p:tav tm="0">
                                          <p:val>
                                            <p:fltVal val="0.5"/>
                                          </p:val>
                                        </p:tav>
                                        <p:tav tm="100000">
                                          <p:val>
                                            <p:strVal val="#ppt_x"/>
                                          </p:val>
                                        </p:tav>
                                      </p:tavLst>
                                    </p:anim>
                                    <p:anim calcmode="lin" valueType="num">
                                      <p:cBhvr>
                                        <p:cTn id="28" dur="750" fill="hold"/>
                                        <p:tgtEl>
                                          <p:spTgt spid="103"/>
                                        </p:tgtEl>
                                        <p:attrNameLst>
                                          <p:attrName>ppt_y</p:attrName>
                                        </p:attrNameLst>
                                      </p:cBhvr>
                                      <p:tavLst>
                                        <p:tav tm="0">
                                          <p:val>
                                            <p:fltVal val="0.5"/>
                                          </p:val>
                                        </p:tav>
                                        <p:tav tm="100000">
                                          <p:val>
                                            <p:strVal val="#ppt_y"/>
                                          </p:val>
                                        </p:tav>
                                      </p:tavLst>
                                    </p:anim>
                                  </p:childTnLst>
                                </p:cTn>
                              </p:par>
                            </p:childTnLst>
                          </p:cTn>
                        </p:par>
                        <p:par>
                          <p:cTn id="29" fill="hold">
                            <p:stCondLst>
                              <p:cond delay="3500"/>
                            </p:stCondLst>
                            <p:childTnLst>
                              <p:par>
                                <p:cTn id="30" presetID="2" presetClass="entr" presetSubtype="4" decel="100000" fill="hold" nodeType="after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additive="base">
                                        <p:cTn id="32" dur="750" fill="hold"/>
                                        <p:tgtEl>
                                          <p:spTgt spid="72"/>
                                        </p:tgtEl>
                                        <p:attrNameLst>
                                          <p:attrName>ppt_x</p:attrName>
                                        </p:attrNameLst>
                                      </p:cBhvr>
                                      <p:tavLst>
                                        <p:tav tm="0">
                                          <p:val>
                                            <p:strVal val="#ppt_x"/>
                                          </p:val>
                                        </p:tav>
                                        <p:tav tm="100000">
                                          <p:val>
                                            <p:strVal val="#ppt_x"/>
                                          </p:val>
                                        </p:tav>
                                      </p:tavLst>
                                    </p:anim>
                                    <p:anim calcmode="lin" valueType="num">
                                      <p:cBhvr additive="base">
                                        <p:cTn id="33" dur="750" fill="hold"/>
                                        <p:tgtEl>
                                          <p:spTgt spid="72"/>
                                        </p:tgtEl>
                                        <p:attrNameLst>
                                          <p:attrName>ppt_y</p:attrName>
                                        </p:attrNameLst>
                                      </p:cBhvr>
                                      <p:tavLst>
                                        <p:tav tm="0">
                                          <p:val>
                                            <p:strVal val="1+#ppt_h/2"/>
                                          </p:val>
                                        </p:tav>
                                        <p:tav tm="100000">
                                          <p:val>
                                            <p:strVal val="#ppt_y"/>
                                          </p:val>
                                        </p:tav>
                                      </p:tavLst>
                                    </p:anim>
                                  </p:childTnLst>
                                </p:cTn>
                              </p:par>
                              <p:par>
                                <p:cTn id="34" presetID="10" presetClass="entr" presetSubtype="0" fill="hold" nodeType="withEffect">
                                  <p:stCondLst>
                                    <p:cond delay="0"/>
                                  </p:stCondLst>
                                  <p:childTnLst>
                                    <p:set>
                                      <p:cBhvr>
                                        <p:cTn id="35" dur="1" fill="hold">
                                          <p:stCondLst>
                                            <p:cond delay="0"/>
                                          </p:stCondLst>
                                        </p:cTn>
                                        <p:tgtEl>
                                          <p:spTgt spid="72"/>
                                        </p:tgtEl>
                                        <p:attrNameLst>
                                          <p:attrName>style.visibility</p:attrName>
                                        </p:attrNameLst>
                                      </p:cBhvr>
                                      <p:to>
                                        <p:strVal val="visible"/>
                                      </p:to>
                                    </p:set>
                                    <p:animEffect transition="in" filter="fade">
                                      <p:cBhvr>
                                        <p:cTn id="36" dur="750"/>
                                        <p:tgtEl>
                                          <p:spTgt spid="72"/>
                                        </p:tgtEl>
                                      </p:cBhvr>
                                    </p:animEffect>
                                  </p:childTnLst>
                                </p:cTn>
                              </p:par>
                            </p:childTnLst>
                          </p:cTn>
                        </p:par>
                        <p:par>
                          <p:cTn id="37" fill="hold">
                            <p:stCondLst>
                              <p:cond delay="4500"/>
                            </p:stCondLst>
                            <p:childTnLst>
                              <p:par>
                                <p:cTn id="38" presetID="53" presetClass="entr" presetSubtype="16" fill="hold" grpId="0" nodeType="after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p:cTn id="40" dur="750" fill="hold"/>
                                        <p:tgtEl>
                                          <p:spTgt spid="69"/>
                                        </p:tgtEl>
                                        <p:attrNameLst>
                                          <p:attrName>ppt_w</p:attrName>
                                        </p:attrNameLst>
                                      </p:cBhvr>
                                      <p:tavLst>
                                        <p:tav tm="0">
                                          <p:val>
                                            <p:fltVal val="0"/>
                                          </p:val>
                                        </p:tav>
                                        <p:tav tm="100000">
                                          <p:val>
                                            <p:strVal val="#ppt_w"/>
                                          </p:val>
                                        </p:tav>
                                      </p:tavLst>
                                    </p:anim>
                                    <p:anim calcmode="lin" valueType="num">
                                      <p:cBhvr>
                                        <p:cTn id="41" dur="750" fill="hold"/>
                                        <p:tgtEl>
                                          <p:spTgt spid="69"/>
                                        </p:tgtEl>
                                        <p:attrNameLst>
                                          <p:attrName>ppt_h</p:attrName>
                                        </p:attrNameLst>
                                      </p:cBhvr>
                                      <p:tavLst>
                                        <p:tav tm="0">
                                          <p:val>
                                            <p:fltVal val="0"/>
                                          </p:val>
                                        </p:tav>
                                        <p:tav tm="100000">
                                          <p:val>
                                            <p:strVal val="#ppt_h"/>
                                          </p:val>
                                        </p:tav>
                                      </p:tavLst>
                                    </p:anim>
                                    <p:animEffect transition="in" filter="fade">
                                      <p:cBhvr>
                                        <p:cTn id="42" dur="750"/>
                                        <p:tgtEl>
                                          <p:spTgt spid="69"/>
                                        </p:tgtEl>
                                      </p:cBhvr>
                                    </p:animEffect>
                                  </p:childTnLst>
                                </p:cTn>
                              </p:par>
                            </p:childTnLst>
                          </p:cTn>
                        </p:par>
                        <p:par>
                          <p:cTn id="43" fill="hold">
                            <p:stCondLst>
                              <p:cond delay="5500"/>
                            </p:stCondLst>
                            <p:childTnLst>
                              <p:par>
                                <p:cTn id="44" presetID="10" presetClass="entr" presetSubtype="0" fill="hold" grpId="0" nodeType="afterEffect">
                                  <p:stCondLst>
                                    <p:cond delay="0"/>
                                  </p:stCondLst>
                                  <p:childTnLst>
                                    <p:set>
                                      <p:cBhvr>
                                        <p:cTn id="45" dur="1" fill="hold">
                                          <p:stCondLst>
                                            <p:cond delay="0"/>
                                          </p:stCondLst>
                                        </p:cTn>
                                        <p:tgtEl>
                                          <p:spTgt spid="77"/>
                                        </p:tgtEl>
                                        <p:attrNameLst>
                                          <p:attrName>style.visibility</p:attrName>
                                        </p:attrNameLst>
                                      </p:cBhvr>
                                      <p:to>
                                        <p:strVal val="visible"/>
                                      </p:to>
                                    </p:set>
                                    <p:animEffect transition="in" filter="fade">
                                      <p:cBhvr>
                                        <p:cTn id="46" dur="500"/>
                                        <p:tgtEl>
                                          <p:spTgt spid="77"/>
                                        </p:tgtEl>
                                      </p:cBhvr>
                                    </p:animEffect>
                                  </p:childTnLst>
                                </p:cTn>
                              </p:par>
                            </p:childTnLst>
                          </p:cTn>
                        </p:par>
                        <p:par>
                          <p:cTn id="47" fill="hold">
                            <p:stCondLst>
                              <p:cond delay="6000"/>
                            </p:stCondLst>
                            <p:childTnLst>
                              <p:par>
                                <p:cTn id="48" presetID="10" presetClass="entr" presetSubtype="0" fill="hold" grpId="0" nodeType="after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childTnLst>
                          </p:cTn>
                        </p:par>
                        <p:par>
                          <p:cTn id="51" fill="hold">
                            <p:stCondLst>
                              <p:cond delay="6500"/>
                            </p:stCondLst>
                            <p:childTnLst>
                              <p:par>
                                <p:cTn id="52" presetID="2" presetClass="entr" presetSubtype="4" decel="100000" fill="hold" nodeType="afterEffect">
                                  <p:stCondLst>
                                    <p:cond delay="0"/>
                                  </p:stCondLst>
                                  <p:childTnLst>
                                    <p:set>
                                      <p:cBhvr>
                                        <p:cTn id="53" dur="1" fill="hold">
                                          <p:stCondLst>
                                            <p:cond delay="0"/>
                                          </p:stCondLst>
                                        </p:cTn>
                                        <p:tgtEl>
                                          <p:spTgt spid="80"/>
                                        </p:tgtEl>
                                        <p:attrNameLst>
                                          <p:attrName>style.visibility</p:attrName>
                                        </p:attrNameLst>
                                      </p:cBhvr>
                                      <p:to>
                                        <p:strVal val="visible"/>
                                      </p:to>
                                    </p:set>
                                    <p:anim calcmode="lin" valueType="num">
                                      <p:cBhvr additive="base">
                                        <p:cTn id="54" dur="700" fill="hold"/>
                                        <p:tgtEl>
                                          <p:spTgt spid="80"/>
                                        </p:tgtEl>
                                        <p:attrNameLst>
                                          <p:attrName>ppt_x</p:attrName>
                                        </p:attrNameLst>
                                      </p:cBhvr>
                                      <p:tavLst>
                                        <p:tav tm="0">
                                          <p:val>
                                            <p:strVal val="#ppt_x"/>
                                          </p:val>
                                        </p:tav>
                                        <p:tav tm="100000">
                                          <p:val>
                                            <p:strVal val="#ppt_x"/>
                                          </p:val>
                                        </p:tav>
                                      </p:tavLst>
                                    </p:anim>
                                    <p:anim calcmode="lin" valueType="num">
                                      <p:cBhvr additive="base">
                                        <p:cTn id="55" dur="700" fill="hold"/>
                                        <p:tgtEl>
                                          <p:spTgt spid="80"/>
                                        </p:tgtEl>
                                        <p:attrNameLst>
                                          <p:attrName>ppt_y</p:attrName>
                                        </p:attrNameLst>
                                      </p:cBhvr>
                                      <p:tavLst>
                                        <p:tav tm="0">
                                          <p:val>
                                            <p:strVal val="1+#ppt_h/2"/>
                                          </p:val>
                                        </p:tav>
                                        <p:tav tm="100000">
                                          <p:val>
                                            <p:strVal val="#ppt_y"/>
                                          </p:val>
                                        </p:tav>
                                      </p:tavLst>
                                    </p:anim>
                                  </p:childTnLst>
                                </p:cTn>
                              </p:par>
                              <p:par>
                                <p:cTn id="56" presetID="10" presetClass="entr" presetSubtype="0" fill="hold" nodeType="withEffect">
                                  <p:stCondLst>
                                    <p:cond delay="0"/>
                                  </p:stCondLst>
                                  <p:childTnLst>
                                    <p:set>
                                      <p:cBhvr>
                                        <p:cTn id="57" dur="1" fill="hold">
                                          <p:stCondLst>
                                            <p:cond delay="0"/>
                                          </p:stCondLst>
                                        </p:cTn>
                                        <p:tgtEl>
                                          <p:spTgt spid="80"/>
                                        </p:tgtEl>
                                        <p:attrNameLst>
                                          <p:attrName>style.visibility</p:attrName>
                                        </p:attrNameLst>
                                      </p:cBhvr>
                                      <p:to>
                                        <p:strVal val="visible"/>
                                      </p:to>
                                    </p:set>
                                    <p:animEffect transition="in" filter="fade">
                                      <p:cBhvr>
                                        <p:cTn id="58" dur="700"/>
                                        <p:tgtEl>
                                          <p:spTgt spid="80"/>
                                        </p:tgtEl>
                                      </p:cBhvr>
                                    </p:animEffect>
                                  </p:childTnLst>
                                </p:cTn>
                              </p:par>
                            </p:childTnLst>
                          </p:cTn>
                        </p:par>
                        <p:par>
                          <p:cTn id="59" fill="hold">
                            <p:stCondLst>
                              <p:cond delay="7500"/>
                            </p:stCondLst>
                            <p:childTnLst>
                              <p:par>
                                <p:cTn id="60" presetID="53" presetClass="entr" presetSubtype="16" fill="hold" grpId="0" nodeType="afterEffect">
                                  <p:stCondLst>
                                    <p:cond delay="0"/>
                                  </p:stCondLst>
                                  <p:childTnLst>
                                    <p:set>
                                      <p:cBhvr>
                                        <p:cTn id="61" dur="1" fill="hold">
                                          <p:stCondLst>
                                            <p:cond delay="0"/>
                                          </p:stCondLst>
                                        </p:cTn>
                                        <p:tgtEl>
                                          <p:spTgt spid="79"/>
                                        </p:tgtEl>
                                        <p:attrNameLst>
                                          <p:attrName>style.visibility</p:attrName>
                                        </p:attrNameLst>
                                      </p:cBhvr>
                                      <p:to>
                                        <p:strVal val="visible"/>
                                      </p:to>
                                    </p:set>
                                    <p:anim calcmode="lin" valueType="num">
                                      <p:cBhvr>
                                        <p:cTn id="62" dur="750" fill="hold"/>
                                        <p:tgtEl>
                                          <p:spTgt spid="79"/>
                                        </p:tgtEl>
                                        <p:attrNameLst>
                                          <p:attrName>ppt_w</p:attrName>
                                        </p:attrNameLst>
                                      </p:cBhvr>
                                      <p:tavLst>
                                        <p:tav tm="0">
                                          <p:val>
                                            <p:fltVal val="0"/>
                                          </p:val>
                                        </p:tav>
                                        <p:tav tm="100000">
                                          <p:val>
                                            <p:strVal val="#ppt_w"/>
                                          </p:val>
                                        </p:tav>
                                      </p:tavLst>
                                    </p:anim>
                                    <p:anim calcmode="lin" valueType="num">
                                      <p:cBhvr>
                                        <p:cTn id="63" dur="750" fill="hold"/>
                                        <p:tgtEl>
                                          <p:spTgt spid="79"/>
                                        </p:tgtEl>
                                        <p:attrNameLst>
                                          <p:attrName>ppt_h</p:attrName>
                                        </p:attrNameLst>
                                      </p:cBhvr>
                                      <p:tavLst>
                                        <p:tav tm="0">
                                          <p:val>
                                            <p:fltVal val="0"/>
                                          </p:val>
                                        </p:tav>
                                        <p:tav tm="100000">
                                          <p:val>
                                            <p:strVal val="#ppt_h"/>
                                          </p:val>
                                        </p:tav>
                                      </p:tavLst>
                                    </p:anim>
                                    <p:animEffect transition="in" filter="fade">
                                      <p:cBhvr>
                                        <p:cTn id="64" dur="750"/>
                                        <p:tgtEl>
                                          <p:spTgt spid="79"/>
                                        </p:tgtEl>
                                      </p:cBhvr>
                                    </p:animEffect>
                                  </p:childTnLst>
                                </p:cTn>
                              </p:par>
                            </p:childTnLst>
                          </p:cTn>
                        </p:par>
                        <p:par>
                          <p:cTn id="65" fill="hold">
                            <p:stCondLst>
                              <p:cond delay="8500"/>
                            </p:stCondLst>
                            <p:childTnLst>
                              <p:par>
                                <p:cTn id="66" presetID="10" presetClass="entr" presetSubtype="0" fill="hold" grpId="0" nodeType="afterEffect">
                                  <p:stCondLst>
                                    <p:cond delay="0"/>
                                  </p:stCondLst>
                                  <p:childTnLst>
                                    <p:set>
                                      <p:cBhvr>
                                        <p:cTn id="67" dur="1" fill="hold">
                                          <p:stCondLst>
                                            <p:cond delay="0"/>
                                          </p:stCondLst>
                                        </p:cTn>
                                        <p:tgtEl>
                                          <p:spTgt spid="85"/>
                                        </p:tgtEl>
                                        <p:attrNameLst>
                                          <p:attrName>style.visibility</p:attrName>
                                        </p:attrNameLst>
                                      </p:cBhvr>
                                      <p:to>
                                        <p:strVal val="visible"/>
                                      </p:to>
                                    </p:set>
                                    <p:animEffect transition="in" filter="fade">
                                      <p:cBhvr>
                                        <p:cTn id="68" dur="500"/>
                                        <p:tgtEl>
                                          <p:spTgt spid="85"/>
                                        </p:tgtEl>
                                      </p:cBhvr>
                                    </p:animEffect>
                                  </p:childTnLst>
                                </p:cTn>
                              </p:par>
                            </p:childTnLst>
                          </p:cTn>
                        </p:par>
                        <p:par>
                          <p:cTn id="69" fill="hold">
                            <p:stCondLst>
                              <p:cond delay="9000"/>
                            </p:stCondLst>
                            <p:childTnLst>
                              <p:par>
                                <p:cTn id="70" presetID="10" presetClass="entr" presetSubtype="0" fill="hold" grpId="0" nodeType="afterEffect">
                                  <p:stCondLst>
                                    <p:cond delay="0"/>
                                  </p:stCondLst>
                                  <p:childTnLst>
                                    <p:set>
                                      <p:cBhvr>
                                        <p:cTn id="71" dur="1" fill="hold">
                                          <p:stCondLst>
                                            <p:cond delay="0"/>
                                          </p:stCondLst>
                                        </p:cTn>
                                        <p:tgtEl>
                                          <p:spTgt spid="86"/>
                                        </p:tgtEl>
                                        <p:attrNameLst>
                                          <p:attrName>style.visibility</p:attrName>
                                        </p:attrNameLst>
                                      </p:cBhvr>
                                      <p:to>
                                        <p:strVal val="visible"/>
                                      </p:to>
                                    </p:set>
                                    <p:animEffect transition="in" filter="fade">
                                      <p:cBhvr>
                                        <p:cTn id="72" dur="500"/>
                                        <p:tgtEl>
                                          <p:spTgt spid="86"/>
                                        </p:tgtEl>
                                      </p:cBhvr>
                                    </p:animEffect>
                                  </p:childTnLst>
                                </p:cTn>
                              </p:par>
                            </p:childTnLst>
                          </p:cTn>
                        </p:par>
                        <p:par>
                          <p:cTn id="73" fill="hold">
                            <p:stCondLst>
                              <p:cond delay="9500"/>
                            </p:stCondLst>
                            <p:childTnLst>
                              <p:par>
                                <p:cTn id="74" presetID="2" presetClass="entr" presetSubtype="4" decel="100000" fill="hold" nodeType="afterEffect">
                                  <p:stCondLst>
                                    <p:cond delay="0"/>
                                  </p:stCondLst>
                                  <p:childTnLst>
                                    <p:set>
                                      <p:cBhvr>
                                        <p:cTn id="75" dur="1" fill="hold">
                                          <p:stCondLst>
                                            <p:cond delay="0"/>
                                          </p:stCondLst>
                                        </p:cTn>
                                        <p:tgtEl>
                                          <p:spTgt spid="88"/>
                                        </p:tgtEl>
                                        <p:attrNameLst>
                                          <p:attrName>style.visibility</p:attrName>
                                        </p:attrNameLst>
                                      </p:cBhvr>
                                      <p:to>
                                        <p:strVal val="visible"/>
                                      </p:to>
                                    </p:set>
                                    <p:anim calcmode="lin" valueType="num">
                                      <p:cBhvr additive="base">
                                        <p:cTn id="76" dur="600" fill="hold"/>
                                        <p:tgtEl>
                                          <p:spTgt spid="88"/>
                                        </p:tgtEl>
                                        <p:attrNameLst>
                                          <p:attrName>ppt_x</p:attrName>
                                        </p:attrNameLst>
                                      </p:cBhvr>
                                      <p:tavLst>
                                        <p:tav tm="0">
                                          <p:val>
                                            <p:strVal val="#ppt_x"/>
                                          </p:val>
                                        </p:tav>
                                        <p:tav tm="100000">
                                          <p:val>
                                            <p:strVal val="#ppt_x"/>
                                          </p:val>
                                        </p:tav>
                                      </p:tavLst>
                                    </p:anim>
                                    <p:anim calcmode="lin" valueType="num">
                                      <p:cBhvr additive="base">
                                        <p:cTn id="77" dur="600" fill="hold"/>
                                        <p:tgtEl>
                                          <p:spTgt spid="88"/>
                                        </p:tgtEl>
                                        <p:attrNameLst>
                                          <p:attrName>ppt_y</p:attrName>
                                        </p:attrNameLst>
                                      </p:cBhvr>
                                      <p:tavLst>
                                        <p:tav tm="0">
                                          <p:val>
                                            <p:strVal val="1+#ppt_h/2"/>
                                          </p:val>
                                        </p:tav>
                                        <p:tav tm="100000">
                                          <p:val>
                                            <p:strVal val="#ppt_y"/>
                                          </p:val>
                                        </p:tav>
                                      </p:tavLst>
                                    </p:anim>
                                  </p:childTnLst>
                                </p:cTn>
                              </p:par>
                              <p:par>
                                <p:cTn id="78" presetID="10" presetClass="entr" presetSubtype="0" fill="hold" nodeType="withEffect">
                                  <p:stCondLst>
                                    <p:cond delay="0"/>
                                  </p:stCondLst>
                                  <p:childTnLst>
                                    <p:set>
                                      <p:cBhvr>
                                        <p:cTn id="79" dur="1" fill="hold">
                                          <p:stCondLst>
                                            <p:cond delay="0"/>
                                          </p:stCondLst>
                                        </p:cTn>
                                        <p:tgtEl>
                                          <p:spTgt spid="88"/>
                                        </p:tgtEl>
                                        <p:attrNameLst>
                                          <p:attrName>style.visibility</p:attrName>
                                        </p:attrNameLst>
                                      </p:cBhvr>
                                      <p:to>
                                        <p:strVal val="visible"/>
                                      </p:to>
                                    </p:set>
                                    <p:animEffect transition="in" filter="fade">
                                      <p:cBhvr>
                                        <p:cTn id="80" dur="600"/>
                                        <p:tgtEl>
                                          <p:spTgt spid="88"/>
                                        </p:tgtEl>
                                      </p:cBhvr>
                                    </p:animEffect>
                                  </p:childTnLst>
                                </p:cTn>
                              </p:par>
                            </p:childTnLst>
                          </p:cTn>
                        </p:par>
                        <p:par>
                          <p:cTn id="81" fill="hold">
                            <p:stCondLst>
                              <p:cond delay="10500"/>
                            </p:stCondLst>
                            <p:childTnLst>
                              <p:par>
                                <p:cTn id="82" presetID="53" presetClass="entr" presetSubtype="16" fill="hold" grpId="0" nodeType="afterEffect">
                                  <p:stCondLst>
                                    <p:cond delay="0"/>
                                  </p:stCondLst>
                                  <p:childTnLst>
                                    <p:set>
                                      <p:cBhvr>
                                        <p:cTn id="83" dur="1" fill="hold">
                                          <p:stCondLst>
                                            <p:cond delay="0"/>
                                          </p:stCondLst>
                                        </p:cTn>
                                        <p:tgtEl>
                                          <p:spTgt spid="87"/>
                                        </p:tgtEl>
                                        <p:attrNameLst>
                                          <p:attrName>style.visibility</p:attrName>
                                        </p:attrNameLst>
                                      </p:cBhvr>
                                      <p:to>
                                        <p:strVal val="visible"/>
                                      </p:to>
                                    </p:set>
                                    <p:anim calcmode="lin" valueType="num">
                                      <p:cBhvr>
                                        <p:cTn id="84" dur="750" fill="hold"/>
                                        <p:tgtEl>
                                          <p:spTgt spid="87"/>
                                        </p:tgtEl>
                                        <p:attrNameLst>
                                          <p:attrName>ppt_w</p:attrName>
                                        </p:attrNameLst>
                                      </p:cBhvr>
                                      <p:tavLst>
                                        <p:tav tm="0">
                                          <p:val>
                                            <p:fltVal val="0"/>
                                          </p:val>
                                        </p:tav>
                                        <p:tav tm="100000">
                                          <p:val>
                                            <p:strVal val="#ppt_w"/>
                                          </p:val>
                                        </p:tav>
                                      </p:tavLst>
                                    </p:anim>
                                    <p:anim calcmode="lin" valueType="num">
                                      <p:cBhvr>
                                        <p:cTn id="85" dur="750" fill="hold"/>
                                        <p:tgtEl>
                                          <p:spTgt spid="87"/>
                                        </p:tgtEl>
                                        <p:attrNameLst>
                                          <p:attrName>ppt_h</p:attrName>
                                        </p:attrNameLst>
                                      </p:cBhvr>
                                      <p:tavLst>
                                        <p:tav tm="0">
                                          <p:val>
                                            <p:fltVal val="0"/>
                                          </p:val>
                                        </p:tav>
                                        <p:tav tm="100000">
                                          <p:val>
                                            <p:strVal val="#ppt_h"/>
                                          </p:val>
                                        </p:tav>
                                      </p:tavLst>
                                    </p:anim>
                                    <p:animEffect transition="in" filter="fade">
                                      <p:cBhvr>
                                        <p:cTn id="86" dur="750"/>
                                        <p:tgtEl>
                                          <p:spTgt spid="87"/>
                                        </p:tgtEl>
                                      </p:cBhvr>
                                    </p:animEffect>
                                  </p:childTnLst>
                                </p:cTn>
                              </p:par>
                            </p:childTnLst>
                          </p:cTn>
                        </p:par>
                        <p:par>
                          <p:cTn id="87" fill="hold">
                            <p:stCondLst>
                              <p:cond delay="11500"/>
                            </p:stCondLst>
                            <p:childTnLst>
                              <p:par>
                                <p:cTn id="88" presetID="10" presetClass="entr" presetSubtype="0" fill="hold" grpId="0" nodeType="afterEffect">
                                  <p:stCondLst>
                                    <p:cond delay="0"/>
                                  </p:stCondLst>
                                  <p:childTnLst>
                                    <p:set>
                                      <p:cBhvr>
                                        <p:cTn id="89" dur="1" fill="hold">
                                          <p:stCondLst>
                                            <p:cond delay="0"/>
                                          </p:stCondLst>
                                        </p:cTn>
                                        <p:tgtEl>
                                          <p:spTgt spid="93"/>
                                        </p:tgtEl>
                                        <p:attrNameLst>
                                          <p:attrName>style.visibility</p:attrName>
                                        </p:attrNameLst>
                                      </p:cBhvr>
                                      <p:to>
                                        <p:strVal val="visible"/>
                                      </p:to>
                                    </p:set>
                                    <p:animEffect transition="in" filter="fade">
                                      <p:cBhvr>
                                        <p:cTn id="90" dur="500"/>
                                        <p:tgtEl>
                                          <p:spTgt spid="93"/>
                                        </p:tgtEl>
                                      </p:cBhvr>
                                    </p:animEffect>
                                  </p:childTnLst>
                                </p:cTn>
                              </p:par>
                            </p:childTnLst>
                          </p:cTn>
                        </p:par>
                        <p:par>
                          <p:cTn id="91" fill="hold">
                            <p:stCondLst>
                              <p:cond delay="12000"/>
                            </p:stCondLst>
                            <p:childTnLst>
                              <p:par>
                                <p:cTn id="92" presetID="10" presetClass="entr" presetSubtype="0" fill="hold" grpId="0" nodeType="afterEffect">
                                  <p:stCondLst>
                                    <p:cond delay="0"/>
                                  </p:stCondLst>
                                  <p:childTnLst>
                                    <p:set>
                                      <p:cBhvr>
                                        <p:cTn id="93" dur="1" fill="hold">
                                          <p:stCondLst>
                                            <p:cond delay="0"/>
                                          </p:stCondLst>
                                        </p:cTn>
                                        <p:tgtEl>
                                          <p:spTgt spid="94"/>
                                        </p:tgtEl>
                                        <p:attrNameLst>
                                          <p:attrName>style.visibility</p:attrName>
                                        </p:attrNameLst>
                                      </p:cBhvr>
                                      <p:to>
                                        <p:strVal val="visible"/>
                                      </p:to>
                                    </p:set>
                                    <p:animEffect transition="in" filter="fade">
                                      <p:cBhvr>
                                        <p:cTn id="94" dur="500"/>
                                        <p:tgtEl>
                                          <p:spTgt spid="94"/>
                                        </p:tgtEl>
                                      </p:cBhvr>
                                    </p:animEffect>
                                  </p:childTnLst>
                                </p:cTn>
                              </p:par>
                            </p:childTnLst>
                          </p:cTn>
                        </p:par>
                        <p:par>
                          <p:cTn id="95" fill="hold">
                            <p:stCondLst>
                              <p:cond delay="12500"/>
                            </p:stCondLst>
                            <p:childTnLst>
                              <p:par>
                                <p:cTn id="96" presetID="2" presetClass="entr" presetSubtype="4" decel="100000" fill="hold" nodeType="afterEffect">
                                  <p:stCondLst>
                                    <p:cond delay="0"/>
                                  </p:stCondLst>
                                  <p:childTnLst>
                                    <p:set>
                                      <p:cBhvr>
                                        <p:cTn id="97" dur="1" fill="hold">
                                          <p:stCondLst>
                                            <p:cond delay="0"/>
                                          </p:stCondLst>
                                        </p:cTn>
                                        <p:tgtEl>
                                          <p:spTgt spid="96"/>
                                        </p:tgtEl>
                                        <p:attrNameLst>
                                          <p:attrName>style.visibility</p:attrName>
                                        </p:attrNameLst>
                                      </p:cBhvr>
                                      <p:to>
                                        <p:strVal val="visible"/>
                                      </p:to>
                                    </p:set>
                                    <p:anim calcmode="lin" valueType="num">
                                      <p:cBhvr additive="base">
                                        <p:cTn id="98" dur="500" fill="hold"/>
                                        <p:tgtEl>
                                          <p:spTgt spid="96"/>
                                        </p:tgtEl>
                                        <p:attrNameLst>
                                          <p:attrName>ppt_x</p:attrName>
                                        </p:attrNameLst>
                                      </p:cBhvr>
                                      <p:tavLst>
                                        <p:tav tm="0">
                                          <p:val>
                                            <p:strVal val="#ppt_x"/>
                                          </p:val>
                                        </p:tav>
                                        <p:tav tm="100000">
                                          <p:val>
                                            <p:strVal val="#ppt_x"/>
                                          </p:val>
                                        </p:tav>
                                      </p:tavLst>
                                    </p:anim>
                                    <p:anim calcmode="lin" valueType="num">
                                      <p:cBhvr additive="base">
                                        <p:cTn id="99" dur="500" fill="hold"/>
                                        <p:tgtEl>
                                          <p:spTgt spid="96"/>
                                        </p:tgtEl>
                                        <p:attrNameLst>
                                          <p:attrName>ppt_y</p:attrName>
                                        </p:attrNameLst>
                                      </p:cBhvr>
                                      <p:tavLst>
                                        <p:tav tm="0">
                                          <p:val>
                                            <p:strVal val="1+#ppt_h/2"/>
                                          </p:val>
                                        </p:tav>
                                        <p:tav tm="100000">
                                          <p:val>
                                            <p:strVal val="#ppt_y"/>
                                          </p:val>
                                        </p:tav>
                                      </p:tavLst>
                                    </p:anim>
                                  </p:childTnLst>
                                </p:cTn>
                              </p:par>
                              <p:par>
                                <p:cTn id="100" presetID="10" presetClass="entr" presetSubtype="0" fill="hold" nodeType="withEffect">
                                  <p:stCondLst>
                                    <p:cond delay="0"/>
                                  </p:stCondLst>
                                  <p:childTnLst>
                                    <p:set>
                                      <p:cBhvr>
                                        <p:cTn id="101" dur="1" fill="hold">
                                          <p:stCondLst>
                                            <p:cond delay="0"/>
                                          </p:stCondLst>
                                        </p:cTn>
                                        <p:tgtEl>
                                          <p:spTgt spid="96"/>
                                        </p:tgtEl>
                                        <p:attrNameLst>
                                          <p:attrName>style.visibility</p:attrName>
                                        </p:attrNameLst>
                                      </p:cBhvr>
                                      <p:to>
                                        <p:strVal val="visible"/>
                                      </p:to>
                                    </p:set>
                                    <p:animEffect transition="in" filter="fade">
                                      <p:cBhvr>
                                        <p:cTn id="102" dur="500"/>
                                        <p:tgtEl>
                                          <p:spTgt spid="96"/>
                                        </p:tgtEl>
                                      </p:cBhvr>
                                    </p:animEffect>
                                  </p:childTnLst>
                                </p:cTn>
                              </p:par>
                            </p:childTnLst>
                          </p:cTn>
                        </p:par>
                        <p:par>
                          <p:cTn id="103" fill="hold">
                            <p:stCondLst>
                              <p:cond delay="13000"/>
                            </p:stCondLst>
                            <p:childTnLst>
                              <p:par>
                                <p:cTn id="104" presetID="53" presetClass="entr" presetSubtype="16" fill="hold" grpId="0" nodeType="afterEffect">
                                  <p:stCondLst>
                                    <p:cond delay="0"/>
                                  </p:stCondLst>
                                  <p:childTnLst>
                                    <p:set>
                                      <p:cBhvr>
                                        <p:cTn id="105" dur="1" fill="hold">
                                          <p:stCondLst>
                                            <p:cond delay="0"/>
                                          </p:stCondLst>
                                        </p:cTn>
                                        <p:tgtEl>
                                          <p:spTgt spid="95"/>
                                        </p:tgtEl>
                                        <p:attrNameLst>
                                          <p:attrName>style.visibility</p:attrName>
                                        </p:attrNameLst>
                                      </p:cBhvr>
                                      <p:to>
                                        <p:strVal val="visible"/>
                                      </p:to>
                                    </p:set>
                                    <p:anim calcmode="lin" valueType="num">
                                      <p:cBhvr>
                                        <p:cTn id="106" dur="750" fill="hold"/>
                                        <p:tgtEl>
                                          <p:spTgt spid="95"/>
                                        </p:tgtEl>
                                        <p:attrNameLst>
                                          <p:attrName>ppt_w</p:attrName>
                                        </p:attrNameLst>
                                      </p:cBhvr>
                                      <p:tavLst>
                                        <p:tav tm="0">
                                          <p:val>
                                            <p:fltVal val="0"/>
                                          </p:val>
                                        </p:tav>
                                        <p:tav tm="100000">
                                          <p:val>
                                            <p:strVal val="#ppt_w"/>
                                          </p:val>
                                        </p:tav>
                                      </p:tavLst>
                                    </p:anim>
                                    <p:anim calcmode="lin" valueType="num">
                                      <p:cBhvr>
                                        <p:cTn id="107" dur="750" fill="hold"/>
                                        <p:tgtEl>
                                          <p:spTgt spid="95"/>
                                        </p:tgtEl>
                                        <p:attrNameLst>
                                          <p:attrName>ppt_h</p:attrName>
                                        </p:attrNameLst>
                                      </p:cBhvr>
                                      <p:tavLst>
                                        <p:tav tm="0">
                                          <p:val>
                                            <p:fltVal val="0"/>
                                          </p:val>
                                        </p:tav>
                                        <p:tav tm="100000">
                                          <p:val>
                                            <p:strVal val="#ppt_h"/>
                                          </p:val>
                                        </p:tav>
                                      </p:tavLst>
                                    </p:anim>
                                    <p:animEffect transition="in" filter="fade">
                                      <p:cBhvr>
                                        <p:cTn id="108" dur="750"/>
                                        <p:tgtEl>
                                          <p:spTgt spid="95"/>
                                        </p:tgtEl>
                                      </p:cBhvr>
                                    </p:animEffect>
                                  </p:childTnLst>
                                </p:cTn>
                              </p:par>
                            </p:childTnLst>
                          </p:cTn>
                        </p:par>
                        <p:par>
                          <p:cTn id="109" fill="hold">
                            <p:stCondLst>
                              <p:cond delay="14000"/>
                            </p:stCondLst>
                            <p:childTnLst>
                              <p:par>
                                <p:cTn id="110" presetID="10" presetClass="entr" presetSubtype="0" fill="hold" grpId="0" nodeType="afterEffect">
                                  <p:stCondLst>
                                    <p:cond delay="0"/>
                                  </p:stCondLst>
                                  <p:childTnLst>
                                    <p:set>
                                      <p:cBhvr>
                                        <p:cTn id="111" dur="1" fill="hold">
                                          <p:stCondLst>
                                            <p:cond delay="0"/>
                                          </p:stCondLst>
                                        </p:cTn>
                                        <p:tgtEl>
                                          <p:spTgt spid="101"/>
                                        </p:tgtEl>
                                        <p:attrNameLst>
                                          <p:attrName>style.visibility</p:attrName>
                                        </p:attrNameLst>
                                      </p:cBhvr>
                                      <p:to>
                                        <p:strVal val="visible"/>
                                      </p:to>
                                    </p:set>
                                    <p:animEffect transition="in" filter="fade">
                                      <p:cBhvr>
                                        <p:cTn id="112" dur="500"/>
                                        <p:tgtEl>
                                          <p:spTgt spid="101"/>
                                        </p:tgtEl>
                                      </p:cBhvr>
                                    </p:animEffect>
                                  </p:childTnLst>
                                </p:cTn>
                              </p:par>
                            </p:childTnLst>
                          </p:cTn>
                        </p:par>
                        <p:par>
                          <p:cTn id="113" fill="hold">
                            <p:stCondLst>
                              <p:cond delay="14500"/>
                            </p:stCondLst>
                            <p:childTnLst>
                              <p:par>
                                <p:cTn id="114" presetID="10" presetClass="entr" presetSubtype="0" fill="hold" grpId="0" nodeType="afterEffect">
                                  <p:stCondLst>
                                    <p:cond delay="0"/>
                                  </p:stCondLst>
                                  <p:childTnLst>
                                    <p:set>
                                      <p:cBhvr>
                                        <p:cTn id="115" dur="1" fill="hold">
                                          <p:stCondLst>
                                            <p:cond delay="0"/>
                                          </p:stCondLst>
                                        </p:cTn>
                                        <p:tgtEl>
                                          <p:spTgt spid="102"/>
                                        </p:tgtEl>
                                        <p:attrNameLst>
                                          <p:attrName>style.visibility</p:attrName>
                                        </p:attrNameLst>
                                      </p:cBhvr>
                                      <p:to>
                                        <p:strVal val="visible"/>
                                      </p:to>
                                    </p:set>
                                    <p:animEffect transition="in" filter="fade">
                                      <p:cBhvr>
                                        <p:cTn id="116" dur="500"/>
                                        <p:tgtEl>
                                          <p:spTgt spid="102"/>
                                        </p:tgtEl>
                                      </p:cBhvr>
                                    </p:animEffect>
                                  </p:childTnLst>
                                </p:cTn>
                              </p:par>
                            </p:childTnLst>
                          </p:cTn>
                        </p:par>
                        <p:par>
                          <p:cTn id="117" fill="hold">
                            <p:stCondLst>
                              <p:cond delay="15000"/>
                            </p:stCondLst>
                            <p:childTnLst>
                              <p:par>
                                <p:cTn id="118" presetID="10" presetClass="entr" presetSubtype="0" fill="hold" grpId="0" nodeType="afterEffect">
                                  <p:stCondLst>
                                    <p:cond delay="0"/>
                                  </p:stCondLst>
                                  <p:childTnLst>
                                    <p:set>
                                      <p:cBhvr>
                                        <p:cTn id="119" dur="1" fill="hold">
                                          <p:stCondLst>
                                            <p:cond delay="0"/>
                                          </p:stCondLst>
                                        </p:cTn>
                                        <p:tgtEl>
                                          <p:spTgt spid="117"/>
                                        </p:tgtEl>
                                        <p:attrNameLst>
                                          <p:attrName>style.visibility</p:attrName>
                                        </p:attrNameLst>
                                      </p:cBhvr>
                                      <p:to>
                                        <p:strVal val="visible"/>
                                      </p:to>
                                    </p:set>
                                    <p:animEffect transition="in" filter="fade">
                                      <p:cBhvr>
                                        <p:cTn id="120" dur="1000"/>
                                        <p:tgtEl>
                                          <p:spTgt spid="117"/>
                                        </p:tgtEl>
                                      </p:cBhvr>
                                    </p:animEffect>
                                  </p:childTnLst>
                                </p:cTn>
                              </p:par>
                            </p:childTnLst>
                          </p:cTn>
                        </p:par>
                        <p:par>
                          <p:cTn id="121" fill="hold">
                            <p:stCondLst>
                              <p:cond delay="16000"/>
                            </p:stCondLst>
                            <p:childTnLst>
                              <p:par>
                                <p:cTn id="122" presetID="53" presetClass="entr" presetSubtype="16" fill="hold" grpId="0" nodeType="afterEffect">
                                  <p:stCondLst>
                                    <p:cond delay="0"/>
                                  </p:stCondLst>
                                  <p:iterate type="lt">
                                    <p:tmPct val="10000"/>
                                  </p:iterate>
                                  <p:childTnLst>
                                    <p:set>
                                      <p:cBhvr>
                                        <p:cTn id="123" dur="1" fill="hold">
                                          <p:stCondLst>
                                            <p:cond delay="0"/>
                                          </p:stCondLst>
                                        </p:cTn>
                                        <p:tgtEl>
                                          <p:spTgt spid="104"/>
                                        </p:tgtEl>
                                        <p:attrNameLst>
                                          <p:attrName>style.visibility</p:attrName>
                                        </p:attrNameLst>
                                      </p:cBhvr>
                                      <p:to>
                                        <p:strVal val="visible"/>
                                      </p:to>
                                    </p:set>
                                    <p:anim calcmode="lin" valueType="num">
                                      <p:cBhvr>
                                        <p:cTn id="124" dur="250" fill="hold"/>
                                        <p:tgtEl>
                                          <p:spTgt spid="104"/>
                                        </p:tgtEl>
                                        <p:attrNameLst>
                                          <p:attrName>ppt_w</p:attrName>
                                        </p:attrNameLst>
                                      </p:cBhvr>
                                      <p:tavLst>
                                        <p:tav tm="0">
                                          <p:val>
                                            <p:fltVal val="0"/>
                                          </p:val>
                                        </p:tav>
                                        <p:tav tm="100000">
                                          <p:val>
                                            <p:strVal val="#ppt_w"/>
                                          </p:val>
                                        </p:tav>
                                      </p:tavLst>
                                    </p:anim>
                                    <p:anim calcmode="lin" valueType="num">
                                      <p:cBhvr>
                                        <p:cTn id="125" dur="250" fill="hold"/>
                                        <p:tgtEl>
                                          <p:spTgt spid="104"/>
                                        </p:tgtEl>
                                        <p:attrNameLst>
                                          <p:attrName>ppt_h</p:attrName>
                                        </p:attrNameLst>
                                      </p:cBhvr>
                                      <p:tavLst>
                                        <p:tav tm="0">
                                          <p:val>
                                            <p:fltVal val="0"/>
                                          </p:val>
                                        </p:tav>
                                        <p:tav tm="100000">
                                          <p:val>
                                            <p:strVal val="#ppt_h"/>
                                          </p:val>
                                        </p:tav>
                                      </p:tavLst>
                                    </p:anim>
                                    <p:animEffect transition="in" filter="fade">
                                      <p:cBhvr>
                                        <p:cTn id="126" dur="25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69" grpId="0" animBg="1"/>
      <p:bldP spid="70" grpId="0"/>
      <p:bldP spid="71" grpId="0"/>
      <p:bldP spid="77" grpId="0"/>
      <p:bldP spid="78" grpId="0"/>
      <p:bldP spid="79" grpId="0" animBg="1"/>
      <p:bldP spid="85" grpId="0"/>
      <p:bldP spid="86" grpId="0"/>
      <p:bldP spid="87" grpId="0" animBg="1"/>
      <p:bldP spid="93" grpId="0"/>
      <p:bldP spid="94" grpId="0"/>
      <p:bldP spid="95" grpId="0" animBg="1"/>
      <p:bldP spid="101" grpId="0"/>
      <p:bldP spid="102" grpId="0"/>
      <p:bldP spid="103" grpId="0"/>
      <p:bldP spid="104" grpId="0"/>
      <p:bldP spid="11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p:nvPr/>
        </p:nvSpPr>
        <p:spPr>
          <a:xfrm rot="5400000">
            <a:off x="2170486" y="1665881"/>
            <a:ext cx="1203748" cy="697536"/>
          </a:xfrm>
          <a:prstGeom prst="rect">
            <a:avLst/>
          </a:prstGeom>
          <a:noFill/>
        </p:spPr>
        <p:txBody>
          <a:bodyPr wrap="none" lIns="121917" tIns="60958" rIns="121917" bIns="60958" rtlCol="0">
            <a:spAutoFit/>
          </a:bodyPr>
          <a:lstStyle/>
          <a:p>
            <a:r>
              <a:rPr lang="zh-CN" altLang="en-US" sz="3700" b="1" dirty="0">
                <a:solidFill>
                  <a:schemeClr val="accent1"/>
                </a:solidFill>
                <a:latin typeface="微软雅黑" panose="020B0503020204020204" pitchFamily="34" charset="-122"/>
                <a:ea typeface="微软雅黑" panose="020B0503020204020204" pitchFamily="34" charset="-122"/>
              </a:rPr>
              <a:t>目录</a:t>
            </a:r>
            <a:endParaRPr lang="zh-CN" altLang="en-US" sz="3700" b="1" dirty="0">
              <a:solidFill>
                <a:schemeClr val="accent1"/>
              </a:solidFill>
              <a:latin typeface="微软雅黑" panose="020B0503020204020204" pitchFamily="34" charset="-122"/>
              <a:ea typeface="微软雅黑" panose="020B0503020204020204" pitchFamily="34" charset="-122"/>
            </a:endParaRPr>
          </a:p>
        </p:txBody>
      </p:sp>
      <p:sp>
        <p:nvSpPr>
          <p:cNvPr id="3" name="TextBox 13"/>
          <p:cNvSpPr txBox="1"/>
          <p:nvPr/>
        </p:nvSpPr>
        <p:spPr>
          <a:xfrm rot="5400000">
            <a:off x="1309097" y="3835038"/>
            <a:ext cx="2926528" cy="697536"/>
          </a:xfrm>
          <a:prstGeom prst="rect">
            <a:avLst/>
          </a:prstGeom>
          <a:noFill/>
        </p:spPr>
        <p:txBody>
          <a:bodyPr wrap="none" lIns="121917" tIns="60958" rIns="121917" bIns="60958" rtlCol="0">
            <a:spAutoFit/>
          </a:bodyPr>
          <a:lstStyle/>
          <a:p>
            <a:r>
              <a:rPr lang="en-US" altLang="zh-CN" sz="3700" b="1" dirty="0">
                <a:solidFill>
                  <a:schemeClr val="tx2"/>
                </a:solidFill>
                <a:latin typeface="微软雅黑" panose="020B0503020204020204" pitchFamily="34" charset="-122"/>
                <a:ea typeface="微软雅黑" panose="020B0503020204020204" pitchFamily="34" charset="-122"/>
              </a:rPr>
              <a:t>CONTE</a:t>
            </a:r>
            <a:r>
              <a:rPr lang="en-US" altLang="zh-CN" sz="3700" b="1" dirty="0">
                <a:solidFill>
                  <a:schemeClr val="bg1"/>
                </a:solidFill>
                <a:latin typeface="微软雅黑" panose="020B0503020204020204" pitchFamily="34" charset="-122"/>
                <a:ea typeface="微软雅黑" panose="020B0503020204020204" pitchFamily="34" charset="-122"/>
              </a:rPr>
              <a:t>NTS</a:t>
            </a:r>
            <a:endParaRPr lang="zh-CN" altLang="en-US" sz="3700" b="1" dirty="0">
              <a:solidFill>
                <a:schemeClr val="bg1"/>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4301989" y="0"/>
            <a:ext cx="0" cy="685800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4013996" y="1220756"/>
            <a:ext cx="575989" cy="576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en-US" altLang="zh-CN" sz="3200" dirty="0">
                <a:latin typeface="微软雅黑" panose="020B0503020204020204" pitchFamily="34" charset="-122"/>
                <a:ea typeface="微软雅黑" panose="020B0503020204020204" pitchFamily="34" charset="-122"/>
              </a:rPr>
              <a:t>1</a:t>
            </a:r>
            <a:endParaRPr lang="zh-CN" altLang="en-US" sz="3200" dirty="0">
              <a:latin typeface="微软雅黑" panose="020B0503020204020204" pitchFamily="34" charset="-122"/>
              <a:ea typeface="微软雅黑" panose="020B0503020204020204" pitchFamily="34" charset="-122"/>
            </a:endParaRPr>
          </a:p>
        </p:txBody>
      </p:sp>
      <p:sp>
        <p:nvSpPr>
          <p:cNvPr id="6" name="椭圆 5"/>
          <p:cNvSpPr/>
          <p:nvPr/>
        </p:nvSpPr>
        <p:spPr>
          <a:xfrm>
            <a:off x="4013996" y="2564904"/>
            <a:ext cx="575989" cy="57606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en-US" altLang="zh-CN" sz="3200" dirty="0">
                <a:latin typeface="微软雅黑" panose="020B0503020204020204" pitchFamily="34" charset="-122"/>
                <a:ea typeface="微软雅黑" panose="020B0503020204020204" pitchFamily="34" charset="-122"/>
              </a:rPr>
              <a:t>2</a:t>
            </a:r>
            <a:endParaRPr lang="zh-CN" altLang="en-US" sz="3200" dirty="0">
              <a:latin typeface="微软雅黑" panose="020B0503020204020204" pitchFamily="34" charset="-122"/>
              <a:ea typeface="微软雅黑" panose="020B0503020204020204" pitchFamily="34" charset="-122"/>
            </a:endParaRPr>
          </a:p>
        </p:txBody>
      </p:sp>
      <p:sp>
        <p:nvSpPr>
          <p:cNvPr id="7" name="椭圆 6"/>
          <p:cNvSpPr/>
          <p:nvPr/>
        </p:nvSpPr>
        <p:spPr>
          <a:xfrm>
            <a:off x="4013996" y="3909054"/>
            <a:ext cx="575989" cy="576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en-US" altLang="zh-CN" sz="3200" dirty="0">
                <a:latin typeface="微软雅黑" panose="020B0503020204020204" pitchFamily="34" charset="-122"/>
                <a:ea typeface="微软雅黑" panose="020B0503020204020204" pitchFamily="34" charset="-122"/>
              </a:rPr>
              <a:t>3</a:t>
            </a:r>
            <a:endParaRPr lang="zh-CN" altLang="en-US" sz="3200" dirty="0">
              <a:latin typeface="微软雅黑" panose="020B0503020204020204" pitchFamily="34" charset="-122"/>
              <a:ea typeface="微软雅黑" panose="020B0503020204020204" pitchFamily="34" charset="-122"/>
            </a:endParaRPr>
          </a:p>
        </p:txBody>
      </p:sp>
      <p:sp>
        <p:nvSpPr>
          <p:cNvPr id="8" name="椭圆 7"/>
          <p:cNvSpPr/>
          <p:nvPr/>
        </p:nvSpPr>
        <p:spPr>
          <a:xfrm>
            <a:off x="4013996" y="5253203"/>
            <a:ext cx="575989" cy="57606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en-US" altLang="zh-CN" sz="3200" dirty="0">
                <a:latin typeface="微软雅黑" panose="020B0503020204020204" pitchFamily="34" charset="-122"/>
                <a:ea typeface="微软雅黑" panose="020B0503020204020204" pitchFamily="34" charset="-122"/>
              </a:rPr>
              <a:t>4</a:t>
            </a:r>
            <a:endParaRPr lang="zh-CN" altLang="en-US" sz="3200" dirty="0">
              <a:latin typeface="微软雅黑" panose="020B0503020204020204" pitchFamily="34" charset="-122"/>
              <a:ea typeface="微软雅黑" panose="020B0503020204020204" pitchFamily="34" charset="-122"/>
            </a:endParaRPr>
          </a:p>
        </p:txBody>
      </p:sp>
      <p:sp>
        <p:nvSpPr>
          <p:cNvPr id="9" name="TextBox 19"/>
          <p:cNvSpPr txBox="1"/>
          <p:nvPr/>
        </p:nvSpPr>
        <p:spPr>
          <a:xfrm>
            <a:off x="5221966" y="1120838"/>
            <a:ext cx="4743917" cy="1300051"/>
          </a:xfrm>
          <a:prstGeom prst="rect">
            <a:avLst/>
          </a:prstGeom>
          <a:noFill/>
        </p:spPr>
        <p:txBody>
          <a:bodyPr wrap="square" lIns="121917" tIns="60958" rIns="121917" bIns="60958" rtlCol="0">
            <a:spAutoFit/>
          </a:bodyPr>
          <a:lstStyle/>
          <a:p>
            <a:pPr>
              <a:lnSpc>
                <a:spcPct val="150000"/>
              </a:lnSpc>
            </a:pPr>
            <a:r>
              <a:rPr lang="zh-CN" altLang="en-US" sz="2100" b="1" dirty="0">
                <a:solidFill>
                  <a:schemeClr val="accent1"/>
                </a:solidFill>
                <a:latin typeface="微软雅黑" panose="020B0503020204020204" pitchFamily="34" charset="-122"/>
                <a:ea typeface="微软雅黑" panose="020B0503020204020204" pitchFamily="34" charset="-122"/>
              </a:rPr>
              <a:t>年度工作概述</a:t>
            </a:r>
            <a:endParaRPr lang="en-US" altLang="zh-CN" sz="2100" b="1" dirty="0">
              <a:solidFill>
                <a:schemeClr val="accent1"/>
              </a:solidFill>
              <a:latin typeface="微软雅黑" panose="020B0503020204020204" pitchFamily="34" charset="-122"/>
              <a:ea typeface="微软雅黑" panose="020B0503020204020204" pitchFamily="34" charset="-122"/>
            </a:endParaRPr>
          </a:p>
          <a:p>
            <a:r>
              <a:rPr lang="zh-CN" altLang="en-US" sz="15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TextBox 20"/>
          <p:cNvSpPr txBox="1"/>
          <p:nvPr/>
        </p:nvSpPr>
        <p:spPr>
          <a:xfrm>
            <a:off x="5221966" y="2484433"/>
            <a:ext cx="4743917" cy="1138769"/>
          </a:xfrm>
          <a:prstGeom prst="rect">
            <a:avLst/>
          </a:prstGeom>
          <a:noFill/>
        </p:spPr>
        <p:txBody>
          <a:bodyPr wrap="square" lIns="121917" tIns="60958" rIns="121917" bIns="60958" rtlCol="0">
            <a:spAutoFit/>
          </a:bodyPr>
          <a:lstStyle/>
          <a:p>
            <a:r>
              <a:rPr lang="zh-CN" altLang="en-US" sz="2100" b="1" dirty="0">
                <a:solidFill>
                  <a:schemeClr val="accent1"/>
                </a:solidFill>
                <a:latin typeface="微软雅黑" panose="020B0503020204020204" pitchFamily="34" charset="-122"/>
                <a:ea typeface="微软雅黑" panose="020B0503020204020204" pitchFamily="34" charset="-122"/>
              </a:rPr>
              <a:t>工作完成情况</a:t>
            </a:r>
            <a:endParaRPr lang="en-US" altLang="zh-CN" sz="2100" b="1" dirty="0">
              <a:solidFill>
                <a:schemeClr val="accent1"/>
              </a:solidFill>
              <a:latin typeface="微软雅黑" panose="020B0503020204020204" pitchFamily="34" charset="-122"/>
              <a:ea typeface="微软雅黑" panose="020B0503020204020204" pitchFamily="34" charset="-122"/>
            </a:endParaRPr>
          </a:p>
          <a:p>
            <a:r>
              <a:rPr lang="zh-CN" altLang="en-US" sz="15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TextBox 21"/>
          <p:cNvSpPr txBox="1"/>
          <p:nvPr/>
        </p:nvSpPr>
        <p:spPr>
          <a:xfrm>
            <a:off x="5221966" y="3713126"/>
            <a:ext cx="4743917" cy="1300051"/>
          </a:xfrm>
          <a:prstGeom prst="rect">
            <a:avLst/>
          </a:prstGeom>
          <a:noFill/>
        </p:spPr>
        <p:txBody>
          <a:bodyPr wrap="square" lIns="121917" tIns="60958" rIns="121917" bIns="60958" rtlCol="0">
            <a:spAutoFit/>
          </a:bodyPr>
          <a:lstStyle/>
          <a:p>
            <a:pPr>
              <a:lnSpc>
                <a:spcPct val="150000"/>
              </a:lnSpc>
            </a:pPr>
            <a:r>
              <a:rPr lang="zh-CN" altLang="en-US" sz="2100" b="1" dirty="0">
                <a:solidFill>
                  <a:schemeClr val="accent1"/>
                </a:solidFill>
                <a:latin typeface="微软雅黑" panose="020B0503020204020204" pitchFamily="34" charset="-122"/>
                <a:ea typeface="微软雅黑" panose="020B0503020204020204" pitchFamily="34" charset="-122"/>
              </a:rPr>
              <a:t>成功项目展示</a:t>
            </a:r>
            <a:endParaRPr lang="en-US" altLang="zh-CN" sz="2100" b="1" dirty="0">
              <a:solidFill>
                <a:schemeClr val="accent1"/>
              </a:solidFill>
              <a:latin typeface="微软雅黑" panose="020B0503020204020204" pitchFamily="34" charset="-122"/>
              <a:ea typeface="微软雅黑" panose="020B0503020204020204" pitchFamily="34" charset="-122"/>
            </a:endParaRPr>
          </a:p>
          <a:p>
            <a:r>
              <a:rPr lang="zh-CN" altLang="en-US" sz="15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TextBox 22"/>
          <p:cNvSpPr txBox="1"/>
          <p:nvPr/>
        </p:nvSpPr>
        <p:spPr>
          <a:xfrm>
            <a:off x="5221966" y="5050342"/>
            <a:ext cx="4743917" cy="1300051"/>
          </a:xfrm>
          <a:prstGeom prst="rect">
            <a:avLst/>
          </a:prstGeom>
          <a:noFill/>
        </p:spPr>
        <p:txBody>
          <a:bodyPr wrap="square" lIns="121917" tIns="60958" rIns="121917" bIns="60958" rtlCol="0">
            <a:spAutoFit/>
          </a:bodyPr>
          <a:lstStyle/>
          <a:p>
            <a:pPr>
              <a:lnSpc>
                <a:spcPct val="150000"/>
              </a:lnSpc>
            </a:pPr>
            <a:r>
              <a:rPr lang="zh-CN" altLang="en-US" sz="2100" b="1" dirty="0">
                <a:solidFill>
                  <a:schemeClr val="accent1"/>
                </a:solidFill>
                <a:latin typeface="微软雅黑" panose="020B0503020204020204" pitchFamily="34" charset="-122"/>
                <a:ea typeface="微软雅黑" panose="020B0503020204020204" pitchFamily="34" charset="-122"/>
              </a:rPr>
              <a:t>明年工作计划</a:t>
            </a:r>
            <a:endParaRPr lang="en-US" altLang="zh-CN" sz="2100" b="1" dirty="0">
              <a:solidFill>
                <a:schemeClr val="accent1"/>
              </a:solidFill>
              <a:latin typeface="微软雅黑" panose="020B0503020204020204" pitchFamily="34" charset="-122"/>
              <a:ea typeface="微软雅黑" panose="020B0503020204020204" pitchFamily="34" charset="-122"/>
            </a:endParaRPr>
          </a:p>
          <a:p>
            <a:r>
              <a:rPr lang="zh-CN" altLang="en-US" sz="15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P spid="6" grpId="0" animBg="1"/>
      <p:bldP spid="7" grpId="0" animBg="1"/>
      <p:bldP spid="8" grpId="0" animBg="1"/>
      <p:bldP spid="9" grpId="0"/>
      <p:bldP spid="10" grpId="0"/>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3578357" y="1651731"/>
            <a:ext cx="7229131" cy="935927"/>
          </a:xfrm>
          <a:prstGeom prst="roundRect">
            <a:avLst>
              <a:gd name="adj" fmla="val 50000"/>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4914583" y="1723559"/>
            <a:ext cx="2371203" cy="802960"/>
            <a:chOff x="4871864" y="1833952"/>
            <a:chExt cx="2371512" cy="802960"/>
          </a:xfrm>
        </p:grpSpPr>
        <p:grpSp>
          <p:nvGrpSpPr>
            <p:cNvPr id="33" name="组合 32"/>
            <p:cNvGrpSpPr/>
            <p:nvPr/>
          </p:nvGrpSpPr>
          <p:grpSpPr>
            <a:xfrm>
              <a:off x="4871864" y="1833952"/>
              <a:ext cx="2371512" cy="802960"/>
              <a:chOff x="4143851" y="532568"/>
              <a:chExt cx="4142700" cy="584449"/>
            </a:xfrm>
          </p:grpSpPr>
          <p:sp>
            <p:nvSpPr>
              <p:cNvPr id="35" name="圆角矩形 34"/>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6" name="圆角矩形 35"/>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34" name="TextBox 48"/>
            <p:cNvSpPr txBox="1"/>
            <p:nvPr/>
          </p:nvSpPr>
          <p:spPr>
            <a:xfrm>
              <a:off x="5200291" y="1986189"/>
              <a:ext cx="1723549" cy="492443"/>
            </a:xfrm>
            <a:prstGeom prst="rect">
              <a:avLst/>
            </a:prstGeom>
            <a:noFill/>
          </p:spPr>
          <p:txBody>
            <a:bodyPr wrap="square" rtlCol="0">
              <a:spAutoFit/>
            </a:bodyPr>
            <a:lstStyle>
              <a:defPPr>
                <a:defRPr lang="zh-CN"/>
              </a:defPPr>
              <a:lvl1pPr>
                <a:lnSpc>
                  <a:spcPct val="130000"/>
                </a:lnSpc>
                <a:defRPr sz="20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添加标题</a:t>
              </a:r>
              <a:endParaRPr lang="zh-CN" altLang="en-US" dirty="0">
                <a:solidFill>
                  <a:schemeClr val="tx1">
                    <a:lumMod val="65000"/>
                    <a:lumOff val="35000"/>
                  </a:schemeClr>
                </a:solidFill>
              </a:endParaRPr>
            </a:p>
          </p:txBody>
        </p:sp>
      </p:grpSp>
      <p:sp>
        <p:nvSpPr>
          <p:cNvPr id="37" name="TextBox 57"/>
          <p:cNvSpPr txBox="1"/>
          <p:nvPr/>
        </p:nvSpPr>
        <p:spPr>
          <a:xfrm>
            <a:off x="7506535" y="1827304"/>
            <a:ext cx="2788100" cy="584776"/>
          </a:xfrm>
          <a:prstGeom prst="rect">
            <a:avLst/>
          </a:prstGeom>
          <a:noFill/>
        </p:spPr>
        <p:txBody>
          <a:bodyPr wrap="square" lIns="121908" tIns="60954" rIns="121908" bIns="60954"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此处添加详细文本描述点击添加文本点击添加文本</a:t>
            </a:r>
            <a:endParaRPr lang="zh-CN" altLang="en-US" sz="1500" dirty="0">
              <a:solidFill>
                <a:schemeClr val="bg1"/>
              </a:solidFill>
              <a:latin typeface="微软雅黑" panose="020B0503020204020204" pitchFamily="34" charset="-122"/>
              <a:ea typeface="微软雅黑" panose="020B0503020204020204" pitchFamily="34" charset="-122"/>
            </a:endParaRPr>
          </a:p>
        </p:txBody>
      </p:sp>
      <p:grpSp>
        <p:nvGrpSpPr>
          <p:cNvPr id="38" name="Group 35"/>
          <p:cNvGrpSpPr>
            <a:grpSpLocks noChangeAspect="1"/>
          </p:cNvGrpSpPr>
          <p:nvPr/>
        </p:nvGrpSpPr>
        <p:grpSpPr bwMode="auto">
          <a:xfrm>
            <a:off x="4120422" y="1866510"/>
            <a:ext cx="463608" cy="475591"/>
            <a:chOff x="2446" y="1254"/>
            <a:chExt cx="868" cy="869"/>
          </a:xfrm>
          <a:solidFill>
            <a:schemeClr val="bg1"/>
          </a:solidFill>
        </p:grpSpPr>
        <p:sp>
          <p:nvSpPr>
            <p:cNvPr id="39" name="Freeform 36"/>
            <p:cNvSpPr>
              <a:spLocks noEditPoints="1"/>
            </p:cNvSpPr>
            <p:nvPr/>
          </p:nvSpPr>
          <p:spPr bwMode="auto">
            <a:xfrm>
              <a:off x="2446" y="1254"/>
              <a:ext cx="868" cy="869"/>
            </a:xfrm>
            <a:custGeom>
              <a:avLst/>
              <a:gdLst>
                <a:gd name="T0" fmla="*/ 184 w 368"/>
                <a:gd name="T1" fmla="*/ 0 h 368"/>
                <a:gd name="T2" fmla="*/ 0 w 368"/>
                <a:gd name="T3" fmla="*/ 184 h 368"/>
                <a:gd name="T4" fmla="*/ 184 w 368"/>
                <a:gd name="T5" fmla="*/ 368 h 368"/>
                <a:gd name="T6" fmla="*/ 368 w 368"/>
                <a:gd name="T7" fmla="*/ 184 h 368"/>
                <a:gd name="T8" fmla="*/ 184 w 368"/>
                <a:gd name="T9" fmla="*/ 0 h 368"/>
                <a:gd name="T10" fmla="*/ 184 w 368"/>
                <a:gd name="T11" fmla="*/ 328 h 368"/>
                <a:gd name="T12" fmla="*/ 40 w 368"/>
                <a:gd name="T13" fmla="*/ 184 h 368"/>
                <a:gd name="T14" fmla="*/ 184 w 368"/>
                <a:gd name="T15" fmla="*/ 40 h 368"/>
                <a:gd name="T16" fmla="*/ 328 w 368"/>
                <a:gd name="T17" fmla="*/ 184 h 368"/>
                <a:gd name="T18" fmla="*/ 184 w 368"/>
                <a:gd name="T19" fmla="*/ 32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68">
                  <a:moveTo>
                    <a:pt x="184" y="0"/>
                  </a:moveTo>
                  <a:cubicBezTo>
                    <a:pt x="82" y="0"/>
                    <a:pt x="0" y="82"/>
                    <a:pt x="0" y="184"/>
                  </a:cubicBezTo>
                  <a:cubicBezTo>
                    <a:pt x="0" y="286"/>
                    <a:pt x="82" y="368"/>
                    <a:pt x="184" y="368"/>
                  </a:cubicBezTo>
                  <a:cubicBezTo>
                    <a:pt x="285" y="368"/>
                    <a:pt x="368" y="286"/>
                    <a:pt x="368" y="184"/>
                  </a:cubicBezTo>
                  <a:cubicBezTo>
                    <a:pt x="368" y="82"/>
                    <a:pt x="285" y="0"/>
                    <a:pt x="184" y="0"/>
                  </a:cubicBezTo>
                  <a:close/>
                  <a:moveTo>
                    <a:pt x="184" y="328"/>
                  </a:moveTo>
                  <a:cubicBezTo>
                    <a:pt x="104" y="328"/>
                    <a:pt x="40" y="263"/>
                    <a:pt x="40" y="184"/>
                  </a:cubicBezTo>
                  <a:cubicBezTo>
                    <a:pt x="40" y="104"/>
                    <a:pt x="104" y="40"/>
                    <a:pt x="184" y="40"/>
                  </a:cubicBezTo>
                  <a:cubicBezTo>
                    <a:pt x="263" y="40"/>
                    <a:pt x="328" y="104"/>
                    <a:pt x="328" y="184"/>
                  </a:cubicBezTo>
                  <a:cubicBezTo>
                    <a:pt x="328" y="263"/>
                    <a:pt x="263" y="328"/>
                    <a:pt x="184" y="3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2800" dirty="0">
                <a:ea typeface="微软雅黑" panose="020B0503020204020204" pitchFamily="34" charset="-122"/>
              </a:endParaRPr>
            </a:p>
          </p:txBody>
        </p:sp>
        <p:sp>
          <p:nvSpPr>
            <p:cNvPr id="69" name="Freeform 37"/>
            <p:cNvSpPr/>
            <p:nvPr/>
          </p:nvSpPr>
          <p:spPr bwMode="auto">
            <a:xfrm>
              <a:off x="2847" y="1443"/>
              <a:ext cx="208" cy="420"/>
            </a:xfrm>
            <a:custGeom>
              <a:avLst/>
              <a:gdLst>
                <a:gd name="T0" fmla="*/ 66 w 208"/>
                <a:gd name="T1" fmla="*/ 0 h 420"/>
                <a:gd name="T2" fmla="*/ 0 w 208"/>
                <a:gd name="T3" fmla="*/ 0 h 420"/>
                <a:gd name="T4" fmla="*/ 0 w 208"/>
                <a:gd name="T5" fmla="*/ 260 h 420"/>
                <a:gd name="T6" fmla="*/ 160 w 208"/>
                <a:gd name="T7" fmla="*/ 420 h 420"/>
                <a:gd name="T8" fmla="*/ 208 w 208"/>
                <a:gd name="T9" fmla="*/ 373 h 420"/>
                <a:gd name="T10" fmla="*/ 66 w 208"/>
                <a:gd name="T11" fmla="*/ 231 h 420"/>
                <a:gd name="T12" fmla="*/ 66 w 208"/>
                <a:gd name="T13" fmla="*/ 0 h 420"/>
              </a:gdLst>
              <a:ahLst/>
              <a:cxnLst>
                <a:cxn ang="0">
                  <a:pos x="T0" y="T1"/>
                </a:cxn>
                <a:cxn ang="0">
                  <a:pos x="T2" y="T3"/>
                </a:cxn>
                <a:cxn ang="0">
                  <a:pos x="T4" y="T5"/>
                </a:cxn>
                <a:cxn ang="0">
                  <a:pos x="T6" y="T7"/>
                </a:cxn>
                <a:cxn ang="0">
                  <a:pos x="T8" y="T9"/>
                </a:cxn>
                <a:cxn ang="0">
                  <a:pos x="T10" y="T11"/>
                </a:cxn>
                <a:cxn ang="0">
                  <a:pos x="T12" y="T13"/>
                </a:cxn>
              </a:cxnLst>
              <a:rect l="0" t="0" r="r" b="b"/>
              <a:pathLst>
                <a:path w="208" h="420">
                  <a:moveTo>
                    <a:pt x="66" y="0"/>
                  </a:moveTo>
                  <a:lnTo>
                    <a:pt x="0" y="0"/>
                  </a:lnTo>
                  <a:lnTo>
                    <a:pt x="0" y="260"/>
                  </a:lnTo>
                  <a:lnTo>
                    <a:pt x="160" y="420"/>
                  </a:lnTo>
                  <a:lnTo>
                    <a:pt x="208" y="373"/>
                  </a:lnTo>
                  <a:lnTo>
                    <a:pt x="66" y="231"/>
                  </a:lnTo>
                  <a:lnTo>
                    <a:pt x="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2800" dirty="0">
                <a:ea typeface="微软雅黑" panose="020B0503020204020204" pitchFamily="34" charset="-122"/>
              </a:endParaRPr>
            </a:p>
          </p:txBody>
        </p:sp>
      </p:grpSp>
      <p:sp>
        <p:nvSpPr>
          <p:cNvPr id="70" name="圆角矩形 69"/>
          <p:cNvSpPr/>
          <p:nvPr/>
        </p:nvSpPr>
        <p:spPr>
          <a:xfrm>
            <a:off x="1300018" y="2814552"/>
            <a:ext cx="7229131" cy="935927"/>
          </a:xfrm>
          <a:prstGeom prst="roundRect">
            <a:avLst>
              <a:gd name="adj" fmla="val 50000"/>
            </a:avLst>
          </a:pr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71" name="组合 70"/>
          <p:cNvGrpSpPr/>
          <p:nvPr/>
        </p:nvGrpSpPr>
        <p:grpSpPr>
          <a:xfrm>
            <a:off x="4935754" y="2886381"/>
            <a:ext cx="2371203" cy="802960"/>
            <a:chOff x="4893037" y="2996774"/>
            <a:chExt cx="2371512" cy="802960"/>
          </a:xfrm>
        </p:grpSpPr>
        <p:grpSp>
          <p:nvGrpSpPr>
            <p:cNvPr id="72" name="组合 71"/>
            <p:cNvGrpSpPr/>
            <p:nvPr/>
          </p:nvGrpSpPr>
          <p:grpSpPr>
            <a:xfrm>
              <a:off x="4893037" y="2996774"/>
              <a:ext cx="2371512" cy="802960"/>
              <a:chOff x="4143851" y="532568"/>
              <a:chExt cx="4142700" cy="584449"/>
            </a:xfrm>
          </p:grpSpPr>
          <p:sp>
            <p:nvSpPr>
              <p:cNvPr id="74" name="圆角矩形 73"/>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5" name="圆角矩形 74"/>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73" name="TextBox 65"/>
            <p:cNvSpPr txBox="1"/>
            <p:nvPr/>
          </p:nvSpPr>
          <p:spPr>
            <a:xfrm>
              <a:off x="5221464" y="3149011"/>
              <a:ext cx="1723549" cy="492443"/>
            </a:xfrm>
            <a:prstGeom prst="rect">
              <a:avLst/>
            </a:prstGeom>
            <a:noFill/>
          </p:spPr>
          <p:txBody>
            <a:bodyPr wrap="square" rtlCol="0">
              <a:spAutoFit/>
            </a:bodyPr>
            <a:lstStyle>
              <a:defPPr>
                <a:defRPr lang="zh-CN"/>
              </a:defPPr>
              <a:lvl1pPr>
                <a:lnSpc>
                  <a:spcPct val="130000"/>
                </a:lnSpc>
                <a:defRPr sz="20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添加标题</a:t>
              </a:r>
              <a:endParaRPr lang="zh-CN" altLang="en-US" dirty="0">
                <a:solidFill>
                  <a:schemeClr val="tx1">
                    <a:lumMod val="65000"/>
                    <a:lumOff val="35000"/>
                  </a:schemeClr>
                </a:solidFill>
              </a:endParaRPr>
            </a:p>
          </p:txBody>
        </p:sp>
      </p:grpSp>
      <p:sp>
        <p:nvSpPr>
          <p:cNvPr id="76" name="TextBox 66"/>
          <p:cNvSpPr txBox="1"/>
          <p:nvPr/>
        </p:nvSpPr>
        <p:spPr>
          <a:xfrm>
            <a:off x="1896660" y="2990125"/>
            <a:ext cx="2788100" cy="584776"/>
          </a:xfrm>
          <a:prstGeom prst="rect">
            <a:avLst/>
          </a:prstGeom>
          <a:noFill/>
        </p:spPr>
        <p:txBody>
          <a:bodyPr wrap="square" lIns="121908" tIns="60954" rIns="121908" bIns="60954" rtlCol="0">
            <a:spAutoFit/>
          </a:bodyPr>
          <a:lstStyle/>
          <a:p>
            <a:pPr algn="r"/>
            <a:r>
              <a:rPr lang="zh-CN" altLang="en-US" sz="1500" dirty="0">
                <a:solidFill>
                  <a:schemeClr val="bg1"/>
                </a:solidFill>
                <a:latin typeface="微软雅黑" panose="020B0503020204020204" pitchFamily="34" charset="-122"/>
                <a:ea typeface="微软雅黑" panose="020B0503020204020204" pitchFamily="34" charset="-122"/>
              </a:rPr>
              <a:t>此处添加详细文本描述点击添加文本点击添加文本</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77" name="圆角矩形 76"/>
          <p:cNvSpPr/>
          <p:nvPr/>
        </p:nvSpPr>
        <p:spPr>
          <a:xfrm>
            <a:off x="3578357" y="3962085"/>
            <a:ext cx="7229131" cy="935927"/>
          </a:xfrm>
          <a:prstGeom prst="roundRect">
            <a:avLst>
              <a:gd name="adj" fmla="val 50000"/>
            </a:avLst>
          </a:pr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78" name="组合 77"/>
          <p:cNvGrpSpPr/>
          <p:nvPr/>
        </p:nvGrpSpPr>
        <p:grpSpPr>
          <a:xfrm>
            <a:off x="4914583" y="4033915"/>
            <a:ext cx="2371203" cy="802960"/>
            <a:chOff x="4871864" y="1833952"/>
            <a:chExt cx="2371512" cy="802960"/>
          </a:xfrm>
        </p:grpSpPr>
        <p:grpSp>
          <p:nvGrpSpPr>
            <p:cNvPr id="79" name="组合 78"/>
            <p:cNvGrpSpPr/>
            <p:nvPr/>
          </p:nvGrpSpPr>
          <p:grpSpPr>
            <a:xfrm>
              <a:off x="4871864" y="1833952"/>
              <a:ext cx="2371512" cy="802960"/>
              <a:chOff x="4143851" y="532568"/>
              <a:chExt cx="4142700" cy="584449"/>
            </a:xfrm>
          </p:grpSpPr>
          <p:sp>
            <p:nvSpPr>
              <p:cNvPr id="81" name="圆角矩形 80"/>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82" name="圆角矩形 81"/>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80" name="TextBox 78"/>
            <p:cNvSpPr txBox="1"/>
            <p:nvPr/>
          </p:nvSpPr>
          <p:spPr>
            <a:xfrm>
              <a:off x="5200291" y="1986189"/>
              <a:ext cx="1723549" cy="492443"/>
            </a:xfrm>
            <a:prstGeom prst="rect">
              <a:avLst/>
            </a:prstGeom>
            <a:noFill/>
          </p:spPr>
          <p:txBody>
            <a:bodyPr wrap="square" rtlCol="0">
              <a:spAutoFit/>
            </a:bodyPr>
            <a:lstStyle>
              <a:defPPr>
                <a:defRPr lang="zh-CN"/>
              </a:defPPr>
              <a:lvl1pPr>
                <a:lnSpc>
                  <a:spcPct val="130000"/>
                </a:lnSpc>
                <a:defRPr sz="20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添加标题</a:t>
              </a:r>
              <a:endParaRPr lang="zh-CN" altLang="en-US" dirty="0">
                <a:solidFill>
                  <a:schemeClr val="tx1">
                    <a:lumMod val="65000"/>
                    <a:lumOff val="35000"/>
                  </a:schemeClr>
                </a:solidFill>
              </a:endParaRPr>
            </a:p>
          </p:txBody>
        </p:sp>
      </p:grpSp>
      <p:sp>
        <p:nvSpPr>
          <p:cNvPr id="83" name="TextBox 81"/>
          <p:cNvSpPr txBox="1"/>
          <p:nvPr/>
        </p:nvSpPr>
        <p:spPr>
          <a:xfrm>
            <a:off x="7506535" y="4137659"/>
            <a:ext cx="2788100" cy="584776"/>
          </a:xfrm>
          <a:prstGeom prst="rect">
            <a:avLst/>
          </a:prstGeom>
          <a:noFill/>
        </p:spPr>
        <p:txBody>
          <a:bodyPr wrap="square" lIns="121908" tIns="60954" rIns="121908" bIns="60954"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此处添加详细文本描述点击添加文本点击添加文本</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84" name="KSO_Shape"/>
          <p:cNvSpPr/>
          <p:nvPr/>
        </p:nvSpPr>
        <p:spPr bwMode="auto">
          <a:xfrm>
            <a:off x="4049963" y="4265793"/>
            <a:ext cx="590262" cy="344365"/>
          </a:xfrm>
          <a:custGeom>
            <a:avLst/>
            <a:gdLst>
              <a:gd name="T0" fmla="*/ 2147483646 w 317"/>
              <a:gd name="T1" fmla="*/ 2147483646 h 185"/>
              <a:gd name="T2" fmla="*/ 2147483646 w 317"/>
              <a:gd name="T3" fmla="*/ 2147483646 h 185"/>
              <a:gd name="T4" fmla="*/ 2147483646 w 317"/>
              <a:gd name="T5" fmla="*/ 2147483646 h 185"/>
              <a:gd name="T6" fmla="*/ 2147483646 w 317"/>
              <a:gd name="T7" fmla="*/ 2147483646 h 185"/>
              <a:gd name="T8" fmla="*/ 2147483646 w 317"/>
              <a:gd name="T9" fmla="*/ 0 h 185"/>
              <a:gd name="T10" fmla="*/ 2147483646 w 317"/>
              <a:gd name="T11" fmla="*/ 0 h 185"/>
              <a:gd name="T12" fmla="*/ 2147483646 w 317"/>
              <a:gd name="T13" fmla="*/ 0 h 185"/>
              <a:gd name="T14" fmla="*/ 2147483646 w 317"/>
              <a:gd name="T15" fmla="*/ 0 h 185"/>
              <a:gd name="T16" fmla="*/ 2147483646 w 317"/>
              <a:gd name="T17" fmla="*/ 2147483646 h 185"/>
              <a:gd name="T18" fmla="*/ 2147483646 w 317"/>
              <a:gd name="T19" fmla="*/ 2147483646 h 185"/>
              <a:gd name="T20" fmla="*/ 2147483646 w 317"/>
              <a:gd name="T21" fmla="*/ 2147483646 h 185"/>
              <a:gd name="T22" fmla="*/ 2147483646 w 317"/>
              <a:gd name="T23" fmla="*/ 2147483646 h 185"/>
              <a:gd name="T24" fmla="*/ 2147483646 w 317"/>
              <a:gd name="T25" fmla="*/ 2147483646 h 185"/>
              <a:gd name="T26" fmla="*/ 2147483646 w 317"/>
              <a:gd name="T27" fmla="*/ 2147483646 h 185"/>
              <a:gd name="T28" fmla="*/ 2147483646 w 317"/>
              <a:gd name="T29" fmla="*/ 2147483646 h 185"/>
              <a:gd name="T30" fmla="*/ 2147483646 w 317"/>
              <a:gd name="T31" fmla="*/ 2147483646 h 185"/>
              <a:gd name="T32" fmla="*/ 2147483646 w 317"/>
              <a:gd name="T33" fmla="*/ 2147483646 h 185"/>
              <a:gd name="T34" fmla="*/ 2147483646 w 317"/>
              <a:gd name="T35" fmla="*/ 2147483646 h 185"/>
              <a:gd name="T36" fmla="*/ 2147483646 w 317"/>
              <a:gd name="T37" fmla="*/ 2147483646 h 185"/>
              <a:gd name="T38" fmla="*/ 2147483646 w 317"/>
              <a:gd name="T39" fmla="*/ 2147483646 h 185"/>
              <a:gd name="T40" fmla="*/ 2147483646 w 317"/>
              <a:gd name="T41" fmla="*/ 2147483646 h 185"/>
              <a:gd name="T42" fmla="*/ 2147483646 w 317"/>
              <a:gd name="T43" fmla="*/ 2147483646 h 185"/>
              <a:gd name="T44" fmla="*/ 2147483646 w 317"/>
              <a:gd name="T45" fmla="*/ 2147483646 h 185"/>
              <a:gd name="T46" fmla="*/ 2147483646 w 317"/>
              <a:gd name="T47" fmla="*/ 2147483646 h 185"/>
              <a:gd name="T48" fmla="*/ 2147483646 w 317"/>
              <a:gd name="T49" fmla="*/ 2147483646 h 185"/>
              <a:gd name="T50" fmla="*/ 2147483646 w 317"/>
              <a:gd name="T51" fmla="*/ 2147483646 h 185"/>
              <a:gd name="T52" fmla="*/ 2147483646 w 317"/>
              <a:gd name="T53" fmla="*/ 2147483646 h 185"/>
              <a:gd name="T54" fmla="*/ 2147483646 w 317"/>
              <a:gd name="T55" fmla="*/ 2147483646 h 185"/>
              <a:gd name="T56" fmla="*/ 2147483646 w 317"/>
              <a:gd name="T57" fmla="*/ 2147483646 h 185"/>
              <a:gd name="T58" fmla="*/ 2147483646 w 317"/>
              <a:gd name="T59" fmla="*/ 2147483646 h 185"/>
              <a:gd name="T60" fmla="*/ 2147483646 w 317"/>
              <a:gd name="T61" fmla="*/ 2147483646 h 185"/>
              <a:gd name="T62" fmla="*/ 2147483646 w 317"/>
              <a:gd name="T63" fmla="*/ 2147483646 h 185"/>
              <a:gd name="T64" fmla="*/ 2147483646 w 317"/>
              <a:gd name="T65" fmla="*/ 2147483646 h 185"/>
              <a:gd name="T66" fmla="*/ 2147483646 w 317"/>
              <a:gd name="T67" fmla="*/ 2147483646 h 185"/>
              <a:gd name="T68" fmla="*/ 2147483646 w 317"/>
              <a:gd name="T69" fmla="*/ 0 h 185"/>
              <a:gd name="T70" fmla="*/ 2147483646 w 317"/>
              <a:gd name="T71" fmla="*/ 2147483646 h 185"/>
              <a:gd name="T72" fmla="*/ 2147483646 w 317"/>
              <a:gd name="T73" fmla="*/ 2147483646 h 18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17" h="185">
                <a:moveTo>
                  <a:pt x="256" y="62"/>
                </a:moveTo>
                <a:cubicBezTo>
                  <a:pt x="247" y="62"/>
                  <a:pt x="239" y="64"/>
                  <a:pt x="231" y="67"/>
                </a:cubicBezTo>
                <a:cubicBezTo>
                  <a:pt x="195" y="3"/>
                  <a:pt x="195" y="3"/>
                  <a:pt x="195" y="3"/>
                </a:cubicBezTo>
                <a:cubicBezTo>
                  <a:pt x="195" y="3"/>
                  <a:pt x="195" y="3"/>
                  <a:pt x="195" y="3"/>
                </a:cubicBezTo>
                <a:cubicBezTo>
                  <a:pt x="195" y="3"/>
                  <a:pt x="195" y="3"/>
                  <a:pt x="194" y="2"/>
                </a:cubicBezTo>
                <a:cubicBezTo>
                  <a:pt x="194" y="2"/>
                  <a:pt x="194" y="2"/>
                  <a:pt x="194" y="2"/>
                </a:cubicBezTo>
                <a:cubicBezTo>
                  <a:pt x="194" y="2"/>
                  <a:pt x="194" y="2"/>
                  <a:pt x="194" y="1"/>
                </a:cubicBezTo>
                <a:cubicBezTo>
                  <a:pt x="193" y="1"/>
                  <a:pt x="193" y="1"/>
                  <a:pt x="193" y="1"/>
                </a:cubicBezTo>
                <a:cubicBezTo>
                  <a:pt x="193" y="1"/>
                  <a:pt x="193" y="1"/>
                  <a:pt x="193" y="1"/>
                </a:cubicBezTo>
                <a:cubicBezTo>
                  <a:pt x="192" y="1"/>
                  <a:pt x="192" y="0"/>
                  <a:pt x="192" y="0"/>
                </a:cubicBezTo>
                <a:cubicBezTo>
                  <a:pt x="192" y="0"/>
                  <a:pt x="192" y="0"/>
                  <a:pt x="191" y="0"/>
                </a:cubicBezTo>
                <a:cubicBezTo>
                  <a:pt x="191" y="0"/>
                  <a:pt x="191" y="0"/>
                  <a:pt x="191" y="0"/>
                </a:cubicBezTo>
                <a:cubicBezTo>
                  <a:pt x="191" y="0"/>
                  <a:pt x="190" y="0"/>
                  <a:pt x="190" y="0"/>
                </a:cubicBezTo>
                <a:cubicBezTo>
                  <a:pt x="190" y="0"/>
                  <a:pt x="190" y="0"/>
                  <a:pt x="189" y="0"/>
                </a:cubicBezTo>
                <a:cubicBezTo>
                  <a:pt x="189" y="0"/>
                  <a:pt x="189" y="0"/>
                  <a:pt x="189" y="0"/>
                </a:cubicBezTo>
                <a:cubicBezTo>
                  <a:pt x="169" y="0"/>
                  <a:pt x="169" y="0"/>
                  <a:pt x="169" y="0"/>
                </a:cubicBezTo>
                <a:cubicBezTo>
                  <a:pt x="165" y="0"/>
                  <a:pt x="162" y="3"/>
                  <a:pt x="162" y="6"/>
                </a:cubicBezTo>
                <a:cubicBezTo>
                  <a:pt x="162" y="10"/>
                  <a:pt x="165" y="13"/>
                  <a:pt x="169" y="13"/>
                </a:cubicBezTo>
                <a:cubicBezTo>
                  <a:pt x="185" y="13"/>
                  <a:pt x="185" y="13"/>
                  <a:pt x="185" y="13"/>
                </a:cubicBezTo>
                <a:cubicBezTo>
                  <a:pt x="195" y="30"/>
                  <a:pt x="195" y="30"/>
                  <a:pt x="195" y="30"/>
                </a:cubicBezTo>
                <a:cubicBezTo>
                  <a:pt x="106" y="30"/>
                  <a:pt x="106" y="30"/>
                  <a:pt x="106" y="30"/>
                </a:cubicBezTo>
                <a:cubicBezTo>
                  <a:pt x="99" y="18"/>
                  <a:pt x="99" y="18"/>
                  <a:pt x="99" y="18"/>
                </a:cubicBezTo>
                <a:cubicBezTo>
                  <a:pt x="83" y="18"/>
                  <a:pt x="83" y="18"/>
                  <a:pt x="83" y="18"/>
                </a:cubicBezTo>
                <a:cubicBezTo>
                  <a:pt x="117" y="72"/>
                  <a:pt x="117" y="72"/>
                  <a:pt x="117" y="72"/>
                </a:cubicBezTo>
                <a:cubicBezTo>
                  <a:pt x="119" y="74"/>
                  <a:pt x="121" y="75"/>
                  <a:pt x="123" y="75"/>
                </a:cubicBezTo>
                <a:cubicBezTo>
                  <a:pt x="124" y="75"/>
                  <a:pt x="125" y="74"/>
                  <a:pt x="126" y="74"/>
                </a:cubicBezTo>
                <a:cubicBezTo>
                  <a:pt x="129" y="72"/>
                  <a:pt x="130" y="68"/>
                  <a:pt x="128" y="65"/>
                </a:cubicBezTo>
                <a:cubicBezTo>
                  <a:pt x="114" y="43"/>
                  <a:pt x="114" y="43"/>
                  <a:pt x="114" y="43"/>
                </a:cubicBezTo>
                <a:cubicBezTo>
                  <a:pt x="194" y="43"/>
                  <a:pt x="194" y="43"/>
                  <a:pt x="194" y="43"/>
                </a:cubicBezTo>
                <a:cubicBezTo>
                  <a:pt x="151" y="117"/>
                  <a:pt x="151" y="117"/>
                  <a:pt x="151" y="117"/>
                </a:cubicBezTo>
                <a:cubicBezTo>
                  <a:pt x="123" y="117"/>
                  <a:pt x="123" y="117"/>
                  <a:pt x="123" y="117"/>
                </a:cubicBezTo>
                <a:cubicBezTo>
                  <a:pt x="119" y="86"/>
                  <a:pt x="93" y="62"/>
                  <a:pt x="61" y="62"/>
                </a:cubicBezTo>
                <a:cubicBezTo>
                  <a:pt x="27" y="62"/>
                  <a:pt x="0" y="90"/>
                  <a:pt x="0" y="123"/>
                </a:cubicBezTo>
                <a:cubicBezTo>
                  <a:pt x="0" y="157"/>
                  <a:pt x="27" y="185"/>
                  <a:pt x="61" y="185"/>
                </a:cubicBezTo>
                <a:cubicBezTo>
                  <a:pt x="93" y="185"/>
                  <a:pt x="119" y="161"/>
                  <a:pt x="123" y="130"/>
                </a:cubicBezTo>
                <a:cubicBezTo>
                  <a:pt x="123" y="130"/>
                  <a:pt x="151" y="130"/>
                  <a:pt x="155" y="130"/>
                </a:cubicBezTo>
                <a:cubicBezTo>
                  <a:pt x="158" y="130"/>
                  <a:pt x="159" y="129"/>
                  <a:pt x="161" y="127"/>
                </a:cubicBezTo>
                <a:cubicBezTo>
                  <a:pt x="206" y="49"/>
                  <a:pt x="206" y="49"/>
                  <a:pt x="206" y="49"/>
                </a:cubicBezTo>
                <a:cubicBezTo>
                  <a:pt x="220" y="74"/>
                  <a:pt x="220" y="74"/>
                  <a:pt x="220" y="74"/>
                </a:cubicBezTo>
                <a:cubicBezTo>
                  <a:pt x="204" y="85"/>
                  <a:pt x="194" y="103"/>
                  <a:pt x="194" y="123"/>
                </a:cubicBezTo>
                <a:cubicBezTo>
                  <a:pt x="194" y="157"/>
                  <a:pt x="222" y="185"/>
                  <a:pt x="256" y="185"/>
                </a:cubicBezTo>
                <a:cubicBezTo>
                  <a:pt x="290" y="185"/>
                  <a:pt x="317" y="157"/>
                  <a:pt x="317" y="123"/>
                </a:cubicBezTo>
                <a:cubicBezTo>
                  <a:pt x="317" y="90"/>
                  <a:pt x="290" y="62"/>
                  <a:pt x="256" y="62"/>
                </a:cubicBezTo>
                <a:close/>
                <a:moveTo>
                  <a:pt x="61" y="101"/>
                </a:moveTo>
                <a:cubicBezTo>
                  <a:pt x="49" y="101"/>
                  <a:pt x="38" y="111"/>
                  <a:pt x="38" y="124"/>
                </a:cubicBezTo>
                <a:cubicBezTo>
                  <a:pt x="38" y="136"/>
                  <a:pt x="49" y="146"/>
                  <a:pt x="61" y="146"/>
                </a:cubicBezTo>
                <a:cubicBezTo>
                  <a:pt x="72" y="146"/>
                  <a:pt x="81" y="139"/>
                  <a:pt x="83" y="130"/>
                </a:cubicBezTo>
                <a:cubicBezTo>
                  <a:pt x="111" y="130"/>
                  <a:pt x="111" y="130"/>
                  <a:pt x="111" y="130"/>
                </a:cubicBezTo>
                <a:cubicBezTo>
                  <a:pt x="108" y="155"/>
                  <a:pt x="87" y="174"/>
                  <a:pt x="61" y="174"/>
                </a:cubicBezTo>
                <a:cubicBezTo>
                  <a:pt x="34" y="174"/>
                  <a:pt x="11" y="151"/>
                  <a:pt x="11" y="123"/>
                </a:cubicBezTo>
                <a:cubicBezTo>
                  <a:pt x="11" y="96"/>
                  <a:pt x="34" y="73"/>
                  <a:pt x="61" y="73"/>
                </a:cubicBezTo>
                <a:cubicBezTo>
                  <a:pt x="87" y="73"/>
                  <a:pt x="108" y="92"/>
                  <a:pt x="111" y="117"/>
                </a:cubicBezTo>
                <a:cubicBezTo>
                  <a:pt x="83" y="117"/>
                  <a:pt x="83" y="117"/>
                  <a:pt x="83" y="117"/>
                </a:cubicBezTo>
                <a:cubicBezTo>
                  <a:pt x="81" y="108"/>
                  <a:pt x="72" y="101"/>
                  <a:pt x="61" y="101"/>
                </a:cubicBezTo>
                <a:close/>
                <a:moveTo>
                  <a:pt x="256" y="174"/>
                </a:moveTo>
                <a:cubicBezTo>
                  <a:pt x="228" y="174"/>
                  <a:pt x="206" y="151"/>
                  <a:pt x="206" y="123"/>
                </a:cubicBezTo>
                <a:cubicBezTo>
                  <a:pt x="206" y="107"/>
                  <a:pt x="213" y="93"/>
                  <a:pt x="226" y="84"/>
                </a:cubicBezTo>
                <a:cubicBezTo>
                  <a:pt x="239" y="108"/>
                  <a:pt x="239" y="108"/>
                  <a:pt x="239" y="108"/>
                </a:cubicBezTo>
                <a:cubicBezTo>
                  <a:pt x="235" y="112"/>
                  <a:pt x="233" y="117"/>
                  <a:pt x="233" y="124"/>
                </a:cubicBezTo>
                <a:cubicBezTo>
                  <a:pt x="233" y="136"/>
                  <a:pt x="243" y="146"/>
                  <a:pt x="256" y="146"/>
                </a:cubicBezTo>
                <a:cubicBezTo>
                  <a:pt x="268" y="146"/>
                  <a:pt x="279" y="136"/>
                  <a:pt x="279" y="124"/>
                </a:cubicBezTo>
                <a:cubicBezTo>
                  <a:pt x="279" y="111"/>
                  <a:pt x="268" y="101"/>
                  <a:pt x="256" y="101"/>
                </a:cubicBezTo>
                <a:cubicBezTo>
                  <a:pt x="254" y="101"/>
                  <a:pt x="252" y="101"/>
                  <a:pt x="251" y="101"/>
                </a:cubicBezTo>
                <a:cubicBezTo>
                  <a:pt x="237" y="77"/>
                  <a:pt x="237" y="77"/>
                  <a:pt x="237" y="77"/>
                </a:cubicBezTo>
                <a:cubicBezTo>
                  <a:pt x="243" y="75"/>
                  <a:pt x="249" y="73"/>
                  <a:pt x="256" y="73"/>
                </a:cubicBezTo>
                <a:cubicBezTo>
                  <a:pt x="283" y="73"/>
                  <a:pt x="306" y="96"/>
                  <a:pt x="306" y="123"/>
                </a:cubicBezTo>
                <a:cubicBezTo>
                  <a:pt x="306" y="151"/>
                  <a:pt x="283" y="174"/>
                  <a:pt x="256" y="174"/>
                </a:cubicBezTo>
                <a:close/>
                <a:moveTo>
                  <a:pt x="63" y="6"/>
                </a:moveTo>
                <a:cubicBezTo>
                  <a:pt x="63" y="3"/>
                  <a:pt x="66" y="0"/>
                  <a:pt x="69" y="0"/>
                </a:cubicBezTo>
                <a:cubicBezTo>
                  <a:pt x="110" y="0"/>
                  <a:pt x="110" y="0"/>
                  <a:pt x="110" y="0"/>
                </a:cubicBezTo>
                <a:cubicBezTo>
                  <a:pt x="114" y="0"/>
                  <a:pt x="117" y="3"/>
                  <a:pt x="117" y="6"/>
                </a:cubicBezTo>
                <a:cubicBezTo>
                  <a:pt x="117" y="10"/>
                  <a:pt x="114" y="13"/>
                  <a:pt x="110" y="13"/>
                </a:cubicBezTo>
                <a:cubicBezTo>
                  <a:pt x="69" y="13"/>
                  <a:pt x="69" y="13"/>
                  <a:pt x="69" y="13"/>
                </a:cubicBezTo>
                <a:cubicBezTo>
                  <a:pt x="66" y="13"/>
                  <a:pt x="63" y="10"/>
                  <a:pt x="63" y="6"/>
                </a:cubicBezTo>
                <a:close/>
              </a:path>
            </a:pathLst>
          </a:custGeom>
          <a:solidFill>
            <a:schemeClr val="bg1"/>
          </a:solidFill>
          <a:ln>
            <a:noFill/>
          </a:ln>
        </p:spPr>
        <p:txBody>
          <a:bodyPr vert="horz" wrap="square" lIns="91431" tIns="45715" rIns="91431" bIns="45715" numCol="1" anchor="t" anchorCtr="0" compatLnSpc="1"/>
          <a:lstStyle/>
          <a:p>
            <a:endParaRPr lang="zh-CN" altLang="en-US">
              <a:ea typeface="微软雅黑" panose="020B0503020204020204" pitchFamily="34" charset="-122"/>
            </a:endParaRPr>
          </a:p>
        </p:txBody>
      </p:sp>
      <p:sp>
        <p:nvSpPr>
          <p:cNvPr id="85" name="圆角矩形 84"/>
          <p:cNvSpPr/>
          <p:nvPr/>
        </p:nvSpPr>
        <p:spPr>
          <a:xfrm>
            <a:off x="1300018" y="5114214"/>
            <a:ext cx="7229131" cy="935927"/>
          </a:xfrm>
          <a:prstGeom prst="roundRect">
            <a:avLst>
              <a:gd name="adj" fmla="val 50000"/>
            </a:avLst>
          </a:prstGeom>
          <a:solidFill>
            <a:schemeClr val="accent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86" name="组合 85"/>
          <p:cNvGrpSpPr/>
          <p:nvPr/>
        </p:nvGrpSpPr>
        <p:grpSpPr>
          <a:xfrm>
            <a:off x="4935754" y="5186043"/>
            <a:ext cx="2371203" cy="802960"/>
            <a:chOff x="4893037" y="2996774"/>
            <a:chExt cx="2371512" cy="802960"/>
          </a:xfrm>
        </p:grpSpPr>
        <p:grpSp>
          <p:nvGrpSpPr>
            <p:cNvPr id="87" name="组合 86"/>
            <p:cNvGrpSpPr/>
            <p:nvPr/>
          </p:nvGrpSpPr>
          <p:grpSpPr>
            <a:xfrm>
              <a:off x="4893037" y="2996774"/>
              <a:ext cx="2371512" cy="802960"/>
              <a:chOff x="4143851" y="532568"/>
              <a:chExt cx="4142700" cy="584449"/>
            </a:xfrm>
          </p:grpSpPr>
          <p:sp>
            <p:nvSpPr>
              <p:cNvPr id="89" name="圆角矩形 88"/>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90" name="圆角矩形 89"/>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88" name="TextBox 93"/>
            <p:cNvSpPr txBox="1"/>
            <p:nvPr/>
          </p:nvSpPr>
          <p:spPr>
            <a:xfrm>
              <a:off x="5221464" y="3149011"/>
              <a:ext cx="1723549" cy="492443"/>
            </a:xfrm>
            <a:prstGeom prst="rect">
              <a:avLst/>
            </a:prstGeom>
            <a:noFill/>
          </p:spPr>
          <p:txBody>
            <a:bodyPr wrap="square" rtlCol="0">
              <a:spAutoFit/>
            </a:bodyPr>
            <a:lstStyle>
              <a:defPPr>
                <a:defRPr lang="zh-CN"/>
              </a:defPPr>
              <a:lvl1pPr>
                <a:lnSpc>
                  <a:spcPct val="130000"/>
                </a:lnSpc>
                <a:defRPr sz="20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添加标题</a:t>
              </a:r>
              <a:endParaRPr lang="zh-CN" altLang="en-US" dirty="0">
                <a:solidFill>
                  <a:schemeClr val="tx1">
                    <a:lumMod val="65000"/>
                    <a:lumOff val="35000"/>
                  </a:schemeClr>
                </a:solidFill>
              </a:endParaRPr>
            </a:p>
          </p:txBody>
        </p:sp>
      </p:grpSp>
      <p:sp>
        <p:nvSpPr>
          <p:cNvPr id="91" name="TextBox 96"/>
          <p:cNvSpPr txBox="1"/>
          <p:nvPr/>
        </p:nvSpPr>
        <p:spPr>
          <a:xfrm>
            <a:off x="1896660" y="5289787"/>
            <a:ext cx="2788100" cy="584776"/>
          </a:xfrm>
          <a:prstGeom prst="rect">
            <a:avLst/>
          </a:prstGeom>
          <a:noFill/>
        </p:spPr>
        <p:txBody>
          <a:bodyPr wrap="square" lIns="121908" tIns="60954" rIns="121908" bIns="60954" rtlCol="0">
            <a:spAutoFit/>
          </a:bodyPr>
          <a:lstStyle/>
          <a:p>
            <a:pPr algn="r"/>
            <a:r>
              <a:rPr lang="zh-CN" altLang="en-US" sz="1500" dirty="0">
                <a:solidFill>
                  <a:schemeClr val="bg1"/>
                </a:solidFill>
                <a:latin typeface="微软雅黑" panose="020B0503020204020204" pitchFamily="34" charset="-122"/>
                <a:ea typeface="微软雅黑" panose="020B0503020204020204" pitchFamily="34" charset="-122"/>
              </a:rPr>
              <a:t>此处添加详细文本描述点击添加文本点击添加文本</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92" name="Freeform 41"/>
          <p:cNvSpPr>
            <a:spLocks noEditPoints="1"/>
          </p:cNvSpPr>
          <p:nvPr/>
        </p:nvSpPr>
        <p:spPr bwMode="auto">
          <a:xfrm>
            <a:off x="7635364" y="5325642"/>
            <a:ext cx="463806" cy="445956"/>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chemeClr val="bg1"/>
          </a:solidFill>
          <a:ln>
            <a:noFill/>
          </a:ln>
        </p:spPr>
        <p:txBody>
          <a:bodyPr vert="horz" wrap="square" lIns="91431" tIns="45715" rIns="91431" bIns="45715" numCol="1" anchor="t" anchorCtr="0" compatLnSpc="1"/>
          <a:lstStyle/>
          <a:p>
            <a:endParaRPr lang="zh-CN" altLang="en-US">
              <a:ea typeface="微软雅黑" panose="020B0503020204020204" pitchFamily="34" charset="-122"/>
            </a:endParaRPr>
          </a:p>
        </p:txBody>
      </p:sp>
      <p:grpSp>
        <p:nvGrpSpPr>
          <p:cNvPr id="93" name="组合 92"/>
          <p:cNvGrpSpPr/>
          <p:nvPr/>
        </p:nvGrpSpPr>
        <p:grpSpPr>
          <a:xfrm>
            <a:off x="7679970" y="3001598"/>
            <a:ext cx="351778" cy="522311"/>
            <a:chOff x="5649914" y="2946401"/>
            <a:chExt cx="360363" cy="534987"/>
          </a:xfrm>
        </p:grpSpPr>
        <p:sp>
          <p:nvSpPr>
            <p:cNvPr id="94" name="Freeform 29"/>
            <p:cNvSpPr/>
            <p:nvPr/>
          </p:nvSpPr>
          <p:spPr bwMode="auto">
            <a:xfrm>
              <a:off x="5776914" y="3424238"/>
              <a:ext cx="106363" cy="57150"/>
            </a:xfrm>
            <a:custGeom>
              <a:avLst/>
              <a:gdLst>
                <a:gd name="T0" fmla="*/ 0 w 74"/>
                <a:gd name="T1" fmla="*/ 0 h 40"/>
                <a:gd name="T2" fmla="*/ 37 w 74"/>
                <a:gd name="T3" fmla="*/ 40 h 40"/>
                <a:gd name="T4" fmla="*/ 74 w 74"/>
                <a:gd name="T5" fmla="*/ 0 h 40"/>
                <a:gd name="T6" fmla="*/ 0 w 74"/>
                <a:gd name="T7" fmla="*/ 0 h 40"/>
              </a:gdLst>
              <a:ahLst/>
              <a:cxnLst>
                <a:cxn ang="0">
                  <a:pos x="T0" y="T1"/>
                </a:cxn>
                <a:cxn ang="0">
                  <a:pos x="T2" y="T3"/>
                </a:cxn>
                <a:cxn ang="0">
                  <a:pos x="T4" y="T5"/>
                </a:cxn>
                <a:cxn ang="0">
                  <a:pos x="T6" y="T7"/>
                </a:cxn>
              </a:cxnLst>
              <a:rect l="0" t="0" r="r" b="b"/>
              <a:pathLst>
                <a:path w="74" h="40">
                  <a:moveTo>
                    <a:pt x="0" y="0"/>
                  </a:moveTo>
                  <a:cubicBezTo>
                    <a:pt x="0" y="22"/>
                    <a:pt x="17" y="40"/>
                    <a:pt x="37" y="40"/>
                  </a:cubicBezTo>
                  <a:cubicBezTo>
                    <a:pt x="57" y="40"/>
                    <a:pt x="74" y="22"/>
                    <a:pt x="74"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95" name="Freeform 30"/>
            <p:cNvSpPr/>
            <p:nvPr/>
          </p:nvSpPr>
          <p:spPr bwMode="auto">
            <a:xfrm>
              <a:off x="5753101" y="3346451"/>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6"/>
                    <a:pt x="103" y="19"/>
                    <a:pt x="98" y="19"/>
                  </a:cubicBezTo>
                  <a:cubicBezTo>
                    <a:pt x="8" y="19"/>
                    <a:pt x="8" y="19"/>
                    <a:pt x="8" y="19"/>
                  </a:cubicBezTo>
                  <a:cubicBezTo>
                    <a:pt x="3" y="19"/>
                    <a:pt x="0" y="16"/>
                    <a:pt x="0" y="11"/>
                  </a:cubicBezTo>
                  <a:cubicBezTo>
                    <a:pt x="0" y="8"/>
                    <a:pt x="0" y="8"/>
                    <a:pt x="0" y="8"/>
                  </a:cubicBezTo>
                  <a:cubicBezTo>
                    <a:pt x="0" y="4"/>
                    <a:pt x="3" y="0"/>
                    <a:pt x="8" y="0"/>
                  </a:cubicBezTo>
                  <a:cubicBezTo>
                    <a:pt x="98" y="0"/>
                    <a:pt x="98" y="0"/>
                    <a:pt x="98" y="0"/>
                  </a:cubicBezTo>
                  <a:cubicBezTo>
                    <a:pt x="103" y="0"/>
                    <a:pt x="106" y="4"/>
                    <a:pt x="106" y="8"/>
                  </a:cubicBezTo>
                  <a:lnTo>
                    <a:pt x="106" y="1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96" name="Freeform 31"/>
            <p:cNvSpPr/>
            <p:nvPr/>
          </p:nvSpPr>
          <p:spPr bwMode="auto">
            <a:xfrm>
              <a:off x="5753101" y="3386138"/>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5"/>
                    <a:pt x="103" y="19"/>
                    <a:pt x="98" y="19"/>
                  </a:cubicBezTo>
                  <a:cubicBezTo>
                    <a:pt x="8" y="19"/>
                    <a:pt x="8" y="19"/>
                    <a:pt x="8" y="19"/>
                  </a:cubicBezTo>
                  <a:cubicBezTo>
                    <a:pt x="3" y="19"/>
                    <a:pt x="0" y="15"/>
                    <a:pt x="0" y="11"/>
                  </a:cubicBezTo>
                  <a:cubicBezTo>
                    <a:pt x="0" y="8"/>
                    <a:pt x="0" y="8"/>
                    <a:pt x="0" y="8"/>
                  </a:cubicBezTo>
                  <a:cubicBezTo>
                    <a:pt x="0" y="3"/>
                    <a:pt x="3" y="0"/>
                    <a:pt x="8" y="0"/>
                  </a:cubicBezTo>
                  <a:cubicBezTo>
                    <a:pt x="98" y="0"/>
                    <a:pt x="98" y="0"/>
                    <a:pt x="98" y="0"/>
                  </a:cubicBezTo>
                  <a:cubicBezTo>
                    <a:pt x="103" y="0"/>
                    <a:pt x="106" y="3"/>
                    <a:pt x="106" y="8"/>
                  </a:cubicBezTo>
                  <a:lnTo>
                    <a:pt x="106" y="1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97" name="Freeform 32"/>
            <p:cNvSpPr/>
            <p:nvPr/>
          </p:nvSpPr>
          <p:spPr bwMode="auto">
            <a:xfrm>
              <a:off x="5649914" y="2946401"/>
              <a:ext cx="360363" cy="385763"/>
            </a:xfrm>
            <a:custGeom>
              <a:avLst/>
              <a:gdLst>
                <a:gd name="T0" fmla="*/ 250 w 250"/>
                <a:gd name="T1" fmla="*/ 125 h 268"/>
                <a:gd name="T2" fmla="*/ 125 w 250"/>
                <a:gd name="T3" fmla="*/ 0 h 268"/>
                <a:gd name="T4" fmla="*/ 0 w 250"/>
                <a:gd name="T5" fmla="*/ 125 h 268"/>
                <a:gd name="T6" fmla="*/ 72 w 250"/>
                <a:gd name="T7" fmla="*/ 238 h 268"/>
                <a:gd name="T8" fmla="*/ 72 w 250"/>
                <a:gd name="T9" fmla="*/ 244 h 268"/>
                <a:gd name="T10" fmla="*/ 96 w 250"/>
                <a:gd name="T11" fmla="*/ 268 h 268"/>
                <a:gd name="T12" fmla="*/ 154 w 250"/>
                <a:gd name="T13" fmla="*/ 268 h 268"/>
                <a:gd name="T14" fmla="*/ 178 w 250"/>
                <a:gd name="T15" fmla="*/ 244 h 268"/>
                <a:gd name="T16" fmla="*/ 178 w 250"/>
                <a:gd name="T17" fmla="*/ 238 h 268"/>
                <a:gd name="T18" fmla="*/ 250 w 250"/>
                <a:gd name="T19" fmla="*/ 12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68">
                  <a:moveTo>
                    <a:pt x="250" y="125"/>
                  </a:moveTo>
                  <a:cubicBezTo>
                    <a:pt x="250" y="56"/>
                    <a:pt x="194" y="0"/>
                    <a:pt x="125" y="0"/>
                  </a:cubicBezTo>
                  <a:cubicBezTo>
                    <a:pt x="56" y="0"/>
                    <a:pt x="0" y="56"/>
                    <a:pt x="0" y="125"/>
                  </a:cubicBezTo>
                  <a:cubicBezTo>
                    <a:pt x="0" y="175"/>
                    <a:pt x="30" y="218"/>
                    <a:pt x="72" y="238"/>
                  </a:cubicBezTo>
                  <a:cubicBezTo>
                    <a:pt x="72" y="244"/>
                    <a:pt x="72" y="244"/>
                    <a:pt x="72" y="244"/>
                  </a:cubicBezTo>
                  <a:cubicBezTo>
                    <a:pt x="72" y="257"/>
                    <a:pt x="83" y="268"/>
                    <a:pt x="96" y="268"/>
                  </a:cubicBezTo>
                  <a:cubicBezTo>
                    <a:pt x="154" y="268"/>
                    <a:pt x="154" y="268"/>
                    <a:pt x="154" y="268"/>
                  </a:cubicBezTo>
                  <a:cubicBezTo>
                    <a:pt x="167" y="268"/>
                    <a:pt x="178" y="257"/>
                    <a:pt x="178" y="244"/>
                  </a:cubicBezTo>
                  <a:cubicBezTo>
                    <a:pt x="178" y="238"/>
                    <a:pt x="178" y="238"/>
                    <a:pt x="178" y="238"/>
                  </a:cubicBezTo>
                  <a:cubicBezTo>
                    <a:pt x="221" y="218"/>
                    <a:pt x="250" y="175"/>
                    <a:pt x="250" y="1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ea typeface="微软雅黑" panose="020B0503020204020204" pitchFamily="34" charset="-122"/>
              </a:endParaRPr>
            </a:p>
          </p:txBody>
        </p:sp>
      </p:grpSp>
      <p:grpSp>
        <p:nvGrpSpPr>
          <p:cNvPr id="98" name="组合 97"/>
          <p:cNvGrpSpPr/>
          <p:nvPr/>
        </p:nvGrpSpPr>
        <p:grpSpPr>
          <a:xfrm>
            <a:off x="1486027" y="2003694"/>
            <a:ext cx="399275" cy="1314979"/>
            <a:chOff x="7994914" y="-2181452"/>
            <a:chExt cx="747713" cy="2462213"/>
          </a:xfrm>
          <a:solidFill>
            <a:schemeClr val="tx1">
              <a:lumMod val="75000"/>
              <a:lumOff val="25000"/>
            </a:schemeClr>
          </a:solidFill>
        </p:grpSpPr>
        <p:sp>
          <p:nvSpPr>
            <p:cNvPr id="99" name="Freeform 52"/>
            <p:cNvSpPr/>
            <p:nvPr/>
          </p:nvSpPr>
          <p:spPr bwMode="auto">
            <a:xfrm>
              <a:off x="8301302" y="-2181452"/>
              <a:ext cx="247650" cy="366713"/>
            </a:xfrm>
            <a:custGeom>
              <a:avLst/>
              <a:gdLst>
                <a:gd name="T0" fmla="*/ 24 w 156"/>
                <a:gd name="T1" fmla="*/ 145 h 231"/>
                <a:gd name="T2" fmla="*/ 27 w 156"/>
                <a:gd name="T3" fmla="*/ 147 h 231"/>
                <a:gd name="T4" fmla="*/ 26 w 156"/>
                <a:gd name="T5" fmla="*/ 168 h 231"/>
                <a:gd name="T6" fmla="*/ 25 w 156"/>
                <a:gd name="T7" fmla="*/ 182 h 231"/>
                <a:gd name="T8" fmla="*/ 25 w 156"/>
                <a:gd name="T9" fmla="*/ 186 h 231"/>
                <a:gd name="T10" fmla="*/ 36 w 156"/>
                <a:gd name="T11" fmla="*/ 198 h 231"/>
                <a:gd name="T12" fmla="*/ 47 w 156"/>
                <a:gd name="T13" fmla="*/ 211 h 231"/>
                <a:gd name="T14" fmla="*/ 55 w 156"/>
                <a:gd name="T15" fmla="*/ 217 h 231"/>
                <a:gd name="T16" fmla="*/ 76 w 156"/>
                <a:gd name="T17" fmla="*/ 229 h 231"/>
                <a:gd name="T18" fmla="*/ 80 w 156"/>
                <a:gd name="T19" fmla="*/ 231 h 231"/>
                <a:gd name="T20" fmla="*/ 86 w 156"/>
                <a:gd name="T21" fmla="*/ 231 h 231"/>
                <a:gd name="T22" fmla="*/ 97 w 156"/>
                <a:gd name="T23" fmla="*/ 228 h 231"/>
                <a:gd name="T24" fmla="*/ 107 w 156"/>
                <a:gd name="T25" fmla="*/ 221 h 231"/>
                <a:gd name="T26" fmla="*/ 118 w 156"/>
                <a:gd name="T27" fmla="*/ 215 h 231"/>
                <a:gd name="T28" fmla="*/ 115 w 156"/>
                <a:gd name="T29" fmla="*/ 206 h 231"/>
                <a:gd name="T30" fmla="*/ 115 w 156"/>
                <a:gd name="T31" fmla="*/ 199 h 231"/>
                <a:gd name="T32" fmla="*/ 120 w 156"/>
                <a:gd name="T33" fmla="*/ 171 h 231"/>
                <a:gd name="T34" fmla="*/ 124 w 156"/>
                <a:gd name="T35" fmla="*/ 168 h 231"/>
                <a:gd name="T36" fmla="*/ 137 w 156"/>
                <a:gd name="T37" fmla="*/ 150 h 231"/>
                <a:gd name="T38" fmla="*/ 142 w 156"/>
                <a:gd name="T39" fmla="*/ 141 h 231"/>
                <a:gd name="T40" fmla="*/ 144 w 156"/>
                <a:gd name="T41" fmla="*/ 137 h 231"/>
                <a:gd name="T42" fmla="*/ 147 w 156"/>
                <a:gd name="T43" fmla="*/ 133 h 231"/>
                <a:gd name="T44" fmla="*/ 154 w 156"/>
                <a:gd name="T45" fmla="*/ 114 h 231"/>
                <a:gd name="T46" fmla="*/ 155 w 156"/>
                <a:gd name="T47" fmla="*/ 103 h 231"/>
                <a:gd name="T48" fmla="*/ 155 w 156"/>
                <a:gd name="T49" fmla="*/ 97 h 231"/>
                <a:gd name="T50" fmla="*/ 153 w 156"/>
                <a:gd name="T51" fmla="*/ 94 h 231"/>
                <a:gd name="T52" fmla="*/ 148 w 156"/>
                <a:gd name="T53" fmla="*/ 93 h 231"/>
                <a:gd name="T54" fmla="*/ 148 w 156"/>
                <a:gd name="T55" fmla="*/ 89 h 231"/>
                <a:gd name="T56" fmla="*/ 147 w 156"/>
                <a:gd name="T57" fmla="*/ 73 h 231"/>
                <a:gd name="T58" fmla="*/ 148 w 156"/>
                <a:gd name="T59" fmla="*/ 61 h 231"/>
                <a:gd name="T60" fmla="*/ 146 w 156"/>
                <a:gd name="T61" fmla="*/ 47 h 231"/>
                <a:gd name="T62" fmla="*/ 139 w 156"/>
                <a:gd name="T63" fmla="*/ 35 h 231"/>
                <a:gd name="T64" fmla="*/ 119 w 156"/>
                <a:gd name="T65" fmla="*/ 12 h 231"/>
                <a:gd name="T66" fmla="*/ 115 w 156"/>
                <a:gd name="T67" fmla="*/ 9 h 231"/>
                <a:gd name="T68" fmla="*/ 98 w 156"/>
                <a:gd name="T69" fmla="*/ 2 h 231"/>
                <a:gd name="T70" fmla="*/ 79 w 156"/>
                <a:gd name="T71" fmla="*/ 0 h 231"/>
                <a:gd name="T72" fmla="*/ 68 w 156"/>
                <a:gd name="T73" fmla="*/ 0 h 231"/>
                <a:gd name="T74" fmla="*/ 49 w 156"/>
                <a:gd name="T75" fmla="*/ 5 h 231"/>
                <a:gd name="T76" fmla="*/ 35 w 156"/>
                <a:gd name="T77" fmla="*/ 12 h 231"/>
                <a:gd name="T78" fmla="*/ 21 w 156"/>
                <a:gd name="T79" fmla="*/ 24 h 231"/>
                <a:gd name="T80" fmla="*/ 16 w 156"/>
                <a:gd name="T81" fmla="*/ 28 h 231"/>
                <a:gd name="T82" fmla="*/ 9 w 156"/>
                <a:gd name="T83" fmla="*/ 47 h 231"/>
                <a:gd name="T84" fmla="*/ 5 w 156"/>
                <a:gd name="T85" fmla="*/ 70 h 231"/>
                <a:gd name="T86" fmla="*/ 5 w 156"/>
                <a:gd name="T87" fmla="*/ 76 h 231"/>
                <a:gd name="T88" fmla="*/ 6 w 156"/>
                <a:gd name="T89" fmla="*/ 90 h 231"/>
                <a:gd name="T90" fmla="*/ 2 w 156"/>
                <a:gd name="T91" fmla="*/ 95 h 231"/>
                <a:gd name="T92" fmla="*/ 0 w 156"/>
                <a:gd name="T93" fmla="*/ 97 h 231"/>
                <a:gd name="T94" fmla="*/ 0 w 156"/>
                <a:gd name="T95" fmla="*/ 109 h 231"/>
                <a:gd name="T96" fmla="*/ 6 w 156"/>
                <a:gd name="T97" fmla="*/ 128 h 231"/>
                <a:gd name="T98" fmla="*/ 10 w 156"/>
                <a:gd name="T99" fmla="*/ 134 h 231"/>
                <a:gd name="T100" fmla="*/ 19 w 156"/>
                <a:gd name="T101" fmla="*/ 144 h 231"/>
                <a:gd name="T102" fmla="*/ 24 w 156"/>
                <a:gd name="T103" fmla="*/ 145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6" h="231">
                  <a:moveTo>
                    <a:pt x="24" y="145"/>
                  </a:moveTo>
                  <a:lnTo>
                    <a:pt x="24" y="145"/>
                  </a:lnTo>
                  <a:lnTo>
                    <a:pt x="26" y="145"/>
                  </a:lnTo>
                  <a:lnTo>
                    <a:pt x="27" y="147"/>
                  </a:lnTo>
                  <a:lnTo>
                    <a:pt x="27" y="156"/>
                  </a:lnTo>
                  <a:lnTo>
                    <a:pt x="26" y="168"/>
                  </a:lnTo>
                  <a:lnTo>
                    <a:pt x="25" y="182"/>
                  </a:lnTo>
                  <a:lnTo>
                    <a:pt x="25" y="182"/>
                  </a:lnTo>
                  <a:lnTo>
                    <a:pt x="25" y="186"/>
                  </a:lnTo>
                  <a:lnTo>
                    <a:pt x="25" y="186"/>
                  </a:lnTo>
                  <a:lnTo>
                    <a:pt x="29" y="190"/>
                  </a:lnTo>
                  <a:lnTo>
                    <a:pt x="36" y="198"/>
                  </a:lnTo>
                  <a:lnTo>
                    <a:pt x="42" y="205"/>
                  </a:lnTo>
                  <a:lnTo>
                    <a:pt x="47" y="211"/>
                  </a:lnTo>
                  <a:lnTo>
                    <a:pt x="47" y="211"/>
                  </a:lnTo>
                  <a:lnTo>
                    <a:pt x="55" y="217"/>
                  </a:lnTo>
                  <a:lnTo>
                    <a:pt x="63" y="221"/>
                  </a:lnTo>
                  <a:lnTo>
                    <a:pt x="76" y="229"/>
                  </a:lnTo>
                  <a:lnTo>
                    <a:pt x="76" y="229"/>
                  </a:lnTo>
                  <a:lnTo>
                    <a:pt x="80" y="231"/>
                  </a:lnTo>
                  <a:lnTo>
                    <a:pt x="83" y="231"/>
                  </a:lnTo>
                  <a:lnTo>
                    <a:pt x="86" y="231"/>
                  </a:lnTo>
                  <a:lnTo>
                    <a:pt x="89" y="231"/>
                  </a:lnTo>
                  <a:lnTo>
                    <a:pt x="97" y="228"/>
                  </a:lnTo>
                  <a:lnTo>
                    <a:pt x="107" y="221"/>
                  </a:lnTo>
                  <a:lnTo>
                    <a:pt x="107" y="221"/>
                  </a:lnTo>
                  <a:lnTo>
                    <a:pt x="114" y="216"/>
                  </a:lnTo>
                  <a:lnTo>
                    <a:pt x="118" y="215"/>
                  </a:lnTo>
                  <a:lnTo>
                    <a:pt x="118" y="215"/>
                  </a:lnTo>
                  <a:lnTo>
                    <a:pt x="115" y="206"/>
                  </a:lnTo>
                  <a:lnTo>
                    <a:pt x="115" y="202"/>
                  </a:lnTo>
                  <a:lnTo>
                    <a:pt x="115" y="199"/>
                  </a:lnTo>
                  <a:lnTo>
                    <a:pt x="115" y="199"/>
                  </a:lnTo>
                  <a:lnTo>
                    <a:pt x="120" y="171"/>
                  </a:lnTo>
                  <a:lnTo>
                    <a:pt x="120" y="171"/>
                  </a:lnTo>
                  <a:lnTo>
                    <a:pt x="124" y="168"/>
                  </a:lnTo>
                  <a:lnTo>
                    <a:pt x="128" y="162"/>
                  </a:lnTo>
                  <a:lnTo>
                    <a:pt x="137" y="150"/>
                  </a:lnTo>
                  <a:lnTo>
                    <a:pt x="137" y="150"/>
                  </a:lnTo>
                  <a:lnTo>
                    <a:pt x="142" y="141"/>
                  </a:lnTo>
                  <a:lnTo>
                    <a:pt x="144" y="137"/>
                  </a:lnTo>
                  <a:lnTo>
                    <a:pt x="144" y="137"/>
                  </a:lnTo>
                  <a:lnTo>
                    <a:pt x="145" y="136"/>
                  </a:lnTo>
                  <a:lnTo>
                    <a:pt x="147" y="133"/>
                  </a:lnTo>
                  <a:lnTo>
                    <a:pt x="151" y="125"/>
                  </a:lnTo>
                  <a:lnTo>
                    <a:pt x="154" y="114"/>
                  </a:lnTo>
                  <a:lnTo>
                    <a:pt x="155" y="103"/>
                  </a:lnTo>
                  <a:lnTo>
                    <a:pt x="155" y="103"/>
                  </a:lnTo>
                  <a:lnTo>
                    <a:pt x="156" y="100"/>
                  </a:lnTo>
                  <a:lnTo>
                    <a:pt x="155" y="97"/>
                  </a:lnTo>
                  <a:lnTo>
                    <a:pt x="154" y="95"/>
                  </a:lnTo>
                  <a:lnTo>
                    <a:pt x="153" y="94"/>
                  </a:lnTo>
                  <a:lnTo>
                    <a:pt x="149" y="93"/>
                  </a:lnTo>
                  <a:lnTo>
                    <a:pt x="148" y="93"/>
                  </a:lnTo>
                  <a:lnTo>
                    <a:pt x="148" y="93"/>
                  </a:lnTo>
                  <a:lnTo>
                    <a:pt x="148" y="89"/>
                  </a:lnTo>
                  <a:lnTo>
                    <a:pt x="147" y="83"/>
                  </a:lnTo>
                  <a:lnTo>
                    <a:pt x="147" y="73"/>
                  </a:lnTo>
                  <a:lnTo>
                    <a:pt x="148" y="61"/>
                  </a:lnTo>
                  <a:lnTo>
                    <a:pt x="148" y="61"/>
                  </a:lnTo>
                  <a:lnTo>
                    <a:pt x="148" y="55"/>
                  </a:lnTo>
                  <a:lnTo>
                    <a:pt x="146" y="47"/>
                  </a:lnTo>
                  <a:lnTo>
                    <a:pt x="143" y="41"/>
                  </a:lnTo>
                  <a:lnTo>
                    <a:pt x="139" y="35"/>
                  </a:lnTo>
                  <a:lnTo>
                    <a:pt x="129" y="22"/>
                  </a:lnTo>
                  <a:lnTo>
                    <a:pt x="119" y="12"/>
                  </a:lnTo>
                  <a:lnTo>
                    <a:pt x="119" y="12"/>
                  </a:lnTo>
                  <a:lnTo>
                    <a:pt x="115" y="9"/>
                  </a:lnTo>
                  <a:lnTo>
                    <a:pt x="110" y="6"/>
                  </a:lnTo>
                  <a:lnTo>
                    <a:pt x="98" y="2"/>
                  </a:lnTo>
                  <a:lnTo>
                    <a:pt x="86" y="0"/>
                  </a:lnTo>
                  <a:lnTo>
                    <a:pt x="79" y="0"/>
                  </a:lnTo>
                  <a:lnTo>
                    <a:pt x="79" y="0"/>
                  </a:lnTo>
                  <a:lnTo>
                    <a:pt x="68" y="0"/>
                  </a:lnTo>
                  <a:lnTo>
                    <a:pt x="58" y="2"/>
                  </a:lnTo>
                  <a:lnTo>
                    <a:pt x="49" y="5"/>
                  </a:lnTo>
                  <a:lnTo>
                    <a:pt x="41" y="9"/>
                  </a:lnTo>
                  <a:lnTo>
                    <a:pt x="35" y="12"/>
                  </a:lnTo>
                  <a:lnTo>
                    <a:pt x="29" y="16"/>
                  </a:lnTo>
                  <a:lnTo>
                    <a:pt x="21" y="24"/>
                  </a:lnTo>
                  <a:lnTo>
                    <a:pt x="21" y="24"/>
                  </a:lnTo>
                  <a:lnTo>
                    <a:pt x="16" y="28"/>
                  </a:lnTo>
                  <a:lnTo>
                    <a:pt x="13" y="34"/>
                  </a:lnTo>
                  <a:lnTo>
                    <a:pt x="9" y="47"/>
                  </a:lnTo>
                  <a:lnTo>
                    <a:pt x="6" y="61"/>
                  </a:lnTo>
                  <a:lnTo>
                    <a:pt x="5" y="70"/>
                  </a:lnTo>
                  <a:lnTo>
                    <a:pt x="5" y="70"/>
                  </a:lnTo>
                  <a:lnTo>
                    <a:pt x="5" y="76"/>
                  </a:lnTo>
                  <a:lnTo>
                    <a:pt x="6" y="84"/>
                  </a:lnTo>
                  <a:lnTo>
                    <a:pt x="6" y="90"/>
                  </a:lnTo>
                  <a:lnTo>
                    <a:pt x="5" y="93"/>
                  </a:lnTo>
                  <a:lnTo>
                    <a:pt x="2" y="95"/>
                  </a:lnTo>
                  <a:lnTo>
                    <a:pt x="2" y="95"/>
                  </a:lnTo>
                  <a:lnTo>
                    <a:pt x="0" y="97"/>
                  </a:lnTo>
                  <a:lnTo>
                    <a:pt x="0" y="100"/>
                  </a:lnTo>
                  <a:lnTo>
                    <a:pt x="0" y="109"/>
                  </a:lnTo>
                  <a:lnTo>
                    <a:pt x="3" y="118"/>
                  </a:lnTo>
                  <a:lnTo>
                    <a:pt x="6" y="128"/>
                  </a:lnTo>
                  <a:lnTo>
                    <a:pt x="6" y="128"/>
                  </a:lnTo>
                  <a:lnTo>
                    <a:pt x="10" y="134"/>
                  </a:lnTo>
                  <a:lnTo>
                    <a:pt x="14" y="141"/>
                  </a:lnTo>
                  <a:lnTo>
                    <a:pt x="19" y="144"/>
                  </a:lnTo>
                  <a:lnTo>
                    <a:pt x="22" y="145"/>
                  </a:lnTo>
                  <a:lnTo>
                    <a:pt x="24" y="145"/>
                  </a:lnTo>
                  <a:lnTo>
                    <a:pt x="24" y="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00" name="Freeform 53"/>
            <p:cNvSpPr>
              <a:spLocks noEditPoints="1"/>
            </p:cNvSpPr>
            <p:nvPr/>
          </p:nvSpPr>
          <p:spPr bwMode="auto">
            <a:xfrm>
              <a:off x="7994914" y="-1868714"/>
              <a:ext cx="747713" cy="2149475"/>
            </a:xfrm>
            <a:custGeom>
              <a:avLst/>
              <a:gdLst>
                <a:gd name="T0" fmla="*/ 452 w 471"/>
                <a:gd name="T1" fmla="*/ 397 h 1354"/>
                <a:gd name="T2" fmla="*/ 460 w 471"/>
                <a:gd name="T3" fmla="*/ 382 h 1354"/>
                <a:gd name="T4" fmla="*/ 464 w 471"/>
                <a:gd name="T5" fmla="*/ 357 h 1354"/>
                <a:gd name="T6" fmla="*/ 457 w 471"/>
                <a:gd name="T7" fmla="*/ 294 h 1354"/>
                <a:gd name="T8" fmla="*/ 452 w 471"/>
                <a:gd name="T9" fmla="*/ 168 h 1354"/>
                <a:gd name="T10" fmla="*/ 439 w 471"/>
                <a:gd name="T11" fmla="*/ 85 h 1354"/>
                <a:gd name="T12" fmla="*/ 324 w 471"/>
                <a:gd name="T13" fmla="*/ 28 h 1354"/>
                <a:gd name="T14" fmla="*/ 322 w 471"/>
                <a:gd name="T15" fmla="*/ 62 h 1354"/>
                <a:gd name="T16" fmla="*/ 332 w 471"/>
                <a:gd name="T17" fmla="*/ 166 h 1354"/>
                <a:gd name="T18" fmla="*/ 311 w 471"/>
                <a:gd name="T19" fmla="*/ 146 h 1354"/>
                <a:gd name="T20" fmla="*/ 289 w 471"/>
                <a:gd name="T21" fmla="*/ 65 h 1354"/>
                <a:gd name="T22" fmla="*/ 279 w 471"/>
                <a:gd name="T23" fmla="*/ 43 h 1354"/>
                <a:gd name="T24" fmla="*/ 257 w 471"/>
                <a:gd name="T25" fmla="*/ 46 h 1354"/>
                <a:gd name="T26" fmla="*/ 266 w 471"/>
                <a:gd name="T27" fmla="*/ 62 h 1354"/>
                <a:gd name="T28" fmla="*/ 254 w 471"/>
                <a:gd name="T29" fmla="*/ 104 h 1354"/>
                <a:gd name="T30" fmla="*/ 256 w 471"/>
                <a:gd name="T31" fmla="*/ 196 h 1354"/>
                <a:gd name="T32" fmla="*/ 232 w 471"/>
                <a:gd name="T33" fmla="*/ 119 h 1354"/>
                <a:gd name="T34" fmla="*/ 216 w 471"/>
                <a:gd name="T35" fmla="*/ 27 h 1354"/>
                <a:gd name="T36" fmla="*/ 193 w 471"/>
                <a:gd name="T37" fmla="*/ 8 h 1354"/>
                <a:gd name="T38" fmla="*/ 89 w 471"/>
                <a:gd name="T39" fmla="*/ 37 h 1354"/>
                <a:gd name="T40" fmla="*/ 56 w 471"/>
                <a:gd name="T41" fmla="*/ 72 h 1354"/>
                <a:gd name="T42" fmla="*/ 32 w 471"/>
                <a:gd name="T43" fmla="*/ 181 h 1354"/>
                <a:gd name="T44" fmla="*/ 9 w 471"/>
                <a:gd name="T45" fmla="*/ 291 h 1354"/>
                <a:gd name="T46" fmla="*/ 6 w 471"/>
                <a:gd name="T47" fmla="*/ 349 h 1354"/>
                <a:gd name="T48" fmla="*/ 25 w 471"/>
                <a:gd name="T49" fmla="*/ 389 h 1354"/>
                <a:gd name="T50" fmla="*/ 42 w 471"/>
                <a:gd name="T51" fmla="*/ 410 h 1354"/>
                <a:gd name="T52" fmla="*/ 39 w 471"/>
                <a:gd name="T53" fmla="*/ 458 h 1354"/>
                <a:gd name="T54" fmla="*/ 91 w 471"/>
                <a:gd name="T55" fmla="*/ 524 h 1354"/>
                <a:gd name="T56" fmla="*/ 90 w 471"/>
                <a:gd name="T57" fmla="*/ 639 h 1354"/>
                <a:gd name="T58" fmla="*/ 78 w 471"/>
                <a:gd name="T59" fmla="*/ 849 h 1354"/>
                <a:gd name="T60" fmla="*/ 67 w 471"/>
                <a:gd name="T61" fmla="*/ 1033 h 1354"/>
                <a:gd name="T62" fmla="*/ 62 w 471"/>
                <a:gd name="T63" fmla="*/ 1166 h 1354"/>
                <a:gd name="T64" fmla="*/ 71 w 471"/>
                <a:gd name="T65" fmla="*/ 1285 h 1354"/>
                <a:gd name="T66" fmla="*/ 73 w 471"/>
                <a:gd name="T67" fmla="*/ 1335 h 1354"/>
                <a:gd name="T68" fmla="*/ 122 w 471"/>
                <a:gd name="T69" fmla="*/ 1354 h 1354"/>
                <a:gd name="T70" fmla="*/ 163 w 471"/>
                <a:gd name="T71" fmla="*/ 1345 h 1354"/>
                <a:gd name="T72" fmla="*/ 151 w 471"/>
                <a:gd name="T73" fmla="*/ 1287 h 1354"/>
                <a:gd name="T74" fmla="*/ 167 w 471"/>
                <a:gd name="T75" fmla="*/ 1232 h 1354"/>
                <a:gd name="T76" fmla="*/ 173 w 471"/>
                <a:gd name="T77" fmla="*/ 1175 h 1354"/>
                <a:gd name="T78" fmla="*/ 177 w 471"/>
                <a:gd name="T79" fmla="*/ 1061 h 1354"/>
                <a:gd name="T80" fmla="*/ 175 w 471"/>
                <a:gd name="T81" fmla="*/ 1007 h 1354"/>
                <a:gd name="T82" fmla="*/ 208 w 471"/>
                <a:gd name="T83" fmla="*/ 800 h 1354"/>
                <a:gd name="T84" fmla="*/ 231 w 471"/>
                <a:gd name="T85" fmla="*/ 711 h 1354"/>
                <a:gd name="T86" fmla="*/ 250 w 471"/>
                <a:gd name="T87" fmla="*/ 712 h 1354"/>
                <a:gd name="T88" fmla="*/ 259 w 471"/>
                <a:gd name="T89" fmla="*/ 874 h 1354"/>
                <a:gd name="T90" fmla="*/ 264 w 471"/>
                <a:gd name="T91" fmla="*/ 995 h 1354"/>
                <a:gd name="T92" fmla="*/ 279 w 471"/>
                <a:gd name="T93" fmla="*/ 1186 h 1354"/>
                <a:gd name="T94" fmla="*/ 293 w 471"/>
                <a:gd name="T95" fmla="*/ 1307 h 1354"/>
                <a:gd name="T96" fmla="*/ 321 w 471"/>
                <a:gd name="T97" fmla="*/ 1314 h 1354"/>
                <a:gd name="T98" fmla="*/ 358 w 471"/>
                <a:gd name="T99" fmla="*/ 1315 h 1354"/>
                <a:gd name="T100" fmla="*/ 431 w 471"/>
                <a:gd name="T101" fmla="*/ 1327 h 1354"/>
                <a:gd name="T102" fmla="*/ 461 w 471"/>
                <a:gd name="T103" fmla="*/ 1304 h 1354"/>
                <a:gd name="T104" fmla="*/ 424 w 471"/>
                <a:gd name="T105" fmla="*/ 1288 h 1354"/>
                <a:gd name="T106" fmla="*/ 378 w 471"/>
                <a:gd name="T107" fmla="*/ 1211 h 1354"/>
                <a:gd name="T108" fmla="*/ 363 w 471"/>
                <a:gd name="T109" fmla="*/ 1061 h 1354"/>
                <a:gd name="T110" fmla="*/ 373 w 471"/>
                <a:gd name="T111" fmla="*/ 844 h 1354"/>
                <a:gd name="T112" fmla="*/ 388 w 471"/>
                <a:gd name="T113" fmla="*/ 726 h 1354"/>
                <a:gd name="T114" fmla="*/ 404 w 471"/>
                <a:gd name="T115" fmla="*/ 601 h 1354"/>
                <a:gd name="T116" fmla="*/ 436 w 471"/>
                <a:gd name="T117" fmla="*/ 588 h 1354"/>
                <a:gd name="T118" fmla="*/ 467 w 471"/>
                <a:gd name="T119" fmla="*/ 608 h 1354"/>
                <a:gd name="T120" fmla="*/ 461 w 471"/>
                <a:gd name="T121" fmla="*/ 454 h 1354"/>
                <a:gd name="T122" fmla="*/ 88 w 471"/>
                <a:gd name="T123" fmla="*/ 298 h 1354"/>
                <a:gd name="T124" fmla="*/ 94 w 471"/>
                <a:gd name="T125" fmla="*/ 317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1" h="1354">
                  <a:moveTo>
                    <a:pt x="456" y="444"/>
                  </a:moveTo>
                  <a:lnTo>
                    <a:pt x="456" y="444"/>
                  </a:lnTo>
                  <a:lnTo>
                    <a:pt x="455" y="441"/>
                  </a:lnTo>
                  <a:lnTo>
                    <a:pt x="454" y="437"/>
                  </a:lnTo>
                  <a:lnTo>
                    <a:pt x="453" y="424"/>
                  </a:lnTo>
                  <a:lnTo>
                    <a:pt x="453" y="405"/>
                  </a:lnTo>
                  <a:lnTo>
                    <a:pt x="453" y="405"/>
                  </a:lnTo>
                  <a:lnTo>
                    <a:pt x="452" y="397"/>
                  </a:lnTo>
                  <a:lnTo>
                    <a:pt x="453" y="394"/>
                  </a:lnTo>
                  <a:lnTo>
                    <a:pt x="453" y="394"/>
                  </a:lnTo>
                  <a:lnTo>
                    <a:pt x="454" y="394"/>
                  </a:lnTo>
                  <a:lnTo>
                    <a:pt x="454" y="394"/>
                  </a:lnTo>
                  <a:lnTo>
                    <a:pt x="455" y="393"/>
                  </a:lnTo>
                  <a:lnTo>
                    <a:pt x="456" y="392"/>
                  </a:lnTo>
                  <a:lnTo>
                    <a:pt x="458" y="387"/>
                  </a:lnTo>
                  <a:lnTo>
                    <a:pt x="460" y="382"/>
                  </a:lnTo>
                  <a:lnTo>
                    <a:pt x="460" y="378"/>
                  </a:lnTo>
                  <a:lnTo>
                    <a:pt x="460" y="378"/>
                  </a:lnTo>
                  <a:lnTo>
                    <a:pt x="458" y="368"/>
                  </a:lnTo>
                  <a:lnTo>
                    <a:pt x="458" y="364"/>
                  </a:lnTo>
                  <a:lnTo>
                    <a:pt x="460" y="362"/>
                  </a:lnTo>
                  <a:lnTo>
                    <a:pt x="462" y="360"/>
                  </a:lnTo>
                  <a:lnTo>
                    <a:pt x="462" y="360"/>
                  </a:lnTo>
                  <a:lnTo>
                    <a:pt x="464" y="357"/>
                  </a:lnTo>
                  <a:lnTo>
                    <a:pt x="465" y="354"/>
                  </a:lnTo>
                  <a:lnTo>
                    <a:pt x="465" y="346"/>
                  </a:lnTo>
                  <a:lnTo>
                    <a:pt x="463" y="336"/>
                  </a:lnTo>
                  <a:lnTo>
                    <a:pt x="461" y="329"/>
                  </a:lnTo>
                  <a:lnTo>
                    <a:pt x="461" y="329"/>
                  </a:lnTo>
                  <a:lnTo>
                    <a:pt x="460" y="325"/>
                  </a:lnTo>
                  <a:lnTo>
                    <a:pt x="458" y="317"/>
                  </a:lnTo>
                  <a:lnTo>
                    <a:pt x="457" y="294"/>
                  </a:lnTo>
                  <a:lnTo>
                    <a:pt x="456" y="270"/>
                  </a:lnTo>
                  <a:lnTo>
                    <a:pt x="455" y="261"/>
                  </a:lnTo>
                  <a:lnTo>
                    <a:pt x="454" y="255"/>
                  </a:lnTo>
                  <a:lnTo>
                    <a:pt x="454" y="255"/>
                  </a:lnTo>
                  <a:lnTo>
                    <a:pt x="453" y="248"/>
                  </a:lnTo>
                  <a:lnTo>
                    <a:pt x="452" y="235"/>
                  </a:lnTo>
                  <a:lnTo>
                    <a:pt x="452" y="202"/>
                  </a:lnTo>
                  <a:lnTo>
                    <a:pt x="452" y="168"/>
                  </a:lnTo>
                  <a:lnTo>
                    <a:pt x="451" y="150"/>
                  </a:lnTo>
                  <a:lnTo>
                    <a:pt x="451" y="150"/>
                  </a:lnTo>
                  <a:lnTo>
                    <a:pt x="449" y="125"/>
                  </a:lnTo>
                  <a:lnTo>
                    <a:pt x="447" y="99"/>
                  </a:lnTo>
                  <a:lnTo>
                    <a:pt x="447" y="99"/>
                  </a:lnTo>
                  <a:lnTo>
                    <a:pt x="446" y="93"/>
                  </a:lnTo>
                  <a:lnTo>
                    <a:pt x="443" y="89"/>
                  </a:lnTo>
                  <a:lnTo>
                    <a:pt x="439" y="85"/>
                  </a:lnTo>
                  <a:lnTo>
                    <a:pt x="435" y="81"/>
                  </a:lnTo>
                  <a:lnTo>
                    <a:pt x="424" y="76"/>
                  </a:lnTo>
                  <a:lnTo>
                    <a:pt x="415" y="72"/>
                  </a:lnTo>
                  <a:lnTo>
                    <a:pt x="415" y="72"/>
                  </a:lnTo>
                  <a:lnTo>
                    <a:pt x="351" y="42"/>
                  </a:lnTo>
                  <a:lnTo>
                    <a:pt x="351" y="42"/>
                  </a:lnTo>
                  <a:lnTo>
                    <a:pt x="332" y="31"/>
                  </a:lnTo>
                  <a:lnTo>
                    <a:pt x="324" y="28"/>
                  </a:lnTo>
                  <a:lnTo>
                    <a:pt x="319" y="26"/>
                  </a:lnTo>
                  <a:lnTo>
                    <a:pt x="319" y="26"/>
                  </a:lnTo>
                  <a:lnTo>
                    <a:pt x="318" y="26"/>
                  </a:lnTo>
                  <a:lnTo>
                    <a:pt x="318" y="26"/>
                  </a:lnTo>
                  <a:lnTo>
                    <a:pt x="320" y="33"/>
                  </a:lnTo>
                  <a:lnTo>
                    <a:pt x="320" y="44"/>
                  </a:lnTo>
                  <a:lnTo>
                    <a:pt x="321" y="55"/>
                  </a:lnTo>
                  <a:lnTo>
                    <a:pt x="322" y="62"/>
                  </a:lnTo>
                  <a:lnTo>
                    <a:pt x="322" y="62"/>
                  </a:lnTo>
                  <a:lnTo>
                    <a:pt x="324" y="75"/>
                  </a:lnTo>
                  <a:lnTo>
                    <a:pt x="326" y="96"/>
                  </a:lnTo>
                  <a:lnTo>
                    <a:pt x="329" y="120"/>
                  </a:lnTo>
                  <a:lnTo>
                    <a:pt x="331" y="138"/>
                  </a:lnTo>
                  <a:lnTo>
                    <a:pt x="331" y="138"/>
                  </a:lnTo>
                  <a:lnTo>
                    <a:pt x="332" y="148"/>
                  </a:lnTo>
                  <a:lnTo>
                    <a:pt x="332" y="166"/>
                  </a:lnTo>
                  <a:lnTo>
                    <a:pt x="331" y="211"/>
                  </a:lnTo>
                  <a:lnTo>
                    <a:pt x="330" y="273"/>
                  </a:lnTo>
                  <a:lnTo>
                    <a:pt x="330" y="273"/>
                  </a:lnTo>
                  <a:lnTo>
                    <a:pt x="321" y="219"/>
                  </a:lnTo>
                  <a:lnTo>
                    <a:pt x="316" y="184"/>
                  </a:lnTo>
                  <a:lnTo>
                    <a:pt x="313" y="162"/>
                  </a:lnTo>
                  <a:lnTo>
                    <a:pt x="313" y="162"/>
                  </a:lnTo>
                  <a:lnTo>
                    <a:pt x="311" y="146"/>
                  </a:lnTo>
                  <a:lnTo>
                    <a:pt x="309" y="125"/>
                  </a:lnTo>
                  <a:lnTo>
                    <a:pt x="306" y="106"/>
                  </a:lnTo>
                  <a:lnTo>
                    <a:pt x="303" y="92"/>
                  </a:lnTo>
                  <a:lnTo>
                    <a:pt x="303" y="92"/>
                  </a:lnTo>
                  <a:lnTo>
                    <a:pt x="300" y="84"/>
                  </a:lnTo>
                  <a:lnTo>
                    <a:pt x="295" y="76"/>
                  </a:lnTo>
                  <a:lnTo>
                    <a:pt x="289" y="65"/>
                  </a:lnTo>
                  <a:lnTo>
                    <a:pt x="289" y="65"/>
                  </a:lnTo>
                  <a:lnTo>
                    <a:pt x="287" y="62"/>
                  </a:lnTo>
                  <a:lnTo>
                    <a:pt x="288" y="58"/>
                  </a:lnTo>
                  <a:lnTo>
                    <a:pt x="290" y="49"/>
                  </a:lnTo>
                  <a:lnTo>
                    <a:pt x="290" y="49"/>
                  </a:lnTo>
                  <a:lnTo>
                    <a:pt x="290" y="47"/>
                  </a:lnTo>
                  <a:lnTo>
                    <a:pt x="290" y="46"/>
                  </a:lnTo>
                  <a:lnTo>
                    <a:pt x="288" y="45"/>
                  </a:lnTo>
                  <a:lnTo>
                    <a:pt x="279" y="43"/>
                  </a:lnTo>
                  <a:lnTo>
                    <a:pt x="279" y="43"/>
                  </a:lnTo>
                  <a:lnTo>
                    <a:pt x="272" y="42"/>
                  </a:lnTo>
                  <a:lnTo>
                    <a:pt x="265" y="40"/>
                  </a:lnTo>
                  <a:lnTo>
                    <a:pt x="263" y="41"/>
                  </a:lnTo>
                  <a:lnTo>
                    <a:pt x="261" y="41"/>
                  </a:lnTo>
                  <a:lnTo>
                    <a:pt x="259" y="43"/>
                  </a:lnTo>
                  <a:lnTo>
                    <a:pt x="257" y="46"/>
                  </a:lnTo>
                  <a:lnTo>
                    <a:pt x="257" y="46"/>
                  </a:lnTo>
                  <a:lnTo>
                    <a:pt x="257" y="49"/>
                  </a:lnTo>
                  <a:lnTo>
                    <a:pt x="257" y="51"/>
                  </a:lnTo>
                  <a:lnTo>
                    <a:pt x="258" y="53"/>
                  </a:lnTo>
                  <a:lnTo>
                    <a:pt x="260" y="55"/>
                  </a:lnTo>
                  <a:lnTo>
                    <a:pt x="264" y="58"/>
                  </a:lnTo>
                  <a:lnTo>
                    <a:pt x="265" y="60"/>
                  </a:lnTo>
                  <a:lnTo>
                    <a:pt x="266" y="62"/>
                  </a:lnTo>
                  <a:lnTo>
                    <a:pt x="266" y="62"/>
                  </a:lnTo>
                  <a:lnTo>
                    <a:pt x="267" y="66"/>
                  </a:lnTo>
                  <a:lnTo>
                    <a:pt x="266" y="72"/>
                  </a:lnTo>
                  <a:lnTo>
                    <a:pt x="264" y="76"/>
                  </a:lnTo>
                  <a:lnTo>
                    <a:pt x="260" y="81"/>
                  </a:lnTo>
                  <a:lnTo>
                    <a:pt x="260" y="81"/>
                  </a:lnTo>
                  <a:lnTo>
                    <a:pt x="258" y="86"/>
                  </a:lnTo>
                  <a:lnTo>
                    <a:pt x="256" y="91"/>
                  </a:lnTo>
                  <a:lnTo>
                    <a:pt x="254" y="104"/>
                  </a:lnTo>
                  <a:lnTo>
                    <a:pt x="253" y="126"/>
                  </a:lnTo>
                  <a:lnTo>
                    <a:pt x="253" y="126"/>
                  </a:lnTo>
                  <a:lnTo>
                    <a:pt x="252" y="138"/>
                  </a:lnTo>
                  <a:lnTo>
                    <a:pt x="252" y="159"/>
                  </a:lnTo>
                  <a:lnTo>
                    <a:pt x="253" y="180"/>
                  </a:lnTo>
                  <a:lnTo>
                    <a:pt x="254" y="189"/>
                  </a:lnTo>
                  <a:lnTo>
                    <a:pt x="256" y="196"/>
                  </a:lnTo>
                  <a:lnTo>
                    <a:pt x="256" y="196"/>
                  </a:lnTo>
                  <a:lnTo>
                    <a:pt x="257" y="204"/>
                  </a:lnTo>
                  <a:lnTo>
                    <a:pt x="258" y="216"/>
                  </a:lnTo>
                  <a:lnTo>
                    <a:pt x="258" y="246"/>
                  </a:lnTo>
                  <a:lnTo>
                    <a:pt x="256" y="283"/>
                  </a:lnTo>
                  <a:lnTo>
                    <a:pt x="256" y="283"/>
                  </a:lnTo>
                  <a:lnTo>
                    <a:pt x="236" y="150"/>
                  </a:lnTo>
                  <a:lnTo>
                    <a:pt x="236" y="150"/>
                  </a:lnTo>
                  <a:lnTo>
                    <a:pt x="232" y="119"/>
                  </a:lnTo>
                  <a:lnTo>
                    <a:pt x="230" y="100"/>
                  </a:lnTo>
                  <a:lnTo>
                    <a:pt x="227" y="87"/>
                  </a:lnTo>
                  <a:lnTo>
                    <a:pt x="227" y="87"/>
                  </a:lnTo>
                  <a:lnTo>
                    <a:pt x="220" y="64"/>
                  </a:lnTo>
                  <a:lnTo>
                    <a:pt x="217" y="52"/>
                  </a:lnTo>
                  <a:lnTo>
                    <a:pt x="216" y="45"/>
                  </a:lnTo>
                  <a:lnTo>
                    <a:pt x="216" y="45"/>
                  </a:lnTo>
                  <a:lnTo>
                    <a:pt x="216" y="27"/>
                  </a:lnTo>
                  <a:lnTo>
                    <a:pt x="216" y="16"/>
                  </a:lnTo>
                  <a:lnTo>
                    <a:pt x="214" y="8"/>
                  </a:lnTo>
                  <a:lnTo>
                    <a:pt x="214" y="8"/>
                  </a:lnTo>
                  <a:lnTo>
                    <a:pt x="213" y="0"/>
                  </a:lnTo>
                  <a:lnTo>
                    <a:pt x="213" y="0"/>
                  </a:lnTo>
                  <a:lnTo>
                    <a:pt x="204" y="4"/>
                  </a:lnTo>
                  <a:lnTo>
                    <a:pt x="193" y="8"/>
                  </a:lnTo>
                  <a:lnTo>
                    <a:pt x="193" y="8"/>
                  </a:lnTo>
                  <a:lnTo>
                    <a:pt x="187" y="12"/>
                  </a:lnTo>
                  <a:lnTo>
                    <a:pt x="180" y="15"/>
                  </a:lnTo>
                  <a:lnTo>
                    <a:pt x="165" y="18"/>
                  </a:lnTo>
                  <a:lnTo>
                    <a:pt x="150" y="21"/>
                  </a:lnTo>
                  <a:lnTo>
                    <a:pt x="137" y="24"/>
                  </a:lnTo>
                  <a:lnTo>
                    <a:pt x="137" y="24"/>
                  </a:lnTo>
                  <a:lnTo>
                    <a:pt x="106" y="34"/>
                  </a:lnTo>
                  <a:lnTo>
                    <a:pt x="89" y="37"/>
                  </a:lnTo>
                  <a:lnTo>
                    <a:pt x="73" y="41"/>
                  </a:lnTo>
                  <a:lnTo>
                    <a:pt x="73" y="41"/>
                  </a:lnTo>
                  <a:lnTo>
                    <a:pt x="70" y="42"/>
                  </a:lnTo>
                  <a:lnTo>
                    <a:pt x="67" y="43"/>
                  </a:lnTo>
                  <a:lnTo>
                    <a:pt x="62" y="47"/>
                  </a:lnTo>
                  <a:lnTo>
                    <a:pt x="60" y="52"/>
                  </a:lnTo>
                  <a:lnTo>
                    <a:pt x="58" y="59"/>
                  </a:lnTo>
                  <a:lnTo>
                    <a:pt x="56" y="72"/>
                  </a:lnTo>
                  <a:lnTo>
                    <a:pt x="55" y="81"/>
                  </a:lnTo>
                  <a:lnTo>
                    <a:pt x="55" y="81"/>
                  </a:lnTo>
                  <a:lnTo>
                    <a:pt x="46" y="115"/>
                  </a:lnTo>
                  <a:lnTo>
                    <a:pt x="42" y="134"/>
                  </a:lnTo>
                  <a:lnTo>
                    <a:pt x="41" y="146"/>
                  </a:lnTo>
                  <a:lnTo>
                    <a:pt x="41" y="146"/>
                  </a:lnTo>
                  <a:lnTo>
                    <a:pt x="38" y="160"/>
                  </a:lnTo>
                  <a:lnTo>
                    <a:pt x="32" y="181"/>
                  </a:lnTo>
                  <a:lnTo>
                    <a:pt x="26" y="205"/>
                  </a:lnTo>
                  <a:lnTo>
                    <a:pt x="24" y="216"/>
                  </a:lnTo>
                  <a:lnTo>
                    <a:pt x="23" y="223"/>
                  </a:lnTo>
                  <a:lnTo>
                    <a:pt x="23" y="223"/>
                  </a:lnTo>
                  <a:lnTo>
                    <a:pt x="21" y="239"/>
                  </a:lnTo>
                  <a:lnTo>
                    <a:pt x="17" y="260"/>
                  </a:lnTo>
                  <a:lnTo>
                    <a:pt x="12" y="281"/>
                  </a:lnTo>
                  <a:lnTo>
                    <a:pt x="9" y="291"/>
                  </a:lnTo>
                  <a:lnTo>
                    <a:pt x="4" y="299"/>
                  </a:lnTo>
                  <a:lnTo>
                    <a:pt x="4" y="299"/>
                  </a:lnTo>
                  <a:lnTo>
                    <a:pt x="1" y="308"/>
                  </a:lnTo>
                  <a:lnTo>
                    <a:pt x="0" y="316"/>
                  </a:lnTo>
                  <a:lnTo>
                    <a:pt x="0" y="324"/>
                  </a:lnTo>
                  <a:lnTo>
                    <a:pt x="2" y="333"/>
                  </a:lnTo>
                  <a:lnTo>
                    <a:pt x="4" y="341"/>
                  </a:lnTo>
                  <a:lnTo>
                    <a:pt x="6" y="349"/>
                  </a:lnTo>
                  <a:lnTo>
                    <a:pt x="12" y="361"/>
                  </a:lnTo>
                  <a:lnTo>
                    <a:pt x="12" y="361"/>
                  </a:lnTo>
                  <a:lnTo>
                    <a:pt x="16" y="367"/>
                  </a:lnTo>
                  <a:lnTo>
                    <a:pt x="20" y="371"/>
                  </a:lnTo>
                  <a:lnTo>
                    <a:pt x="21" y="374"/>
                  </a:lnTo>
                  <a:lnTo>
                    <a:pt x="23" y="377"/>
                  </a:lnTo>
                  <a:lnTo>
                    <a:pt x="25" y="389"/>
                  </a:lnTo>
                  <a:lnTo>
                    <a:pt x="25" y="389"/>
                  </a:lnTo>
                  <a:lnTo>
                    <a:pt x="27" y="395"/>
                  </a:lnTo>
                  <a:lnTo>
                    <a:pt x="28" y="399"/>
                  </a:lnTo>
                  <a:lnTo>
                    <a:pt x="30" y="402"/>
                  </a:lnTo>
                  <a:lnTo>
                    <a:pt x="32" y="405"/>
                  </a:lnTo>
                  <a:lnTo>
                    <a:pt x="37" y="407"/>
                  </a:lnTo>
                  <a:lnTo>
                    <a:pt x="40" y="408"/>
                  </a:lnTo>
                  <a:lnTo>
                    <a:pt x="42" y="410"/>
                  </a:lnTo>
                  <a:lnTo>
                    <a:pt x="42" y="410"/>
                  </a:lnTo>
                  <a:lnTo>
                    <a:pt x="44" y="414"/>
                  </a:lnTo>
                  <a:lnTo>
                    <a:pt x="44" y="419"/>
                  </a:lnTo>
                  <a:lnTo>
                    <a:pt x="43" y="425"/>
                  </a:lnTo>
                  <a:lnTo>
                    <a:pt x="42" y="431"/>
                  </a:lnTo>
                  <a:lnTo>
                    <a:pt x="39" y="447"/>
                  </a:lnTo>
                  <a:lnTo>
                    <a:pt x="39" y="453"/>
                  </a:lnTo>
                  <a:lnTo>
                    <a:pt x="39" y="458"/>
                  </a:lnTo>
                  <a:lnTo>
                    <a:pt x="39" y="458"/>
                  </a:lnTo>
                  <a:lnTo>
                    <a:pt x="41" y="464"/>
                  </a:lnTo>
                  <a:lnTo>
                    <a:pt x="46" y="471"/>
                  </a:lnTo>
                  <a:lnTo>
                    <a:pt x="59" y="488"/>
                  </a:lnTo>
                  <a:lnTo>
                    <a:pt x="74" y="506"/>
                  </a:lnTo>
                  <a:lnTo>
                    <a:pt x="85" y="516"/>
                  </a:lnTo>
                  <a:lnTo>
                    <a:pt x="85" y="516"/>
                  </a:lnTo>
                  <a:lnTo>
                    <a:pt x="90" y="522"/>
                  </a:lnTo>
                  <a:lnTo>
                    <a:pt x="91" y="524"/>
                  </a:lnTo>
                  <a:lnTo>
                    <a:pt x="91" y="527"/>
                  </a:lnTo>
                  <a:lnTo>
                    <a:pt x="91" y="534"/>
                  </a:lnTo>
                  <a:lnTo>
                    <a:pt x="90" y="545"/>
                  </a:lnTo>
                  <a:lnTo>
                    <a:pt x="90" y="545"/>
                  </a:lnTo>
                  <a:lnTo>
                    <a:pt x="89" y="564"/>
                  </a:lnTo>
                  <a:lnTo>
                    <a:pt x="88" y="588"/>
                  </a:lnTo>
                  <a:lnTo>
                    <a:pt x="90" y="639"/>
                  </a:lnTo>
                  <a:lnTo>
                    <a:pt x="90" y="639"/>
                  </a:lnTo>
                  <a:lnTo>
                    <a:pt x="89" y="657"/>
                  </a:lnTo>
                  <a:lnTo>
                    <a:pt x="88" y="672"/>
                  </a:lnTo>
                  <a:lnTo>
                    <a:pt x="82" y="703"/>
                  </a:lnTo>
                  <a:lnTo>
                    <a:pt x="82" y="703"/>
                  </a:lnTo>
                  <a:lnTo>
                    <a:pt x="79" y="715"/>
                  </a:lnTo>
                  <a:lnTo>
                    <a:pt x="78" y="732"/>
                  </a:lnTo>
                  <a:lnTo>
                    <a:pt x="78" y="778"/>
                  </a:lnTo>
                  <a:lnTo>
                    <a:pt x="78" y="849"/>
                  </a:lnTo>
                  <a:lnTo>
                    <a:pt x="78" y="849"/>
                  </a:lnTo>
                  <a:lnTo>
                    <a:pt x="77" y="870"/>
                  </a:lnTo>
                  <a:lnTo>
                    <a:pt x="74" y="901"/>
                  </a:lnTo>
                  <a:lnTo>
                    <a:pt x="71" y="932"/>
                  </a:lnTo>
                  <a:lnTo>
                    <a:pt x="70" y="954"/>
                  </a:lnTo>
                  <a:lnTo>
                    <a:pt x="70" y="954"/>
                  </a:lnTo>
                  <a:lnTo>
                    <a:pt x="69" y="1005"/>
                  </a:lnTo>
                  <a:lnTo>
                    <a:pt x="67" y="1033"/>
                  </a:lnTo>
                  <a:lnTo>
                    <a:pt x="65" y="1043"/>
                  </a:lnTo>
                  <a:lnTo>
                    <a:pt x="64" y="1049"/>
                  </a:lnTo>
                  <a:lnTo>
                    <a:pt x="64" y="1049"/>
                  </a:lnTo>
                  <a:lnTo>
                    <a:pt x="63" y="1058"/>
                  </a:lnTo>
                  <a:lnTo>
                    <a:pt x="62" y="1070"/>
                  </a:lnTo>
                  <a:lnTo>
                    <a:pt x="62" y="1106"/>
                  </a:lnTo>
                  <a:lnTo>
                    <a:pt x="62" y="1166"/>
                  </a:lnTo>
                  <a:lnTo>
                    <a:pt x="62" y="1166"/>
                  </a:lnTo>
                  <a:lnTo>
                    <a:pt x="64" y="1204"/>
                  </a:lnTo>
                  <a:lnTo>
                    <a:pt x="65" y="1226"/>
                  </a:lnTo>
                  <a:lnTo>
                    <a:pt x="65" y="1242"/>
                  </a:lnTo>
                  <a:lnTo>
                    <a:pt x="65" y="1242"/>
                  </a:lnTo>
                  <a:lnTo>
                    <a:pt x="64" y="1255"/>
                  </a:lnTo>
                  <a:lnTo>
                    <a:pt x="65" y="1267"/>
                  </a:lnTo>
                  <a:lnTo>
                    <a:pt x="68" y="1278"/>
                  </a:lnTo>
                  <a:lnTo>
                    <a:pt x="71" y="1285"/>
                  </a:lnTo>
                  <a:lnTo>
                    <a:pt x="71" y="1285"/>
                  </a:lnTo>
                  <a:lnTo>
                    <a:pt x="72" y="1287"/>
                  </a:lnTo>
                  <a:lnTo>
                    <a:pt x="73" y="1292"/>
                  </a:lnTo>
                  <a:lnTo>
                    <a:pt x="73" y="1302"/>
                  </a:lnTo>
                  <a:lnTo>
                    <a:pt x="72" y="1315"/>
                  </a:lnTo>
                  <a:lnTo>
                    <a:pt x="73" y="1331"/>
                  </a:lnTo>
                  <a:lnTo>
                    <a:pt x="73" y="1331"/>
                  </a:lnTo>
                  <a:lnTo>
                    <a:pt x="73" y="1335"/>
                  </a:lnTo>
                  <a:lnTo>
                    <a:pt x="75" y="1339"/>
                  </a:lnTo>
                  <a:lnTo>
                    <a:pt x="76" y="1342"/>
                  </a:lnTo>
                  <a:lnTo>
                    <a:pt x="79" y="1344"/>
                  </a:lnTo>
                  <a:lnTo>
                    <a:pt x="85" y="1349"/>
                  </a:lnTo>
                  <a:lnTo>
                    <a:pt x="92" y="1352"/>
                  </a:lnTo>
                  <a:lnTo>
                    <a:pt x="100" y="1353"/>
                  </a:lnTo>
                  <a:lnTo>
                    <a:pt x="108" y="1354"/>
                  </a:lnTo>
                  <a:lnTo>
                    <a:pt x="122" y="1354"/>
                  </a:lnTo>
                  <a:lnTo>
                    <a:pt x="122" y="1354"/>
                  </a:lnTo>
                  <a:lnTo>
                    <a:pt x="134" y="1354"/>
                  </a:lnTo>
                  <a:lnTo>
                    <a:pt x="147" y="1353"/>
                  </a:lnTo>
                  <a:lnTo>
                    <a:pt x="152" y="1352"/>
                  </a:lnTo>
                  <a:lnTo>
                    <a:pt x="157" y="1350"/>
                  </a:lnTo>
                  <a:lnTo>
                    <a:pt x="161" y="1348"/>
                  </a:lnTo>
                  <a:lnTo>
                    <a:pt x="163" y="1345"/>
                  </a:lnTo>
                  <a:lnTo>
                    <a:pt x="163" y="1345"/>
                  </a:lnTo>
                  <a:lnTo>
                    <a:pt x="164" y="1341"/>
                  </a:lnTo>
                  <a:lnTo>
                    <a:pt x="164" y="1335"/>
                  </a:lnTo>
                  <a:lnTo>
                    <a:pt x="161" y="1321"/>
                  </a:lnTo>
                  <a:lnTo>
                    <a:pt x="157" y="1306"/>
                  </a:lnTo>
                  <a:lnTo>
                    <a:pt x="152" y="1295"/>
                  </a:lnTo>
                  <a:lnTo>
                    <a:pt x="152" y="1295"/>
                  </a:lnTo>
                  <a:lnTo>
                    <a:pt x="151" y="1292"/>
                  </a:lnTo>
                  <a:lnTo>
                    <a:pt x="151" y="1287"/>
                  </a:lnTo>
                  <a:lnTo>
                    <a:pt x="154" y="1280"/>
                  </a:lnTo>
                  <a:lnTo>
                    <a:pt x="158" y="1272"/>
                  </a:lnTo>
                  <a:lnTo>
                    <a:pt x="162" y="1266"/>
                  </a:lnTo>
                  <a:lnTo>
                    <a:pt x="162" y="1266"/>
                  </a:lnTo>
                  <a:lnTo>
                    <a:pt x="165" y="1259"/>
                  </a:lnTo>
                  <a:lnTo>
                    <a:pt x="167" y="1251"/>
                  </a:lnTo>
                  <a:lnTo>
                    <a:pt x="167" y="1242"/>
                  </a:lnTo>
                  <a:lnTo>
                    <a:pt x="167" y="1232"/>
                  </a:lnTo>
                  <a:lnTo>
                    <a:pt x="167" y="1232"/>
                  </a:lnTo>
                  <a:lnTo>
                    <a:pt x="167" y="1207"/>
                  </a:lnTo>
                  <a:lnTo>
                    <a:pt x="169" y="1195"/>
                  </a:lnTo>
                  <a:lnTo>
                    <a:pt x="170" y="1191"/>
                  </a:lnTo>
                  <a:lnTo>
                    <a:pt x="171" y="1186"/>
                  </a:lnTo>
                  <a:lnTo>
                    <a:pt x="171" y="1186"/>
                  </a:lnTo>
                  <a:lnTo>
                    <a:pt x="172" y="1182"/>
                  </a:lnTo>
                  <a:lnTo>
                    <a:pt x="173" y="1175"/>
                  </a:lnTo>
                  <a:lnTo>
                    <a:pt x="174" y="1157"/>
                  </a:lnTo>
                  <a:lnTo>
                    <a:pt x="174" y="1140"/>
                  </a:lnTo>
                  <a:lnTo>
                    <a:pt x="175" y="1126"/>
                  </a:lnTo>
                  <a:lnTo>
                    <a:pt x="175" y="1126"/>
                  </a:lnTo>
                  <a:lnTo>
                    <a:pt x="177" y="1111"/>
                  </a:lnTo>
                  <a:lnTo>
                    <a:pt x="178" y="1091"/>
                  </a:lnTo>
                  <a:lnTo>
                    <a:pt x="177" y="1069"/>
                  </a:lnTo>
                  <a:lnTo>
                    <a:pt x="177" y="1061"/>
                  </a:lnTo>
                  <a:lnTo>
                    <a:pt x="175" y="1055"/>
                  </a:lnTo>
                  <a:lnTo>
                    <a:pt x="175" y="1055"/>
                  </a:lnTo>
                  <a:lnTo>
                    <a:pt x="174" y="1050"/>
                  </a:lnTo>
                  <a:lnTo>
                    <a:pt x="173" y="1044"/>
                  </a:lnTo>
                  <a:lnTo>
                    <a:pt x="172" y="1031"/>
                  </a:lnTo>
                  <a:lnTo>
                    <a:pt x="173" y="1018"/>
                  </a:lnTo>
                  <a:lnTo>
                    <a:pt x="175" y="1007"/>
                  </a:lnTo>
                  <a:lnTo>
                    <a:pt x="175" y="1007"/>
                  </a:lnTo>
                  <a:lnTo>
                    <a:pt x="180" y="985"/>
                  </a:lnTo>
                  <a:lnTo>
                    <a:pt x="188" y="944"/>
                  </a:lnTo>
                  <a:lnTo>
                    <a:pt x="193" y="903"/>
                  </a:lnTo>
                  <a:lnTo>
                    <a:pt x="196" y="880"/>
                  </a:lnTo>
                  <a:lnTo>
                    <a:pt x="196" y="880"/>
                  </a:lnTo>
                  <a:lnTo>
                    <a:pt x="199" y="862"/>
                  </a:lnTo>
                  <a:lnTo>
                    <a:pt x="203" y="831"/>
                  </a:lnTo>
                  <a:lnTo>
                    <a:pt x="208" y="800"/>
                  </a:lnTo>
                  <a:lnTo>
                    <a:pt x="210" y="788"/>
                  </a:lnTo>
                  <a:lnTo>
                    <a:pt x="213" y="781"/>
                  </a:lnTo>
                  <a:lnTo>
                    <a:pt x="213" y="781"/>
                  </a:lnTo>
                  <a:lnTo>
                    <a:pt x="217" y="768"/>
                  </a:lnTo>
                  <a:lnTo>
                    <a:pt x="221" y="749"/>
                  </a:lnTo>
                  <a:lnTo>
                    <a:pt x="229" y="716"/>
                  </a:lnTo>
                  <a:lnTo>
                    <a:pt x="229" y="716"/>
                  </a:lnTo>
                  <a:lnTo>
                    <a:pt x="231" y="711"/>
                  </a:lnTo>
                  <a:lnTo>
                    <a:pt x="233" y="706"/>
                  </a:lnTo>
                  <a:lnTo>
                    <a:pt x="235" y="704"/>
                  </a:lnTo>
                  <a:lnTo>
                    <a:pt x="238" y="703"/>
                  </a:lnTo>
                  <a:lnTo>
                    <a:pt x="240" y="703"/>
                  </a:lnTo>
                  <a:lnTo>
                    <a:pt x="244" y="704"/>
                  </a:lnTo>
                  <a:lnTo>
                    <a:pt x="248" y="707"/>
                  </a:lnTo>
                  <a:lnTo>
                    <a:pt x="248" y="707"/>
                  </a:lnTo>
                  <a:lnTo>
                    <a:pt x="250" y="712"/>
                  </a:lnTo>
                  <a:lnTo>
                    <a:pt x="252" y="718"/>
                  </a:lnTo>
                  <a:lnTo>
                    <a:pt x="257" y="738"/>
                  </a:lnTo>
                  <a:lnTo>
                    <a:pt x="260" y="759"/>
                  </a:lnTo>
                  <a:lnTo>
                    <a:pt x="262" y="776"/>
                  </a:lnTo>
                  <a:lnTo>
                    <a:pt x="262" y="776"/>
                  </a:lnTo>
                  <a:lnTo>
                    <a:pt x="262" y="800"/>
                  </a:lnTo>
                  <a:lnTo>
                    <a:pt x="260" y="836"/>
                  </a:lnTo>
                  <a:lnTo>
                    <a:pt x="259" y="874"/>
                  </a:lnTo>
                  <a:lnTo>
                    <a:pt x="258" y="900"/>
                  </a:lnTo>
                  <a:lnTo>
                    <a:pt x="258" y="900"/>
                  </a:lnTo>
                  <a:lnTo>
                    <a:pt x="259" y="919"/>
                  </a:lnTo>
                  <a:lnTo>
                    <a:pt x="261" y="939"/>
                  </a:lnTo>
                  <a:lnTo>
                    <a:pt x="263" y="958"/>
                  </a:lnTo>
                  <a:lnTo>
                    <a:pt x="264" y="972"/>
                  </a:lnTo>
                  <a:lnTo>
                    <a:pt x="264" y="972"/>
                  </a:lnTo>
                  <a:lnTo>
                    <a:pt x="264" y="995"/>
                  </a:lnTo>
                  <a:lnTo>
                    <a:pt x="266" y="1038"/>
                  </a:lnTo>
                  <a:lnTo>
                    <a:pt x="269" y="1081"/>
                  </a:lnTo>
                  <a:lnTo>
                    <a:pt x="272" y="1108"/>
                  </a:lnTo>
                  <a:lnTo>
                    <a:pt x="272" y="1108"/>
                  </a:lnTo>
                  <a:lnTo>
                    <a:pt x="274" y="1125"/>
                  </a:lnTo>
                  <a:lnTo>
                    <a:pt x="275" y="1149"/>
                  </a:lnTo>
                  <a:lnTo>
                    <a:pt x="277" y="1171"/>
                  </a:lnTo>
                  <a:lnTo>
                    <a:pt x="279" y="1186"/>
                  </a:lnTo>
                  <a:lnTo>
                    <a:pt x="279" y="1186"/>
                  </a:lnTo>
                  <a:lnTo>
                    <a:pt x="280" y="1199"/>
                  </a:lnTo>
                  <a:lnTo>
                    <a:pt x="280" y="1219"/>
                  </a:lnTo>
                  <a:lnTo>
                    <a:pt x="280" y="1252"/>
                  </a:lnTo>
                  <a:lnTo>
                    <a:pt x="280" y="1252"/>
                  </a:lnTo>
                  <a:lnTo>
                    <a:pt x="281" y="1308"/>
                  </a:lnTo>
                  <a:lnTo>
                    <a:pt x="281" y="1308"/>
                  </a:lnTo>
                  <a:lnTo>
                    <a:pt x="293" y="1307"/>
                  </a:lnTo>
                  <a:lnTo>
                    <a:pt x="293" y="1307"/>
                  </a:lnTo>
                  <a:lnTo>
                    <a:pt x="294" y="1311"/>
                  </a:lnTo>
                  <a:lnTo>
                    <a:pt x="297" y="1313"/>
                  </a:lnTo>
                  <a:lnTo>
                    <a:pt x="304" y="1313"/>
                  </a:lnTo>
                  <a:lnTo>
                    <a:pt x="312" y="1314"/>
                  </a:lnTo>
                  <a:lnTo>
                    <a:pt x="312" y="1314"/>
                  </a:lnTo>
                  <a:lnTo>
                    <a:pt x="318" y="1314"/>
                  </a:lnTo>
                  <a:lnTo>
                    <a:pt x="321" y="1314"/>
                  </a:lnTo>
                  <a:lnTo>
                    <a:pt x="325" y="1312"/>
                  </a:lnTo>
                  <a:lnTo>
                    <a:pt x="329" y="1310"/>
                  </a:lnTo>
                  <a:lnTo>
                    <a:pt x="332" y="1309"/>
                  </a:lnTo>
                  <a:lnTo>
                    <a:pt x="335" y="1308"/>
                  </a:lnTo>
                  <a:lnTo>
                    <a:pt x="335" y="1308"/>
                  </a:lnTo>
                  <a:lnTo>
                    <a:pt x="344" y="1309"/>
                  </a:lnTo>
                  <a:lnTo>
                    <a:pt x="351" y="1311"/>
                  </a:lnTo>
                  <a:lnTo>
                    <a:pt x="358" y="1315"/>
                  </a:lnTo>
                  <a:lnTo>
                    <a:pt x="364" y="1319"/>
                  </a:lnTo>
                  <a:lnTo>
                    <a:pt x="364" y="1319"/>
                  </a:lnTo>
                  <a:lnTo>
                    <a:pt x="373" y="1323"/>
                  </a:lnTo>
                  <a:lnTo>
                    <a:pt x="387" y="1326"/>
                  </a:lnTo>
                  <a:lnTo>
                    <a:pt x="395" y="1327"/>
                  </a:lnTo>
                  <a:lnTo>
                    <a:pt x="406" y="1328"/>
                  </a:lnTo>
                  <a:lnTo>
                    <a:pt x="418" y="1328"/>
                  </a:lnTo>
                  <a:lnTo>
                    <a:pt x="431" y="1327"/>
                  </a:lnTo>
                  <a:lnTo>
                    <a:pt x="431" y="1327"/>
                  </a:lnTo>
                  <a:lnTo>
                    <a:pt x="442" y="1325"/>
                  </a:lnTo>
                  <a:lnTo>
                    <a:pt x="450" y="1323"/>
                  </a:lnTo>
                  <a:lnTo>
                    <a:pt x="456" y="1321"/>
                  </a:lnTo>
                  <a:lnTo>
                    <a:pt x="460" y="1317"/>
                  </a:lnTo>
                  <a:lnTo>
                    <a:pt x="461" y="1314"/>
                  </a:lnTo>
                  <a:lnTo>
                    <a:pt x="461" y="1311"/>
                  </a:lnTo>
                  <a:lnTo>
                    <a:pt x="461" y="1304"/>
                  </a:lnTo>
                  <a:lnTo>
                    <a:pt x="461" y="1304"/>
                  </a:lnTo>
                  <a:lnTo>
                    <a:pt x="460" y="1300"/>
                  </a:lnTo>
                  <a:lnTo>
                    <a:pt x="457" y="1298"/>
                  </a:lnTo>
                  <a:lnTo>
                    <a:pt x="453" y="1297"/>
                  </a:lnTo>
                  <a:lnTo>
                    <a:pt x="449" y="1296"/>
                  </a:lnTo>
                  <a:lnTo>
                    <a:pt x="437" y="1294"/>
                  </a:lnTo>
                  <a:lnTo>
                    <a:pt x="431" y="1292"/>
                  </a:lnTo>
                  <a:lnTo>
                    <a:pt x="424" y="1288"/>
                  </a:lnTo>
                  <a:lnTo>
                    <a:pt x="424" y="1288"/>
                  </a:lnTo>
                  <a:lnTo>
                    <a:pt x="410" y="1279"/>
                  </a:lnTo>
                  <a:lnTo>
                    <a:pt x="398" y="1268"/>
                  </a:lnTo>
                  <a:lnTo>
                    <a:pt x="390" y="1258"/>
                  </a:lnTo>
                  <a:lnTo>
                    <a:pt x="387" y="1254"/>
                  </a:lnTo>
                  <a:lnTo>
                    <a:pt x="385" y="1251"/>
                  </a:lnTo>
                  <a:lnTo>
                    <a:pt x="385" y="1251"/>
                  </a:lnTo>
                  <a:lnTo>
                    <a:pt x="378" y="1211"/>
                  </a:lnTo>
                  <a:lnTo>
                    <a:pt x="368" y="1162"/>
                  </a:lnTo>
                  <a:lnTo>
                    <a:pt x="368" y="1162"/>
                  </a:lnTo>
                  <a:lnTo>
                    <a:pt x="367" y="1153"/>
                  </a:lnTo>
                  <a:lnTo>
                    <a:pt x="366" y="1140"/>
                  </a:lnTo>
                  <a:lnTo>
                    <a:pt x="364" y="1110"/>
                  </a:lnTo>
                  <a:lnTo>
                    <a:pt x="363" y="1080"/>
                  </a:lnTo>
                  <a:lnTo>
                    <a:pt x="363" y="1061"/>
                  </a:lnTo>
                  <a:lnTo>
                    <a:pt x="363" y="1061"/>
                  </a:lnTo>
                  <a:lnTo>
                    <a:pt x="366" y="1015"/>
                  </a:lnTo>
                  <a:lnTo>
                    <a:pt x="369" y="968"/>
                  </a:lnTo>
                  <a:lnTo>
                    <a:pt x="369" y="968"/>
                  </a:lnTo>
                  <a:lnTo>
                    <a:pt x="369" y="944"/>
                  </a:lnTo>
                  <a:lnTo>
                    <a:pt x="370" y="904"/>
                  </a:lnTo>
                  <a:lnTo>
                    <a:pt x="371" y="864"/>
                  </a:lnTo>
                  <a:lnTo>
                    <a:pt x="371" y="850"/>
                  </a:lnTo>
                  <a:lnTo>
                    <a:pt x="373" y="844"/>
                  </a:lnTo>
                  <a:lnTo>
                    <a:pt x="373" y="844"/>
                  </a:lnTo>
                  <a:lnTo>
                    <a:pt x="376" y="829"/>
                  </a:lnTo>
                  <a:lnTo>
                    <a:pt x="379" y="804"/>
                  </a:lnTo>
                  <a:lnTo>
                    <a:pt x="381" y="778"/>
                  </a:lnTo>
                  <a:lnTo>
                    <a:pt x="382" y="763"/>
                  </a:lnTo>
                  <a:lnTo>
                    <a:pt x="382" y="763"/>
                  </a:lnTo>
                  <a:lnTo>
                    <a:pt x="383" y="749"/>
                  </a:lnTo>
                  <a:lnTo>
                    <a:pt x="388" y="726"/>
                  </a:lnTo>
                  <a:lnTo>
                    <a:pt x="393" y="685"/>
                  </a:lnTo>
                  <a:lnTo>
                    <a:pt x="393" y="685"/>
                  </a:lnTo>
                  <a:lnTo>
                    <a:pt x="396" y="644"/>
                  </a:lnTo>
                  <a:lnTo>
                    <a:pt x="398" y="621"/>
                  </a:lnTo>
                  <a:lnTo>
                    <a:pt x="400" y="612"/>
                  </a:lnTo>
                  <a:lnTo>
                    <a:pt x="403" y="607"/>
                  </a:lnTo>
                  <a:lnTo>
                    <a:pt x="403" y="607"/>
                  </a:lnTo>
                  <a:lnTo>
                    <a:pt x="404" y="601"/>
                  </a:lnTo>
                  <a:lnTo>
                    <a:pt x="406" y="593"/>
                  </a:lnTo>
                  <a:lnTo>
                    <a:pt x="407" y="573"/>
                  </a:lnTo>
                  <a:lnTo>
                    <a:pt x="408" y="549"/>
                  </a:lnTo>
                  <a:lnTo>
                    <a:pt x="408" y="549"/>
                  </a:lnTo>
                  <a:lnTo>
                    <a:pt x="411" y="553"/>
                  </a:lnTo>
                  <a:lnTo>
                    <a:pt x="414" y="559"/>
                  </a:lnTo>
                  <a:lnTo>
                    <a:pt x="425" y="573"/>
                  </a:lnTo>
                  <a:lnTo>
                    <a:pt x="436" y="588"/>
                  </a:lnTo>
                  <a:lnTo>
                    <a:pt x="446" y="602"/>
                  </a:lnTo>
                  <a:lnTo>
                    <a:pt x="446" y="602"/>
                  </a:lnTo>
                  <a:lnTo>
                    <a:pt x="453" y="614"/>
                  </a:lnTo>
                  <a:lnTo>
                    <a:pt x="462" y="624"/>
                  </a:lnTo>
                  <a:lnTo>
                    <a:pt x="469" y="632"/>
                  </a:lnTo>
                  <a:lnTo>
                    <a:pt x="469" y="632"/>
                  </a:lnTo>
                  <a:lnTo>
                    <a:pt x="468" y="623"/>
                  </a:lnTo>
                  <a:lnTo>
                    <a:pt x="467" y="608"/>
                  </a:lnTo>
                  <a:lnTo>
                    <a:pt x="468" y="568"/>
                  </a:lnTo>
                  <a:lnTo>
                    <a:pt x="469" y="528"/>
                  </a:lnTo>
                  <a:lnTo>
                    <a:pt x="471" y="503"/>
                  </a:lnTo>
                  <a:lnTo>
                    <a:pt x="471" y="503"/>
                  </a:lnTo>
                  <a:lnTo>
                    <a:pt x="471" y="497"/>
                  </a:lnTo>
                  <a:lnTo>
                    <a:pt x="470" y="489"/>
                  </a:lnTo>
                  <a:lnTo>
                    <a:pt x="466" y="471"/>
                  </a:lnTo>
                  <a:lnTo>
                    <a:pt x="461" y="454"/>
                  </a:lnTo>
                  <a:lnTo>
                    <a:pt x="456" y="444"/>
                  </a:lnTo>
                  <a:lnTo>
                    <a:pt x="456" y="444"/>
                  </a:lnTo>
                  <a:close/>
                  <a:moveTo>
                    <a:pt x="94" y="317"/>
                  </a:moveTo>
                  <a:lnTo>
                    <a:pt x="94" y="317"/>
                  </a:lnTo>
                  <a:lnTo>
                    <a:pt x="88" y="306"/>
                  </a:lnTo>
                  <a:lnTo>
                    <a:pt x="88" y="306"/>
                  </a:lnTo>
                  <a:lnTo>
                    <a:pt x="88" y="303"/>
                  </a:lnTo>
                  <a:lnTo>
                    <a:pt x="88" y="298"/>
                  </a:lnTo>
                  <a:lnTo>
                    <a:pt x="90" y="294"/>
                  </a:lnTo>
                  <a:lnTo>
                    <a:pt x="92" y="293"/>
                  </a:lnTo>
                  <a:lnTo>
                    <a:pt x="94" y="291"/>
                  </a:lnTo>
                  <a:lnTo>
                    <a:pt x="94" y="291"/>
                  </a:lnTo>
                  <a:lnTo>
                    <a:pt x="94" y="294"/>
                  </a:lnTo>
                  <a:lnTo>
                    <a:pt x="94" y="302"/>
                  </a:lnTo>
                  <a:lnTo>
                    <a:pt x="94" y="317"/>
                  </a:lnTo>
                  <a:lnTo>
                    <a:pt x="94" y="3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ea typeface="微软雅黑" panose="020B0503020204020204" pitchFamily="34" charset="-122"/>
              </a:endParaRPr>
            </a:p>
          </p:txBody>
        </p:sp>
      </p:grpSp>
      <p:sp>
        <p:nvSpPr>
          <p:cNvPr id="101" name="Freeform 54"/>
          <p:cNvSpPr>
            <a:spLocks noEditPoints="1"/>
          </p:cNvSpPr>
          <p:nvPr/>
        </p:nvSpPr>
        <p:spPr bwMode="auto">
          <a:xfrm>
            <a:off x="2712067" y="4009455"/>
            <a:ext cx="596957" cy="1274860"/>
          </a:xfrm>
          <a:custGeom>
            <a:avLst/>
            <a:gdLst>
              <a:gd name="T0" fmla="*/ 685 w 739"/>
              <a:gd name="T1" fmla="*/ 1403 h 1578"/>
              <a:gd name="T2" fmla="*/ 615 w 739"/>
              <a:gd name="T3" fmla="*/ 1107 h 1578"/>
              <a:gd name="T4" fmla="*/ 642 w 739"/>
              <a:gd name="T5" fmla="*/ 933 h 1578"/>
              <a:gd name="T6" fmla="*/ 669 w 739"/>
              <a:gd name="T7" fmla="*/ 676 h 1578"/>
              <a:gd name="T8" fmla="*/ 606 w 739"/>
              <a:gd name="T9" fmla="*/ 614 h 1578"/>
              <a:gd name="T10" fmla="*/ 525 w 739"/>
              <a:gd name="T11" fmla="*/ 606 h 1578"/>
              <a:gd name="T12" fmla="*/ 406 w 739"/>
              <a:gd name="T13" fmla="*/ 622 h 1578"/>
              <a:gd name="T14" fmla="*/ 372 w 739"/>
              <a:gd name="T15" fmla="*/ 638 h 1578"/>
              <a:gd name="T16" fmla="*/ 254 w 739"/>
              <a:gd name="T17" fmla="*/ 631 h 1578"/>
              <a:gd name="T18" fmla="*/ 447 w 739"/>
              <a:gd name="T19" fmla="*/ 574 h 1578"/>
              <a:gd name="T20" fmla="*/ 692 w 739"/>
              <a:gd name="T21" fmla="*/ 541 h 1578"/>
              <a:gd name="T22" fmla="*/ 708 w 739"/>
              <a:gd name="T23" fmla="*/ 378 h 1578"/>
              <a:gd name="T24" fmla="*/ 653 w 739"/>
              <a:gd name="T25" fmla="*/ 266 h 1578"/>
              <a:gd name="T26" fmla="*/ 605 w 739"/>
              <a:gd name="T27" fmla="*/ 135 h 1578"/>
              <a:gd name="T28" fmla="*/ 461 w 739"/>
              <a:gd name="T29" fmla="*/ 172 h 1578"/>
              <a:gd name="T30" fmla="*/ 461 w 739"/>
              <a:gd name="T31" fmla="*/ 311 h 1578"/>
              <a:gd name="T32" fmla="*/ 489 w 739"/>
              <a:gd name="T33" fmla="*/ 310 h 1578"/>
              <a:gd name="T34" fmla="*/ 421 w 739"/>
              <a:gd name="T35" fmla="*/ 378 h 1578"/>
              <a:gd name="T36" fmla="*/ 394 w 739"/>
              <a:gd name="T37" fmla="*/ 506 h 1578"/>
              <a:gd name="T38" fmla="*/ 332 w 739"/>
              <a:gd name="T39" fmla="*/ 246 h 1578"/>
              <a:gd name="T40" fmla="*/ 303 w 739"/>
              <a:gd name="T41" fmla="*/ 164 h 1578"/>
              <a:gd name="T42" fmla="*/ 278 w 739"/>
              <a:gd name="T43" fmla="*/ 47 h 1578"/>
              <a:gd name="T44" fmla="*/ 139 w 739"/>
              <a:gd name="T45" fmla="*/ 47 h 1578"/>
              <a:gd name="T46" fmla="*/ 167 w 739"/>
              <a:gd name="T47" fmla="*/ 165 h 1578"/>
              <a:gd name="T48" fmla="*/ 135 w 739"/>
              <a:gd name="T49" fmla="*/ 234 h 1578"/>
              <a:gd name="T50" fmla="*/ 23 w 739"/>
              <a:gd name="T51" fmla="*/ 367 h 1578"/>
              <a:gd name="T52" fmla="*/ 3 w 739"/>
              <a:gd name="T53" fmla="*/ 539 h 1578"/>
              <a:gd name="T54" fmla="*/ 19 w 739"/>
              <a:gd name="T55" fmla="*/ 663 h 1578"/>
              <a:gd name="T56" fmla="*/ 34 w 739"/>
              <a:gd name="T57" fmla="*/ 714 h 1578"/>
              <a:gd name="T58" fmla="*/ 69 w 739"/>
              <a:gd name="T59" fmla="*/ 794 h 1578"/>
              <a:gd name="T60" fmla="*/ 85 w 739"/>
              <a:gd name="T61" fmla="*/ 1136 h 1578"/>
              <a:gd name="T62" fmla="*/ 121 w 739"/>
              <a:gd name="T63" fmla="*/ 1465 h 1578"/>
              <a:gd name="T64" fmla="*/ 140 w 739"/>
              <a:gd name="T65" fmla="*/ 1563 h 1578"/>
              <a:gd name="T66" fmla="*/ 216 w 739"/>
              <a:gd name="T67" fmla="*/ 1502 h 1578"/>
              <a:gd name="T68" fmla="*/ 329 w 739"/>
              <a:gd name="T69" fmla="*/ 1506 h 1578"/>
              <a:gd name="T70" fmla="*/ 386 w 739"/>
              <a:gd name="T71" fmla="*/ 1466 h 1578"/>
              <a:gd name="T72" fmla="*/ 275 w 739"/>
              <a:gd name="T73" fmla="*/ 1385 h 1578"/>
              <a:gd name="T74" fmla="*/ 345 w 739"/>
              <a:gd name="T75" fmla="*/ 1031 h 1578"/>
              <a:gd name="T76" fmla="*/ 392 w 739"/>
              <a:gd name="T77" fmla="*/ 861 h 1578"/>
              <a:gd name="T78" fmla="*/ 411 w 739"/>
              <a:gd name="T79" fmla="*/ 982 h 1578"/>
              <a:gd name="T80" fmla="*/ 474 w 739"/>
              <a:gd name="T81" fmla="*/ 1181 h 1578"/>
              <a:gd name="T82" fmla="*/ 468 w 739"/>
              <a:gd name="T83" fmla="*/ 1487 h 1578"/>
              <a:gd name="T84" fmla="*/ 476 w 739"/>
              <a:gd name="T85" fmla="*/ 1538 h 1578"/>
              <a:gd name="T86" fmla="*/ 550 w 739"/>
              <a:gd name="T87" fmla="*/ 1477 h 1578"/>
              <a:gd name="T88" fmla="*/ 590 w 739"/>
              <a:gd name="T89" fmla="*/ 1467 h 1578"/>
              <a:gd name="T90" fmla="*/ 591 w 739"/>
              <a:gd name="T91" fmla="*/ 1312 h 1578"/>
              <a:gd name="T92" fmla="*/ 666 w 739"/>
              <a:gd name="T93" fmla="*/ 1525 h 1578"/>
              <a:gd name="T94" fmla="*/ 737 w 739"/>
              <a:gd name="T95" fmla="*/ 1551 h 1578"/>
              <a:gd name="T96" fmla="*/ 492 w 739"/>
              <a:gd name="T97" fmla="*/ 350 h 1578"/>
              <a:gd name="T98" fmla="*/ 514 w 739"/>
              <a:gd name="T99" fmla="*/ 396 h 1578"/>
              <a:gd name="T100" fmla="*/ 578 w 739"/>
              <a:gd name="T101" fmla="*/ 311 h 1578"/>
              <a:gd name="T102" fmla="*/ 597 w 739"/>
              <a:gd name="T103" fmla="*/ 385 h 1578"/>
              <a:gd name="T104" fmla="*/ 532 w 739"/>
              <a:gd name="T105" fmla="*/ 400 h 1578"/>
              <a:gd name="T106" fmla="*/ 505 w 739"/>
              <a:gd name="T107" fmla="*/ 395 h 1578"/>
              <a:gd name="T108" fmla="*/ 477 w 739"/>
              <a:gd name="T109" fmla="*/ 382 h 1578"/>
              <a:gd name="T110" fmla="*/ 280 w 739"/>
              <a:gd name="T111" fmla="*/ 235 h 1578"/>
              <a:gd name="T112" fmla="*/ 273 w 739"/>
              <a:gd name="T113" fmla="*/ 270 h 1578"/>
              <a:gd name="T114" fmla="*/ 254 w 739"/>
              <a:gd name="T115" fmla="*/ 270 h 1578"/>
              <a:gd name="T116" fmla="*/ 234 w 739"/>
              <a:gd name="T117" fmla="*/ 281 h 1578"/>
              <a:gd name="T118" fmla="*/ 391 w 739"/>
              <a:gd name="T119" fmla="*/ 799 h 1578"/>
              <a:gd name="T120" fmla="*/ 420 w 739"/>
              <a:gd name="T121" fmla="*/ 670 h 1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9" h="1578">
                <a:moveTo>
                  <a:pt x="716" y="1481"/>
                </a:moveTo>
                <a:lnTo>
                  <a:pt x="716" y="1481"/>
                </a:lnTo>
                <a:lnTo>
                  <a:pt x="712" y="1462"/>
                </a:lnTo>
                <a:lnTo>
                  <a:pt x="709" y="1452"/>
                </a:lnTo>
                <a:lnTo>
                  <a:pt x="707" y="1449"/>
                </a:lnTo>
                <a:lnTo>
                  <a:pt x="706" y="1447"/>
                </a:lnTo>
                <a:lnTo>
                  <a:pt x="706" y="1447"/>
                </a:lnTo>
                <a:lnTo>
                  <a:pt x="702" y="1444"/>
                </a:lnTo>
                <a:lnTo>
                  <a:pt x="700" y="1440"/>
                </a:lnTo>
                <a:lnTo>
                  <a:pt x="699" y="1434"/>
                </a:lnTo>
                <a:lnTo>
                  <a:pt x="698" y="1429"/>
                </a:lnTo>
                <a:lnTo>
                  <a:pt x="698" y="1429"/>
                </a:lnTo>
                <a:lnTo>
                  <a:pt x="698" y="1425"/>
                </a:lnTo>
                <a:lnTo>
                  <a:pt x="698" y="1420"/>
                </a:lnTo>
                <a:lnTo>
                  <a:pt x="696" y="1416"/>
                </a:lnTo>
                <a:lnTo>
                  <a:pt x="693" y="1412"/>
                </a:lnTo>
                <a:lnTo>
                  <a:pt x="693" y="1412"/>
                </a:lnTo>
                <a:lnTo>
                  <a:pt x="688" y="1407"/>
                </a:lnTo>
                <a:lnTo>
                  <a:pt x="685" y="1403"/>
                </a:lnTo>
                <a:lnTo>
                  <a:pt x="682" y="1396"/>
                </a:lnTo>
                <a:lnTo>
                  <a:pt x="680" y="1388"/>
                </a:lnTo>
                <a:lnTo>
                  <a:pt x="680" y="1388"/>
                </a:lnTo>
                <a:lnTo>
                  <a:pt x="677" y="1373"/>
                </a:lnTo>
                <a:lnTo>
                  <a:pt x="674" y="1351"/>
                </a:lnTo>
                <a:lnTo>
                  <a:pt x="671" y="1328"/>
                </a:lnTo>
                <a:lnTo>
                  <a:pt x="670" y="1305"/>
                </a:lnTo>
                <a:lnTo>
                  <a:pt x="670" y="1305"/>
                </a:lnTo>
                <a:lnTo>
                  <a:pt x="669" y="1295"/>
                </a:lnTo>
                <a:lnTo>
                  <a:pt x="668" y="1281"/>
                </a:lnTo>
                <a:lnTo>
                  <a:pt x="663" y="1252"/>
                </a:lnTo>
                <a:lnTo>
                  <a:pt x="654" y="1213"/>
                </a:lnTo>
                <a:lnTo>
                  <a:pt x="654" y="1213"/>
                </a:lnTo>
                <a:lnTo>
                  <a:pt x="649" y="1198"/>
                </a:lnTo>
                <a:lnTo>
                  <a:pt x="638" y="1170"/>
                </a:lnTo>
                <a:lnTo>
                  <a:pt x="620" y="1127"/>
                </a:lnTo>
                <a:lnTo>
                  <a:pt x="620" y="1127"/>
                </a:lnTo>
                <a:lnTo>
                  <a:pt x="617" y="1118"/>
                </a:lnTo>
                <a:lnTo>
                  <a:pt x="615" y="1107"/>
                </a:lnTo>
                <a:lnTo>
                  <a:pt x="615" y="1094"/>
                </a:lnTo>
                <a:lnTo>
                  <a:pt x="616" y="1084"/>
                </a:lnTo>
                <a:lnTo>
                  <a:pt x="616" y="1084"/>
                </a:lnTo>
                <a:lnTo>
                  <a:pt x="620" y="1067"/>
                </a:lnTo>
                <a:lnTo>
                  <a:pt x="623" y="1042"/>
                </a:lnTo>
                <a:lnTo>
                  <a:pt x="627" y="1009"/>
                </a:lnTo>
                <a:lnTo>
                  <a:pt x="627" y="1009"/>
                </a:lnTo>
                <a:lnTo>
                  <a:pt x="630" y="1009"/>
                </a:lnTo>
                <a:lnTo>
                  <a:pt x="634" y="1008"/>
                </a:lnTo>
                <a:lnTo>
                  <a:pt x="636" y="1006"/>
                </a:lnTo>
                <a:lnTo>
                  <a:pt x="636" y="1006"/>
                </a:lnTo>
                <a:lnTo>
                  <a:pt x="636" y="999"/>
                </a:lnTo>
                <a:lnTo>
                  <a:pt x="636" y="988"/>
                </a:lnTo>
                <a:lnTo>
                  <a:pt x="637" y="971"/>
                </a:lnTo>
                <a:lnTo>
                  <a:pt x="637" y="971"/>
                </a:lnTo>
                <a:lnTo>
                  <a:pt x="638" y="954"/>
                </a:lnTo>
                <a:lnTo>
                  <a:pt x="639" y="943"/>
                </a:lnTo>
                <a:lnTo>
                  <a:pt x="642" y="933"/>
                </a:lnTo>
                <a:lnTo>
                  <a:pt x="642" y="933"/>
                </a:lnTo>
                <a:lnTo>
                  <a:pt x="643" y="927"/>
                </a:lnTo>
                <a:lnTo>
                  <a:pt x="643" y="920"/>
                </a:lnTo>
                <a:lnTo>
                  <a:pt x="644" y="903"/>
                </a:lnTo>
                <a:lnTo>
                  <a:pt x="643" y="882"/>
                </a:lnTo>
                <a:lnTo>
                  <a:pt x="643" y="882"/>
                </a:lnTo>
                <a:lnTo>
                  <a:pt x="668" y="883"/>
                </a:lnTo>
                <a:lnTo>
                  <a:pt x="668" y="883"/>
                </a:lnTo>
                <a:lnTo>
                  <a:pt x="669" y="878"/>
                </a:lnTo>
                <a:lnTo>
                  <a:pt x="671" y="868"/>
                </a:lnTo>
                <a:lnTo>
                  <a:pt x="673" y="837"/>
                </a:lnTo>
                <a:lnTo>
                  <a:pt x="677" y="790"/>
                </a:lnTo>
                <a:lnTo>
                  <a:pt x="677" y="790"/>
                </a:lnTo>
                <a:lnTo>
                  <a:pt x="675" y="744"/>
                </a:lnTo>
                <a:lnTo>
                  <a:pt x="673" y="714"/>
                </a:lnTo>
                <a:lnTo>
                  <a:pt x="672" y="702"/>
                </a:lnTo>
                <a:lnTo>
                  <a:pt x="671" y="694"/>
                </a:lnTo>
                <a:lnTo>
                  <a:pt x="671" y="694"/>
                </a:lnTo>
                <a:lnTo>
                  <a:pt x="669" y="685"/>
                </a:lnTo>
                <a:lnTo>
                  <a:pt x="669" y="676"/>
                </a:lnTo>
                <a:lnTo>
                  <a:pt x="670" y="666"/>
                </a:lnTo>
                <a:lnTo>
                  <a:pt x="670" y="666"/>
                </a:lnTo>
                <a:lnTo>
                  <a:pt x="673" y="666"/>
                </a:lnTo>
                <a:lnTo>
                  <a:pt x="679" y="664"/>
                </a:lnTo>
                <a:lnTo>
                  <a:pt x="685" y="659"/>
                </a:lnTo>
                <a:lnTo>
                  <a:pt x="685" y="659"/>
                </a:lnTo>
                <a:lnTo>
                  <a:pt x="689" y="656"/>
                </a:lnTo>
                <a:lnTo>
                  <a:pt x="693" y="650"/>
                </a:lnTo>
                <a:lnTo>
                  <a:pt x="695" y="644"/>
                </a:lnTo>
                <a:lnTo>
                  <a:pt x="697" y="637"/>
                </a:lnTo>
                <a:lnTo>
                  <a:pt x="699" y="622"/>
                </a:lnTo>
                <a:lnTo>
                  <a:pt x="699" y="609"/>
                </a:lnTo>
                <a:lnTo>
                  <a:pt x="699" y="609"/>
                </a:lnTo>
                <a:lnTo>
                  <a:pt x="699" y="602"/>
                </a:lnTo>
                <a:lnTo>
                  <a:pt x="701" y="593"/>
                </a:lnTo>
                <a:lnTo>
                  <a:pt x="701" y="593"/>
                </a:lnTo>
                <a:lnTo>
                  <a:pt x="651" y="603"/>
                </a:lnTo>
                <a:lnTo>
                  <a:pt x="623" y="608"/>
                </a:lnTo>
                <a:lnTo>
                  <a:pt x="606" y="614"/>
                </a:lnTo>
                <a:lnTo>
                  <a:pt x="606" y="614"/>
                </a:lnTo>
                <a:lnTo>
                  <a:pt x="575" y="624"/>
                </a:lnTo>
                <a:lnTo>
                  <a:pt x="559" y="630"/>
                </a:lnTo>
                <a:lnTo>
                  <a:pt x="552" y="631"/>
                </a:lnTo>
                <a:lnTo>
                  <a:pt x="547" y="632"/>
                </a:lnTo>
                <a:lnTo>
                  <a:pt x="547" y="632"/>
                </a:lnTo>
                <a:lnTo>
                  <a:pt x="537" y="633"/>
                </a:lnTo>
                <a:lnTo>
                  <a:pt x="529" y="634"/>
                </a:lnTo>
                <a:lnTo>
                  <a:pt x="526" y="634"/>
                </a:lnTo>
                <a:lnTo>
                  <a:pt x="524" y="634"/>
                </a:lnTo>
                <a:lnTo>
                  <a:pt x="523" y="633"/>
                </a:lnTo>
                <a:lnTo>
                  <a:pt x="523" y="631"/>
                </a:lnTo>
                <a:lnTo>
                  <a:pt x="523" y="631"/>
                </a:lnTo>
                <a:lnTo>
                  <a:pt x="528" y="616"/>
                </a:lnTo>
                <a:lnTo>
                  <a:pt x="529" y="609"/>
                </a:lnTo>
                <a:lnTo>
                  <a:pt x="528" y="607"/>
                </a:lnTo>
                <a:lnTo>
                  <a:pt x="527" y="606"/>
                </a:lnTo>
                <a:lnTo>
                  <a:pt x="527" y="606"/>
                </a:lnTo>
                <a:lnTo>
                  <a:pt x="525" y="606"/>
                </a:lnTo>
                <a:lnTo>
                  <a:pt x="523" y="606"/>
                </a:lnTo>
                <a:lnTo>
                  <a:pt x="518" y="610"/>
                </a:lnTo>
                <a:lnTo>
                  <a:pt x="509" y="619"/>
                </a:lnTo>
                <a:lnTo>
                  <a:pt x="509" y="619"/>
                </a:lnTo>
                <a:lnTo>
                  <a:pt x="502" y="632"/>
                </a:lnTo>
                <a:lnTo>
                  <a:pt x="498" y="636"/>
                </a:lnTo>
                <a:lnTo>
                  <a:pt x="494" y="639"/>
                </a:lnTo>
                <a:lnTo>
                  <a:pt x="491" y="642"/>
                </a:lnTo>
                <a:lnTo>
                  <a:pt x="485" y="643"/>
                </a:lnTo>
                <a:lnTo>
                  <a:pt x="485" y="643"/>
                </a:lnTo>
                <a:lnTo>
                  <a:pt x="476" y="643"/>
                </a:lnTo>
                <a:lnTo>
                  <a:pt x="463" y="642"/>
                </a:lnTo>
                <a:lnTo>
                  <a:pt x="451" y="638"/>
                </a:lnTo>
                <a:lnTo>
                  <a:pt x="441" y="634"/>
                </a:lnTo>
                <a:lnTo>
                  <a:pt x="441" y="634"/>
                </a:lnTo>
                <a:lnTo>
                  <a:pt x="415" y="622"/>
                </a:lnTo>
                <a:lnTo>
                  <a:pt x="415" y="622"/>
                </a:lnTo>
                <a:lnTo>
                  <a:pt x="410" y="621"/>
                </a:lnTo>
                <a:lnTo>
                  <a:pt x="406" y="622"/>
                </a:lnTo>
                <a:lnTo>
                  <a:pt x="402" y="624"/>
                </a:lnTo>
                <a:lnTo>
                  <a:pt x="401" y="627"/>
                </a:lnTo>
                <a:lnTo>
                  <a:pt x="401" y="628"/>
                </a:lnTo>
                <a:lnTo>
                  <a:pt x="401" y="628"/>
                </a:lnTo>
                <a:lnTo>
                  <a:pt x="405" y="632"/>
                </a:lnTo>
                <a:lnTo>
                  <a:pt x="409" y="637"/>
                </a:lnTo>
                <a:lnTo>
                  <a:pt x="419" y="644"/>
                </a:lnTo>
                <a:lnTo>
                  <a:pt x="419" y="644"/>
                </a:lnTo>
                <a:lnTo>
                  <a:pt x="405" y="637"/>
                </a:lnTo>
                <a:lnTo>
                  <a:pt x="387" y="629"/>
                </a:lnTo>
                <a:lnTo>
                  <a:pt x="387" y="629"/>
                </a:lnTo>
                <a:lnTo>
                  <a:pt x="381" y="629"/>
                </a:lnTo>
                <a:lnTo>
                  <a:pt x="376" y="629"/>
                </a:lnTo>
                <a:lnTo>
                  <a:pt x="372" y="630"/>
                </a:lnTo>
                <a:lnTo>
                  <a:pt x="369" y="630"/>
                </a:lnTo>
                <a:lnTo>
                  <a:pt x="369" y="632"/>
                </a:lnTo>
                <a:lnTo>
                  <a:pt x="369" y="632"/>
                </a:lnTo>
                <a:lnTo>
                  <a:pt x="369" y="635"/>
                </a:lnTo>
                <a:lnTo>
                  <a:pt x="372" y="638"/>
                </a:lnTo>
                <a:lnTo>
                  <a:pt x="376" y="643"/>
                </a:lnTo>
                <a:lnTo>
                  <a:pt x="383" y="645"/>
                </a:lnTo>
                <a:lnTo>
                  <a:pt x="383" y="645"/>
                </a:lnTo>
                <a:lnTo>
                  <a:pt x="391" y="648"/>
                </a:lnTo>
                <a:lnTo>
                  <a:pt x="398" y="652"/>
                </a:lnTo>
                <a:lnTo>
                  <a:pt x="405" y="657"/>
                </a:lnTo>
                <a:lnTo>
                  <a:pt x="410" y="659"/>
                </a:lnTo>
                <a:lnTo>
                  <a:pt x="410" y="659"/>
                </a:lnTo>
                <a:lnTo>
                  <a:pt x="415" y="661"/>
                </a:lnTo>
                <a:lnTo>
                  <a:pt x="420" y="664"/>
                </a:lnTo>
                <a:lnTo>
                  <a:pt x="424" y="668"/>
                </a:lnTo>
                <a:lnTo>
                  <a:pt x="424" y="668"/>
                </a:lnTo>
                <a:lnTo>
                  <a:pt x="348" y="656"/>
                </a:lnTo>
                <a:lnTo>
                  <a:pt x="265" y="643"/>
                </a:lnTo>
                <a:lnTo>
                  <a:pt x="265" y="643"/>
                </a:lnTo>
                <a:lnTo>
                  <a:pt x="263" y="642"/>
                </a:lnTo>
                <a:lnTo>
                  <a:pt x="261" y="641"/>
                </a:lnTo>
                <a:lnTo>
                  <a:pt x="257" y="636"/>
                </a:lnTo>
                <a:lnTo>
                  <a:pt x="254" y="631"/>
                </a:lnTo>
                <a:lnTo>
                  <a:pt x="250" y="624"/>
                </a:lnTo>
                <a:lnTo>
                  <a:pt x="250" y="624"/>
                </a:lnTo>
                <a:lnTo>
                  <a:pt x="236" y="599"/>
                </a:lnTo>
                <a:lnTo>
                  <a:pt x="233" y="591"/>
                </a:lnTo>
                <a:lnTo>
                  <a:pt x="231" y="585"/>
                </a:lnTo>
                <a:lnTo>
                  <a:pt x="230" y="579"/>
                </a:lnTo>
                <a:lnTo>
                  <a:pt x="231" y="578"/>
                </a:lnTo>
                <a:lnTo>
                  <a:pt x="232" y="577"/>
                </a:lnTo>
                <a:lnTo>
                  <a:pt x="424" y="594"/>
                </a:lnTo>
                <a:lnTo>
                  <a:pt x="424" y="594"/>
                </a:lnTo>
                <a:lnTo>
                  <a:pt x="424" y="592"/>
                </a:lnTo>
                <a:lnTo>
                  <a:pt x="425" y="586"/>
                </a:lnTo>
                <a:lnTo>
                  <a:pt x="426" y="583"/>
                </a:lnTo>
                <a:lnTo>
                  <a:pt x="429" y="579"/>
                </a:lnTo>
                <a:lnTo>
                  <a:pt x="433" y="577"/>
                </a:lnTo>
                <a:lnTo>
                  <a:pt x="437" y="575"/>
                </a:lnTo>
                <a:lnTo>
                  <a:pt x="437" y="575"/>
                </a:lnTo>
                <a:lnTo>
                  <a:pt x="442" y="574"/>
                </a:lnTo>
                <a:lnTo>
                  <a:pt x="447" y="574"/>
                </a:lnTo>
                <a:lnTo>
                  <a:pt x="450" y="575"/>
                </a:lnTo>
                <a:lnTo>
                  <a:pt x="453" y="577"/>
                </a:lnTo>
                <a:lnTo>
                  <a:pt x="455" y="578"/>
                </a:lnTo>
                <a:lnTo>
                  <a:pt x="458" y="580"/>
                </a:lnTo>
                <a:lnTo>
                  <a:pt x="459" y="586"/>
                </a:lnTo>
                <a:lnTo>
                  <a:pt x="459" y="586"/>
                </a:lnTo>
                <a:lnTo>
                  <a:pt x="485" y="579"/>
                </a:lnTo>
                <a:lnTo>
                  <a:pt x="543" y="564"/>
                </a:lnTo>
                <a:lnTo>
                  <a:pt x="575" y="558"/>
                </a:lnTo>
                <a:lnTo>
                  <a:pt x="602" y="551"/>
                </a:lnTo>
                <a:lnTo>
                  <a:pt x="623" y="548"/>
                </a:lnTo>
                <a:lnTo>
                  <a:pt x="628" y="548"/>
                </a:lnTo>
                <a:lnTo>
                  <a:pt x="630" y="549"/>
                </a:lnTo>
                <a:lnTo>
                  <a:pt x="630" y="549"/>
                </a:lnTo>
                <a:lnTo>
                  <a:pt x="634" y="556"/>
                </a:lnTo>
                <a:lnTo>
                  <a:pt x="635" y="558"/>
                </a:lnTo>
                <a:lnTo>
                  <a:pt x="635" y="558"/>
                </a:lnTo>
                <a:lnTo>
                  <a:pt x="665" y="548"/>
                </a:lnTo>
                <a:lnTo>
                  <a:pt x="692" y="541"/>
                </a:lnTo>
                <a:lnTo>
                  <a:pt x="716" y="534"/>
                </a:lnTo>
                <a:lnTo>
                  <a:pt x="716" y="534"/>
                </a:lnTo>
                <a:lnTo>
                  <a:pt x="719" y="520"/>
                </a:lnTo>
                <a:lnTo>
                  <a:pt x="724" y="507"/>
                </a:lnTo>
                <a:lnTo>
                  <a:pt x="724" y="507"/>
                </a:lnTo>
                <a:lnTo>
                  <a:pt x="725" y="502"/>
                </a:lnTo>
                <a:lnTo>
                  <a:pt x="725" y="494"/>
                </a:lnTo>
                <a:lnTo>
                  <a:pt x="724" y="475"/>
                </a:lnTo>
                <a:lnTo>
                  <a:pt x="723" y="454"/>
                </a:lnTo>
                <a:lnTo>
                  <a:pt x="723" y="445"/>
                </a:lnTo>
                <a:lnTo>
                  <a:pt x="723" y="439"/>
                </a:lnTo>
                <a:lnTo>
                  <a:pt x="723" y="439"/>
                </a:lnTo>
                <a:lnTo>
                  <a:pt x="723" y="434"/>
                </a:lnTo>
                <a:lnTo>
                  <a:pt x="723" y="428"/>
                </a:lnTo>
                <a:lnTo>
                  <a:pt x="721" y="415"/>
                </a:lnTo>
                <a:lnTo>
                  <a:pt x="715" y="395"/>
                </a:lnTo>
                <a:lnTo>
                  <a:pt x="715" y="395"/>
                </a:lnTo>
                <a:lnTo>
                  <a:pt x="713" y="388"/>
                </a:lnTo>
                <a:lnTo>
                  <a:pt x="708" y="378"/>
                </a:lnTo>
                <a:lnTo>
                  <a:pt x="702" y="370"/>
                </a:lnTo>
                <a:lnTo>
                  <a:pt x="699" y="367"/>
                </a:lnTo>
                <a:lnTo>
                  <a:pt x="696" y="365"/>
                </a:lnTo>
                <a:lnTo>
                  <a:pt x="696" y="365"/>
                </a:lnTo>
                <a:lnTo>
                  <a:pt x="687" y="360"/>
                </a:lnTo>
                <a:lnTo>
                  <a:pt x="685" y="359"/>
                </a:lnTo>
                <a:lnTo>
                  <a:pt x="683" y="356"/>
                </a:lnTo>
                <a:lnTo>
                  <a:pt x="683" y="356"/>
                </a:lnTo>
                <a:lnTo>
                  <a:pt x="679" y="347"/>
                </a:lnTo>
                <a:lnTo>
                  <a:pt x="677" y="343"/>
                </a:lnTo>
                <a:lnTo>
                  <a:pt x="672" y="339"/>
                </a:lnTo>
                <a:lnTo>
                  <a:pt x="672" y="339"/>
                </a:lnTo>
                <a:lnTo>
                  <a:pt x="667" y="332"/>
                </a:lnTo>
                <a:lnTo>
                  <a:pt x="661" y="326"/>
                </a:lnTo>
                <a:lnTo>
                  <a:pt x="655" y="316"/>
                </a:lnTo>
                <a:lnTo>
                  <a:pt x="655" y="316"/>
                </a:lnTo>
                <a:lnTo>
                  <a:pt x="654" y="294"/>
                </a:lnTo>
                <a:lnTo>
                  <a:pt x="653" y="279"/>
                </a:lnTo>
                <a:lnTo>
                  <a:pt x="653" y="266"/>
                </a:lnTo>
                <a:lnTo>
                  <a:pt x="653" y="266"/>
                </a:lnTo>
                <a:lnTo>
                  <a:pt x="653" y="255"/>
                </a:lnTo>
                <a:lnTo>
                  <a:pt x="651" y="244"/>
                </a:lnTo>
                <a:lnTo>
                  <a:pt x="649" y="234"/>
                </a:lnTo>
                <a:lnTo>
                  <a:pt x="648" y="224"/>
                </a:lnTo>
                <a:lnTo>
                  <a:pt x="648" y="224"/>
                </a:lnTo>
                <a:lnTo>
                  <a:pt x="648" y="220"/>
                </a:lnTo>
                <a:lnTo>
                  <a:pt x="646" y="214"/>
                </a:lnTo>
                <a:lnTo>
                  <a:pt x="643" y="203"/>
                </a:lnTo>
                <a:lnTo>
                  <a:pt x="638" y="191"/>
                </a:lnTo>
                <a:lnTo>
                  <a:pt x="635" y="178"/>
                </a:lnTo>
                <a:lnTo>
                  <a:pt x="635" y="178"/>
                </a:lnTo>
                <a:lnTo>
                  <a:pt x="633" y="171"/>
                </a:lnTo>
                <a:lnTo>
                  <a:pt x="629" y="165"/>
                </a:lnTo>
                <a:lnTo>
                  <a:pt x="625" y="159"/>
                </a:lnTo>
                <a:lnTo>
                  <a:pt x="621" y="154"/>
                </a:lnTo>
                <a:lnTo>
                  <a:pt x="612" y="144"/>
                </a:lnTo>
                <a:lnTo>
                  <a:pt x="605" y="135"/>
                </a:lnTo>
                <a:lnTo>
                  <a:pt x="605" y="135"/>
                </a:lnTo>
                <a:lnTo>
                  <a:pt x="601" y="130"/>
                </a:lnTo>
                <a:lnTo>
                  <a:pt x="597" y="127"/>
                </a:lnTo>
                <a:lnTo>
                  <a:pt x="592" y="124"/>
                </a:lnTo>
                <a:lnTo>
                  <a:pt x="586" y="121"/>
                </a:lnTo>
                <a:lnTo>
                  <a:pt x="576" y="116"/>
                </a:lnTo>
                <a:lnTo>
                  <a:pt x="565" y="115"/>
                </a:lnTo>
                <a:lnTo>
                  <a:pt x="565" y="115"/>
                </a:lnTo>
                <a:lnTo>
                  <a:pt x="553" y="116"/>
                </a:lnTo>
                <a:lnTo>
                  <a:pt x="536" y="119"/>
                </a:lnTo>
                <a:lnTo>
                  <a:pt x="520" y="123"/>
                </a:lnTo>
                <a:lnTo>
                  <a:pt x="507" y="128"/>
                </a:lnTo>
                <a:lnTo>
                  <a:pt x="507" y="128"/>
                </a:lnTo>
                <a:lnTo>
                  <a:pt x="500" y="131"/>
                </a:lnTo>
                <a:lnTo>
                  <a:pt x="495" y="136"/>
                </a:lnTo>
                <a:lnTo>
                  <a:pt x="482" y="145"/>
                </a:lnTo>
                <a:lnTo>
                  <a:pt x="471" y="157"/>
                </a:lnTo>
                <a:lnTo>
                  <a:pt x="464" y="167"/>
                </a:lnTo>
                <a:lnTo>
                  <a:pt x="464" y="167"/>
                </a:lnTo>
                <a:lnTo>
                  <a:pt x="461" y="172"/>
                </a:lnTo>
                <a:lnTo>
                  <a:pt x="459" y="179"/>
                </a:lnTo>
                <a:lnTo>
                  <a:pt x="455" y="195"/>
                </a:lnTo>
                <a:lnTo>
                  <a:pt x="454" y="211"/>
                </a:lnTo>
                <a:lnTo>
                  <a:pt x="454" y="216"/>
                </a:lnTo>
                <a:lnTo>
                  <a:pt x="455" y="220"/>
                </a:lnTo>
                <a:lnTo>
                  <a:pt x="455" y="220"/>
                </a:lnTo>
                <a:lnTo>
                  <a:pt x="459" y="227"/>
                </a:lnTo>
                <a:lnTo>
                  <a:pt x="460" y="238"/>
                </a:lnTo>
                <a:lnTo>
                  <a:pt x="460" y="249"/>
                </a:lnTo>
                <a:lnTo>
                  <a:pt x="459" y="258"/>
                </a:lnTo>
                <a:lnTo>
                  <a:pt x="459" y="258"/>
                </a:lnTo>
                <a:lnTo>
                  <a:pt x="458" y="261"/>
                </a:lnTo>
                <a:lnTo>
                  <a:pt x="458" y="266"/>
                </a:lnTo>
                <a:lnTo>
                  <a:pt x="459" y="274"/>
                </a:lnTo>
                <a:lnTo>
                  <a:pt x="463" y="289"/>
                </a:lnTo>
                <a:lnTo>
                  <a:pt x="463" y="289"/>
                </a:lnTo>
                <a:lnTo>
                  <a:pt x="463" y="295"/>
                </a:lnTo>
                <a:lnTo>
                  <a:pt x="462" y="302"/>
                </a:lnTo>
                <a:lnTo>
                  <a:pt x="461" y="311"/>
                </a:lnTo>
                <a:lnTo>
                  <a:pt x="461" y="319"/>
                </a:lnTo>
                <a:lnTo>
                  <a:pt x="461" y="319"/>
                </a:lnTo>
                <a:lnTo>
                  <a:pt x="461" y="324"/>
                </a:lnTo>
                <a:lnTo>
                  <a:pt x="463" y="328"/>
                </a:lnTo>
                <a:lnTo>
                  <a:pt x="467" y="336"/>
                </a:lnTo>
                <a:lnTo>
                  <a:pt x="471" y="340"/>
                </a:lnTo>
                <a:lnTo>
                  <a:pt x="473" y="341"/>
                </a:lnTo>
                <a:lnTo>
                  <a:pt x="473" y="341"/>
                </a:lnTo>
                <a:lnTo>
                  <a:pt x="475" y="336"/>
                </a:lnTo>
                <a:lnTo>
                  <a:pt x="477" y="332"/>
                </a:lnTo>
                <a:lnTo>
                  <a:pt x="479" y="329"/>
                </a:lnTo>
                <a:lnTo>
                  <a:pt x="479" y="329"/>
                </a:lnTo>
                <a:lnTo>
                  <a:pt x="481" y="327"/>
                </a:lnTo>
                <a:lnTo>
                  <a:pt x="482" y="324"/>
                </a:lnTo>
                <a:lnTo>
                  <a:pt x="484" y="315"/>
                </a:lnTo>
                <a:lnTo>
                  <a:pt x="484" y="315"/>
                </a:lnTo>
                <a:lnTo>
                  <a:pt x="484" y="313"/>
                </a:lnTo>
                <a:lnTo>
                  <a:pt x="485" y="311"/>
                </a:lnTo>
                <a:lnTo>
                  <a:pt x="489" y="310"/>
                </a:lnTo>
                <a:lnTo>
                  <a:pt x="492" y="309"/>
                </a:lnTo>
                <a:lnTo>
                  <a:pt x="493" y="310"/>
                </a:lnTo>
                <a:lnTo>
                  <a:pt x="493" y="310"/>
                </a:lnTo>
                <a:lnTo>
                  <a:pt x="496" y="318"/>
                </a:lnTo>
                <a:lnTo>
                  <a:pt x="499" y="326"/>
                </a:lnTo>
                <a:lnTo>
                  <a:pt x="499" y="326"/>
                </a:lnTo>
                <a:lnTo>
                  <a:pt x="499" y="329"/>
                </a:lnTo>
                <a:lnTo>
                  <a:pt x="498" y="331"/>
                </a:lnTo>
                <a:lnTo>
                  <a:pt x="491" y="338"/>
                </a:lnTo>
                <a:lnTo>
                  <a:pt x="491" y="338"/>
                </a:lnTo>
                <a:lnTo>
                  <a:pt x="486" y="341"/>
                </a:lnTo>
                <a:lnTo>
                  <a:pt x="480" y="344"/>
                </a:lnTo>
                <a:lnTo>
                  <a:pt x="462" y="351"/>
                </a:lnTo>
                <a:lnTo>
                  <a:pt x="442" y="357"/>
                </a:lnTo>
                <a:lnTo>
                  <a:pt x="429" y="363"/>
                </a:lnTo>
                <a:lnTo>
                  <a:pt x="429" y="363"/>
                </a:lnTo>
                <a:lnTo>
                  <a:pt x="425" y="367"/>
                </a:lnTo>
                <a:lnTo>
                  <a:pt x="423" y="372"/>
                </a:lnTo>
                <a:lnTo>
                  <a:pt x="421" y="378"/>
                </a:lnTo>
                <a:lnTo>
                  <a:pt x="421" y="385"/>
                </a:lnTo>
                <a:lnTo>
                  <a:pt x="420" y="400"/>
                </a:lnTo>
                <a:lnTo>
                  <a:pt x="420" y="412"/>
                </a:lnTo>
                <a:lnTo>
                  <a:pt x="420" y="412"/>
                </a:lnTo>
                <a:lnTo>
                  <a:pt x="418" y="432"/>
                </a:lnTo>
                <a:lnTo>
                  <a:pt x="416" y="441"/>
                </a:lnTo>
                <a:lnTo>
                  <a:pt x="413" y="445"/>
                </a:lnTo>
                <a:lnTo>
                  <a:pt x="411" y="449"/>
                </a:lnTo>
                <a:lnTo>
                  <a:pt x="411" y="449"/>
                </a:lnTo>
                <a:lnTo>
                  <a:pt x="409" y="453"/>
                </a:lnTo>
                <a:lnTo>
                  <a:pt x="408" y="457"/>
                </a:lnTo>
                <a:lnTo>
                  <a:pt x="408" y="467"/>
                </a:lnTo>
                <a:lnTo>
                  <a:pt x="408" y="477"/>
                </a:lnTo>
                <a:lnTo>
                  <a:pt x="408" y="487"/>
                </a:lnTo>
                <a:lnTo>
                  <a:pt x="408" y="487"/>
                </a:lnTo>
                <a:lnTo>
                  <a:pt x="407" y="491"/>
                </a:lnTo>
                <a:lnTo>
                  <a:pt x="405" y="496"/>
                </a:lnTo>
                <a:lnTo>
                  <a:pt x="400" y="502"/>
                </a:lnTo>
                <a:lnTo>
                  <a:pt x="394" y="506"/>
                </a:lnTo>
                <a:lnTo>
                  <a:pt x="392" y="508"/>
                </a:lnTo>
                <a:lnTo>
                  <a:pt x="392" y="508"/>
                </a:lnTo>
                <a:lnTo>
                  <a:pt x="388" y="461"/>
                </a:lnTo>
                <a:lnTo>
                  <a:pt x="383" y="412"/>
                </a:lnTo>
                <a:lnTo>
                  <a:pt x="383" y="412"/>
                </a:lnTo>
                <a:lnTo>
                  <a:pt x="379" y="342"/>
                </a:lnTo>
                <a:lnTo>
                  <a:pt x="379" y="342"/>
                </a:lnTo>
                <a:lnTo>
                  <a:pt x="376" y="297"/>
                </a:lnTo>
                <a:lnTo>
                  <a:pt x="376" y="297"/>
                </a:lnTo>
                <a:lnTo>
                  <a:pt x="375" y="286"/>
                </a:lnTo>
                <a:lnTo>
                  <a:pt x="372" y="279"/>
                </a:lnTo>
                <a:lnTo>
                  <a:pt x="367" y="272"/>
                </a:lnTo>
                <a:lnTo>
                  <a:pt x="364" y="268"/>
                </a:lnTo>
                <a:lnTo>
                  <a:pt x="364" y="268"/>
                </a:lnTo>
                <a:lnTo>
                  <a:pt x="351" y="258"/>
                </a:lnTo>
                <a:lnTo>
                  <a:pt x="344" y="253"/>
                </a:lnTo>
                <a:lnTo>
                  <a:pt x="337" y="250"/>
                </a:lnTo>
                <a:lnTo>
                  <a:pt x="337" y="250"/>
                </a:lnTo>
                <a:lnTo>
                  <a:pt x="332" y="246"/>
                </a:lnTo>
                <a:lnTo>
                  <a:pt x="325" y="242"/>
                </a:lnTo>
                <a:lnTo>
                  <a:pt x="318" y="238"/>
                </a:lnTo>
                <a:lnTo>
                  <a:pt x="310" y="235"/>
                </a:lnTo>
                <a:lnTo>
                  <a:pt x="310" y="235"/>
                </a:lnTo>
                <a:lnTo>
                  <a:pt x="303" y="231"/>
                </a:lnTo>
                <a:lnTo>
                  <a:pt x="295" y="228"/>
                </a:lnTo>
                <a:lnTo>
                  <a:pt x="289" y="224"/>
                </a:lnTo>
                <a:lnTo>
                  <a:pt x="288" y="223"/>
                </a:lnTo>
                <a:lnTo>
                  <a:pt x="288" y="221"/>
                </a:lnTo>
                <a:lnTo>
                  <a:pt x="288" y="221"/>
                </a:lnTo>
                <a:lnTo>
                  <a:pt x="288" y="221"/>
                </a:lnTo>
                <a:lnTo>
                  <a:pt x="292" y="208"/>
                </a:lnTo>
                <a:lnTo>
                  <a:pt x="296" y="193"/>
                </a:lnTo>
                <a:lnTo>
                  <a:pt x="296" y="193"/>
                </a:lnTo>
                <a:lnTo>
                  <a:pt x="299" y="186"/>
                </a:lnTo>
                <a:lnTo>
                  <a:pt x="301" y="178"/>
                </a:lnTo>
                <a:lnTo>
                  <a:pt x="302" y="169"/>
                </a:lnTo>
                <a:lnTo>
                  <a:pt x="303" y="164"/>
                </a:lnTo>
                <a:lnTo>
                  <a:pt x="303" y="164"/>
                </a:lnTo>
                <a:lnTo>
                  <a:pt x="303" y="149"/>
                </a:lnTo>
                <a:lnTo>
                  <a:pt x="303" y="140"/>
                </a:lnTo>
                <a:lnTo>
                  <a:pt x="302" y="134"/>
                </a:lnTo>
                <a:lnTo>
                  <a:pt x="302" y="134"/>
                </a:lnTo>
                <a:lnTo>
                  <a:pt x="299" y="124"/>
                </a:lnTo>
                <a:lnTo>
                  <a:pt x="299" y="119"/>
                </a:lnTo>
                <a:lnTo>
                  <a:pt x="298" y="112"/>
                </a:lnTo>
                <a:lnTo>
                  <a:pt x="298" y="112"/>
                </a:lnTo>
                <a:lnTo>
                  <a:pt x="298" y="106"/>
                </a:lnTo>
                <a:lnTo>
                  <a:pt x="295" y="100"/>
                </a:lnTo>
                <a:lnTo>
                  <a:pt x="293" y="96"/>
                </a:lnTo>
                <a:lnTo>
                  <a:pt x="292" y="91"/>
                </a:lnTo>
                <a:lnTo>
                  <a:pt x="292" y="91"/>
                </a:lnTo>
                <a:lnTo>
                  <a:pt x="291" y="84"/>
                </a:lnTo>
                <a:lnTo>
                  <a:pt x="288" y="74"/>
                </a:lnTo>
                <a:lnTo>
                  <a:pt x="284" y="62"/>
                </a:lnTo>
                <a:lnTo>
                  <a:pt x="280" y="51"/>
                </a:lnTo>
                <a:lnTo>
                  <a:pt x="280" y="51"/>
                </a:lnTo>
                <a:lnTo>
                  <a:pt x="278" y="47"/>
                </a:lnTo>
                <a:lnTo>
                  <a:pt x="276" y="41"/>
                </a:lnTo>
                <a:lnTo>
                  <a:pt x="270" y="32"/>
                </a:lnTo>
                <a:lnTo>
                  <a:pt x="262" y="22"/>
                </a:lnTo>
                <a:lnTo>
                  <a:pt x="255" y="16"/>
                </a:lnTo>
                <a:lnTo>
                  <a:pt x="255" y="16"/>
                </a:lnTo>
                <a:lnTo>
                  <a:pt x="244" y="10"/>
                </a:lnTo>
                <a:lnTo>
                  <a:pt x="228" y="5"/>
                </a:lnTo>
                <a:lnTo>
                  <a:pt x="212" y="2"/>
                </a:lnTo>
                <a:lnTo>
                  <a:pt x="205" y="0"/>
                </a:lnTo>
                <a:lnTo>
                  <a:pt x="201" y="0"/>
                </a:lnTo>
                <a:lnTo>
                  <a:pt x="201" y="0"/>
                </a:lnTo>
                <a:lnTo>
                  <a:pt x="188" y="6"/>
                </a:lnTo>
                <a:lnTo>
                  <a:pt x="177" y="10"/>
                </a:lnTo>
                <a:lnTo>
                  <a:pt x="169" y="17"/>
                </a:lnTo>
                <a:lnTo>
                  <a:pt x="161" y="22"/>
                </a:lnTo>
                <a:lnTo>
                  <a:pt x="150" y="33"/>
                </a:lnTo>
                <a:lnTo>
                  <a:pt x="142" y="42"/>
                </a:lnTo>
                <a:lnTo>
                  <a:pt x="142" y="42"/>
                </a:lnTo>
                <a:lnTo>
                  <a:pt x="139" y="47"/>
                </a:lnTo>
                <a:lnTo>
                  <a:pt x="135" y="52"/>
                </a:lnTo>
                <a:lnTo>
                  <a:pt x="133" y="57"/>
                </a:lnTo>
                <a:lnTo>
                  <a:pt x="132" y="64"/>
                </a:lnTo>
                <a:lnTo>
                  <a:pt x="130" y="77"/>
                </a:lnTo>
                <a:lnTo>
                  <a:pt x="130" y="87"/>
                </a:lnTo>
                <a:lnTo>
                  <a:pt x="130" y="87"/>
                </a:lnTo>
                <a:lnTo>
                  <a:pt x="130" y="93"/>
                </a:lnTo>
                <a:lnTo>
                  <a:pt x="132" y="98"/>
                </a:lnTo>
                <a:lnTo>
                  <a:pt x="139" y="109"/>
                </a:lnTo>
                <a:lnTo>
                  <a:pt x="146" y="119"/>
                </a:lnTo>
                <a:lnTo>
                  <a:pt x="150" y="126"/>
                </a:lnTo>
                <a:lnTo>
                  <a:pt x="150" y="126"/>
                </a:lnTo>
                <a:lnTo>
                  <a:pt x="154" y="140"/>
                </a:lnTo>
                <a:lnTo>
                  <a:pt x="156" y="150"/>
                </a:lnTo>
                <a:lnTo>
                  <a:pt x="156" y="150"/>
                </a:lnTo>
                <a:lnTo>
                  <a:pt x="157" y="154"/>
                </a:lnTo>
                <a:lnTo>
                  <a:pt x="160" y="158"/>
                </a:lnTo>
                <a:lnTo>
                  <a:pt x="163" y="162"/>
                </a:lnTo>
                <a:lnTo>
                  <a:pt x="167" y="165"/>
                </a:lnTo>
                <a:lnTo>
                  <a:pt x="174" y="169"/>
                </a:lnTo>
                <a:lnTo>
                  <a:pt x="176" y="171"/>
                </a:lnTo>
                <a:lnTo>
                  <a:pt x="176" y="173"/>
                </a:lnTo>
                <a:lnTo>
                  <a:pt x="176" y="174"/>
                </a:lnTo>
                <a:lnTo>
                  <a:pt x="176" y="174"/>
                </a:lnTo>
                <a:lnTo>
                  <a:pt x="176" y="180"/>
                </a:lnTo>
                <a:lnTo>
                  <a:pt x="177" y="184"/>
                </a:lnTo>
                <a:lnTo>
                  <a:pt x="178" y="188"/>
                </a:lnTo>
                <a:lnTo>
                  <a:pt x="178" y="188"/>
                </a:lnTo>
                <a:lnTo>
                  <a:pt x="174" y="192"/>
                </a:lnTo>
                <a:lnTo>
                  <a:pt x="170" y="196"/>
                </a:lnTo>
                <a:lnTo>
                  <a:pt x="167" y="200"/>
                </a:lnTo>
                <a:lnTo>
                  <a:pt x="163" y="206"/>
                </a:lnTo>
                <a:lnTo>
                  <a:pt x="159" y="215"/>
                </a:lnTo>
                <a:lnTo>
                  <a:pt x="157" y="220"/>
                </a:lnTo>
                <a:lnTo>
                  <a:pt x="155" y="222"/>
                </a:lnTo>
                <a:lnTo>
                  <a:pt x="155" y="222"/>
                </a:lnTo>
                <a:lnTo>
                  <a:pt x="147" y="227"/>
                </a:lnTo>
                <a:lnTo>
                  <a:pt x="135" y="234"/>
                </a:lnTo>
                <a:lnTo>
                  <a:pt x="121" y="241"/>
                </a:lnTo>
                <a:lnTo>
                  <a:pt x="109" y="249"/>
                </a:lnTo>
                <a:lnTo>
                  <a:pt x="109" y="249"/>
                </a:lnTo>
                <a:lnTo>
                  <a:pt x="99" y="255"/>
                </a:lnTo>
                <a:lnTo>
                  <a:pt x="90" y="259"/>
                </a:lnTo>
                <a:lnTo>
                  <a:pt x="80" y="264"/>
                </a:lnTo>
                <a:lnTo>
                  <a:pt x="68" y="271"/>
                </a:lnTo>
                <a:lnTo>
                  <a:pt x="68" y="271"/>
                </a:lnTo>
                <a:lnTo>
                  <a:pt x="61" y="276"/>
                </a:lnTo>
                <a:lnTo>
                  <a:pt x="55" y="283"/>
                </a:lnTo>
                <a:lnTo>
                  <a:pt x="50" y="289"/>
                </a:lnTo>
                <a:lnTo>
                  <a:pt x="44" y="297"/>
                </a:lnTo>
                <a:lnTo>
                  <a:pt x="36" y="310"/>
                </a:lnTo>
                <a:lnTo>
                  <a:pt x="30" y="321"/>
                </a:lnTo>
                <a:lnTo>
                  <a:pt x="30" y="321"/>
                </a:lnTo>
                <a:lnTo>
                  <a:pt x="27" y="330"/>
                </a:lnTo>
                <a:lnTo>
                  <a:pt x="25" y="343"/>
                </a:lnTo>
                <a:lnTo>
                  <a:pt x="23" y="355"/>
                </a:lnTo>
                <a:lnTo>
                  <a:pt x="23" y="367"/>
                </a:lnTo>
                <a:lnTo>
                  <a:pt x="23" y="367"/>
                </a:lnTo>
                <a:lnTo>
                  <a:pt x="22" y="376"/>
                </a:lnTo>
                <a:lnTo>
                  <a:pt x="18" y="388"/>
                </a:lnTo>
                <a:lnTo>
                  <a:pt x="13" y="406"/>
                </a:lnTo>
                <a:lnTo>
                  <a:pt x="13" y="406"/>
                </a:lnTo>
                <a:lnTo>
                  <a:pt x="13" y="410"/>
                </a:lnTo>
                <a:lnTo>
                  <a:pt x="13" y="412"/>
                </a:lnTo>
                <a:lnTo>
                  <a:pt x="14" y="418"/>
                </a:lnTo>
                <a:lnTo>
                  <a:pt x="16" y="425"/>
                </a:lnTo>
                <a:lnTo>
                  <a:pt x="17" y="430"/>
                </a:lnTo>
                <a:lnTo>
                  <a:pt x="17" y="430"/>
                </a:lnTo>
                <a:lnTo>
                  <a:pt x="16" y="449"/>
                </a:lnTo>
                <a:lnTo>
                  <a:pt x="14" y="473"/>
                </a:lnTo>
                <a:lnTo>
                  <a:pt x="14" y="473"/>
                </a:lnTo>
                <a:lnTo>
                  <a:pt x="13" y="487"/>
                </a:lnTo>
                <a:lnTo>
                  <a:pt x="10" y="506"/>
                </a:lnTo>
                <a:lnTo>
                  <a:pt x="7" y="525"/>
                </a:lnTo>
                <a:lnTo>
                  <a:pt x="3" y="539"/>
                </a:lnTo>
                <a:lnTo>
                  <a:pt x="3" y="539"/>
                </a:lnTo>
                <a:lnTo>
                  <a:pt x="1" y="544"/>
                </a:lnTo>
                <a:lnTo>
                  <a:pt x="1" y="550"/>
                </a:lnTo>
                <a:lnTo>
                  <a:pt x="1" y="566"/>
                </a:lnTo>
                <a:lnTo>
                  <a:pt x="1" y="584"/>
                </a:lnTo>
                <a:lnTo>
                  <a:pt x="1" y="592"/>
                </a:lnTo>
                <a:lnTo>
                  <a:pt x="1" y="599"/>
                </a:lnTo>
                <a:lnTo>
                  <a:pt x="1" y="599"/>
                </a:lnTo>
                <a:lnTo>
                  <a:pt x="0" y="605"/>
                </a:lnTo>
                <a:lnTo>
                  <a:pt x="1" y="613"/>
                </a:lnTo>
                <a:lnTo>
                  <a:pt x="3" y="619"/>
                </a:lnTo>
                <a:lnTo>
                  <a:pt x="6" y="624"/>
                </a:lnTo>
                <a:lnTo>
                  <a:pt x="12" y="635"/>
                </a:lnTo>
                <a:lnTo>
                  <a:pt x="17" y="641"/>
                </a:lnTo>
                <a:lnTo>
                  <a:pt x="17" y="641"/>
                </a:lnTo>
                <a:lnTo>
                  <a:pt x="21" y="645"/>
                </a:lnTo>
                <a:lnTo>
                  <a:pt x="23" y="649"/>
                </a:lnTo>
                <a:lnTo>
                  <a:pt x="23" y="651"/>
                </a:lnTo>
                <a:lnTo>
                  <a:pt x="23" y="654"/>
                </a:lnTo>
                <a:lnTo>
                  <a:pt x="19" y="663"/>
                </a:lnTo>
                <a:lnTo>
                  <a:pt x="19" y="663"/>
                </a:lnTo>
                <a:lnTo>
                  <a:pt x="17" y="667"/>
                </a:lnTo>
                <a:lnTo>
                  <a:pt x="17" y="671"/>
                </a:lnTo>
                <a:lnTo>
                  <a:pt x="17" y="674"/>
                </a:lnTo>
                <a:lnTo>
                  <a:pt x="18" y="676"/>
                </a:lnTo>
                <a:lnTo>
                  <a:pt x="21" y="680"/>
                </a:lnTo>
                <a:lnTo>
                  <a:pt x="21" y="683"/>
                </a:lnTo>
                <a:lnTo>
                  <a:pt x="21" y="687"/>
                </a:lnTo>
                <a:lnTo>
                  <a:pt x="21" y="687"/>
                </a:lnTo>
                <a:lnTo>
                  <a:pt x="21" y="690"/>
                </a:lnTo>
                <a:lnTo>
                  <a:pt x="21" y="692"/>
                </a:lnTo>
                <a:lnTo>
                  <a:pt x="22" y="694"/>
                </a:lnTo>
                <a:lnTo>
                  <a:pt x="23" y="695"/>
                </a:lnTo>
                <a:lnTo>
                  <a:pt x="26" y="697"/>
                </a:lnTo>
                <a:lnTo>
                  <a:pt x="29" y="700"/>
                </a:lnTo>
                <a:lnTo>
                  <a:pt x="29" y="700"/>
                </a:lnTo>
                <a:lnTo>
                  <a:pt x="31" y="702"/>
                </a:lnTo>
                <a:lnTo>
                  <a:pt x="33" y="707"/>
                </a:lnTo>
                <a:lnTo>
                  <a:pt x="34" y="714"/>
                </a:lnTo>
                <a:lnTo>
                  <a:pt x="34" y="718"/>
                </a:lnTo>
                <a:lnTo>
                  <a:pt x="34" y="721"/>
                </a:lnTo>
                <a:lnTo>
                  <a:pt x="34" y="721"/>
                </a:lnTo>
                <a:lnTo>
                  <a:pt x="34" y="724"/>
                </a:lnTo>
                <a:lnTo>
                  <a:pt x="36" y="726"/>
                </a:lnTo>
                <a:lnTo>
                  <a:pt x="38" y="729"/>
                </a:lnTo>
                <a:lnTo>
                  <a:pt x="40" y="731"/>
                </a:lnTo>
                <a:lnTo>
                  <a:pt x="45" y="734"/>
                </a:lnTo>
                <a:lnTo>
                  <a:pt x="46" y="735"/>
                </a:lnTo>
                <a:lnTo>
                  <a:pt x="47" y="737"/>
                </a:lnTo>
                <a:lnTo>
                  <a:pt x="47" y="737"/>
                </a:lnTo>
                <a:lnTo>
                  <a:pt x="47" y="746"/>
                </a:lnTo>
                <a:lnTo>
                  <a:pt x="50" y="758"/>
                </a:lnTo>
                <a:lnTo>
                  <a:pt x="52" y="779"/>
                </a:lnTo>
                <a:lnTo>
                  <a:pt x="52" y="779"/>
                </a:lnTo>
                <a:lnTo>
                  <a:pt x="53" y="782"/>
                </a:lnTo>
                <a:lnTo>
                  <a:pt x="56" y="786"/>
                </a:lnTo>
                <a:lnTo>
                  <a:pt x="65" y="791"/>
                </a:lnTo>
                <a:lnTo>
                  <a:pt x="69" y="794"/>
                </a:lnTo>
                <a:lnTo>
                  <a:pt x="73" y="796"/>
                </a:lnTo>
                <a:lnTo>
                  <a:pt x="75" y="799"/>
                </a:lnTo>
                <a:lnTo>
                  <a:pt x="75" y="801"/>
                </a:lnTo>
                <a:lnTo>
                  <a:pt x="75" y="803"/>
                </a:lnTo>
                <a:lnTo>
                  <a:pt x="75" y="803"/>
                </a:lnTo>
                <a:lnTo>
                  <a:pt x="73" y="817"/>
                </a:lnTo>
                <a:lnTo>
                  <a:pt x="71" y="838"/>
                </a:lnTo>
                <a:lnTo>
                  <a:pt x="69" y="885"/>
                </a:lnTo>
                <a:lnTo>
                  <a:pt x="69" y="885"/>
                </a:lnTo>
                <a:lnTo>
                  <a:pt x="69" y="897"/>
                </a:lnTo>
                <a:lnTo>
                  <a:pt x="70" y="915"/>
                </a:lnTo>
                <a:lnTo>
                  <a:pt x="75" y="957"/>
                </a:lnTo>
                <a:lnTo>
                  <a:pt x="80" y="1000"/>
                </a:lnTo>
                <a:lnTo>
                  <a:pt x="81" y="1016"/>
                </a:lnTo>
                <a:lnTo>
                  <a:pt x="81" y="1027"/>
                </a:lnTo>
                <a:lnTo>
                  <a:pt x="81" y="1027"/>
                </a:lnTo>
                <a:lnTo>
                  <a:pt x="81" y="1053"/>
                </a:lnTo>
                <a:lnTo>
                  <a:pt x="83" y="1093"/>
                </a:lnTo>
                <a:lnTo>
                  <a:pt x="85" y="1136"/>
                </a:lnTo>
                <a:lnTo>
                  <a:pt x="86" y="1170"/>
                </a:lnTo>
                <a:lnTo>
                  <a:pt x="86" y="1170"/>
                </a:lnTo>
                <a:lnTo>
                  <a:pt x="89" y="1210"/>
                </a:lnTo>
                <a:lnTo>
                  <a:pt x="94" y="1266"/>
                </a:lnTo>
                <a:lnTo>
                  <a:pt x="98" y="1319"/>
                </a:lnTo>
                <a:lnTo>
                  <a:pt x="100" y="1354"/>
                </a:lnTo>
                <a:lnTo>
                  <a:pt x="100" y="1354"/>
                </a:lnTo>
                <a:lnTo>
                  <a:pt x="101" y="1374"/>
                </a:lnTo>
                <a:lnTo>
                  <a:pt x="105" y="1394"/>
                </a:lnTo>
                <a:lnTo>
                  <a:pt x="108" y="1413"/>
                </a:lnTo>
                <a:lnTo>
                  <a:pt x="110" y="1425"/>
                </a:lnTo>
                <a:lnTo>
                  <a:pt x="110" y="1425"/>
                </a:lnTo>
                <a:lnTo>
                  <a:pt x="110" y="1429"/>
                </a:lnTo>
                <a:lnTo>
                  <a:pt x="111" y="1434"/>
                </a:lnTo>
                <a:lnTo>
                  <a:pt x="115" y="1445"/>
                </a:lnTo>
                <a:lnTo>
                  <a:pt x="119" y="1456"/>
                </a:lnTo>
                <a:lnTo>
                  <a:pt x="120" y="1460"/>
                </a:lnTo>
                <a:lnTo>
                  <a:pt x="121" y="1465"/>
                </a:lnTo>
                <a:lnTo>
                  <a:pt x="121" y="1465"/>
                </a:lnTo>
                <a:lnTo>
                  <a:pt x="123" y="1480"/>
                </a:lnTo>
                <a:lnTo>
                  <a:pt x="121" y="1489"/>
                </a:lnTo>
                <a:lnTo>
                  <a:pt x="117" y="1500"/>
                </a:lnTo>
                <a:lnTo>
                  <a:pt x="117" y="1500"/>
                </a:lnTo>
                <a:lnTo>
                  <a:pt x="114" y="1506"/>
                </a:lnTo>
                <a:lnTo>
                  <a:pt x="110" y="1514"/>
                </a:lnTo>
                <a:lnTo>
                  <a:pt x="97" y="1527"/>
                </a:lnTo>
                <a:lnTo>
                  <a:pt x="86" y="1538"/>
                </a:lnTo>
                <a:lnTo>
                  <a:pt x="82" y="1544"/>
                </a:lnTo>
                <a:lnTo>
                  <a:pt x="81" y="1548"/>
                </a:lnTo>
                <a:lnTo>
                  <a:pt x="81" y="1548"/>
                </a:lnTo>
                <a:lnTo>
                  <a:pt x="81" y="1550"/>
                </a:lnTo>
                <a:lnTo>
                  <a:pt x="82" y="1552"/>
                </a:lnTo>
                <a:lnTo>
                  <a:pt x="86" y="1557"/>
                </a:lnTo>
                <a:lnTo>
                  <a:pt x="94" y="1559"/>
                </a:lnTo>
                <a:lnTo>
                  <a:pt x="103" y="1561"/>
                </a:lnTo>
                <a:lnTo>
                  <a:pt x="115" y="1563"/>
                </a:lnTo>
                <a:lnTo>
                  <a:pt x="127" y="1563"/>
                </a:lnTo>
                <a:lnTo>
                  <a:pt x="140" y="1563"/>
                </a:lnTo>
                <a:lnTo>
                  <a:pt x="152" y="1563"/>
                </a:lnTo>
                <a:lnTo>
                  <a:pt x="152" y="1563"/>
                </a:lnTo>
                <a:lnTo>
                  <a:pt x="161" y="1561"/>
                </a:lnTo>
                <a:lnTo>
                  <a:pt x="169" y="1558"/>
                </a:lnTo>
                <a:lnTo>
                  <a:pt x="174" y="1554"/>
                </a:lnTo>
                <a:lnTo>
                  <a:pt x="178" y="1550"/>
                </a:lnTo>
                <a:lnTo>
                  <a:pt x="179" y="1546"/>
                </a:lnTo>
                <a:lnTo>
                  <a:pt x="181" y="1543"/>
                </a:lnTo>
                <a:lnTo>
                  <a:pt x="182" y="1539"/>
                </a:lnTo>
                <a:lnTo>
                  <a:pt x="182" y="1539"/>
                </a:lnTo>
                <a:lnTo>
                  <a:pt x="189" y="1539"/>
                </a:lnTo>
                <a:lnTo>
                  <a:pt x="196" y="1538"/>
                </a:lnTo>
                <a:lnTo>
                  <a:pt x="201" y="1536"/>
                </a:lnTo>
                <a:lnTo>
                  <a:pt x="205" y="1534"/>
                </a:lnTo>
                <a:lnTo>
                  <a:pt x="211" y="1531"/>
                </a:lnTo>
                <a:lnTo>
                  <a:pt x="213" y="1529"/>
                </a:lnTo>
                <a:lnTo>
                  <a:pt x="213" y="1501"/>
                </a:lnTo>
                <a:lnTo>
                  <a:pt x="213" y="1501"/>
                </a:lnTo>
                <a:lnTo>
                  <a:pt x="216" y="1502"/>
                </a:lnTo>
                <a:lnTo>
                  <a:pt x="231" y="1503"/>
                </a:lnTo>
                <a:lnTo>
                  <a:pt x="231" y="1503"/>
                </a:lnTo>
                <a:lnTo>
                  <a:pt x="237" y="1502"/>
                </a:lnTo>
                <a:lnTo>
                  <a:pt x="242" y="1501"/>
                </a:lnTo>
                <a:lnTo>
                  <a:pt x="245" y="1500"/>
                </a:lnTo>
                <a:lnTo>
                  <a:pt x="248" y="1498"/>
                </a:lnTo>
                <a:lnTo>
                  <a:pt x="251" y="1493"/>
                </a:lnTo>
                <a:lnTo>
                  <a:pt x="256" y="1488"/>
                </a:lnTo>
                <a:lnTo>
                  <a:pt x="256" y="1488"/>
                </a:lnTo>
                <a:lnTo>
                  <a:pt x="258" y="1487"/>
                </a:lnTo>
                <a:lnTo>
                  <a:pt x="263" y="1487"/>
                </a:lnTo>
                <a:lnTo>
                  <a:pt x="269" y="1488"/>
                </a:lnTo>
                <a:lnTo>
                  <a:pt x="275" y="1490"/>
                </a:lnTo>
                <a:lnTo>
                  <a:pt x="289" y="1496"/>
                </a:lnTo>
                <a:lnTo>
                  <a:pt x="299" y="1501"/>
                </a:lnTo>
                <a:lnTo>
                  <a:pt x="299" y="1501"/>
                </a:lnTo>
                <a:lnTo>
                  <a:pt x="303" y="1503"/>
                </a:lnTo>
                <a:lnTo>
                  <a:pt x="309" y="1504"/>
                </a:lnTo>
                <a:lnTo>
                  <a:pt x="329" y="1506"/>
                </a:lnTo>
                <a:lnTo>
                  <a:pt x="349" y="1507"/>
                </a:lnTo>
                <a:lnTo>
                  <a:pt x="367" y="1508"/>
                </a:lnTo>
                <a:lnTo>
                  <a:pt x="367" y="1508"/>
                </a:lnTo>
                <a:lnTo>
                  <a:pt x="376" y="1507"/>
                </a:lnTo>
                <a:lnTo>
                  <a:pt x="384" y="1506"/>
                </a:lnTo>
                <a:lnTo>
                  <a:pt x="393" y="1504"/>
                </a:lnTo>
                <a:lnTo>
                  <a:pt x="402" y="1501"/>
                </a:lnTo>
                <a:lnTo>
                  <a:pt x="409" y="1496"/>
                </a:lnTo>
                <a:lnTo>
                  <a:pt x="415" y="1493"/>
                </a:lnTo>
                <a:lnTo>
                  <a:pt x="419" y="1489"/>
                </a:lnTo>
                <a:lnTo>
                  <a:pt x="420" y="1485"/>
                </a:lnTo>
                <a:lnTo>
                  <a:pt x="420" y="1485"/>
                </a:lnTo>
                <a:lnTo>
                  <a:pt x="420" y="1482"/>
                </a:lnTo>
                <a:lnTo>
                  <a:pt x="419" y="1480"/>
                </a:lnTo>
                <a:lnTo>
                  <a:pt x="415" y="1476"/>
                </a:lnTo>
                <a:lnTo>
                  <a:pt x="409" y="1473"/>
                </a:lnTo>
                <a:lnTo>
                  <a:pt x="402" y="1470"/>
                </a:lnTo>
                <a:lnTo>
                  <a:pt x="393" y="1467"/>
                </a:lnTo>
                <a:lnTo>
                  <a:pt x="386" y="1466"/>
                </a:lnTo>
                <a:lnTo>
                  <a:pt x="369" y="1464"/>
                </a:lnTo>
                <a:lnTo>
                  <a:pt x="369" y="1464"/>
                </a:lnTo>
                <a:lnTo>
                  <a:pt x="362" y="1463"/>
                </a:lnTo>
                <a:lnTo>
                  <a:pt x="357" y="1462"/>
                </a:lnTo>
                <a:lnTo>
                  <a:pt x="351" y="1460"/>
                </a:lnTo>
                <a:lnTo>
                  <a:pt x="347" y="1458"/>
                </a:lnTo>
                <a:lnTo>
                  <a:pt x="338" y="1451"/>
                </a:lnTo>
                <a:lnTo>
                  <a:pt x="331" y="1443"/>
                </a:lnTo>
                <a:lnTo>
                  <a:pt x="331" y="1443"/>
                </a:lnTo>
                <a:lnTo>
                  <a:pt x="305" y="1414"/>
                </a:lnTo>
                <a:lnTo>
                  <a:pt x="292" y="1400"/>
                </a:lnTo>
                <a:lnTo>
                  <a:pt x="287" y="1396"/>
                </a:lnTo>
                <a:lnTo>
                  <a:pt x="284" y="1394"/>
                </a:lnTo>
                <a:lnTo>
                  <a:pt x="284" y="1394"/>
                </a:lnTo>
                <a:lnTo>
                  <a:pt x="279" y="1392"/>
                </a:lnTo>
                <a:lnTo>
                  <a:pt x="276" y="1390"/>
                </a:lnTo>
                <a:lnTo>
                  <a:pt x="275" y="1387"/>
                </a:lnTo>
                <a:lnTo>
                  <a:pt x="275" y="1386"/>
                </a:lnTo>
                <a:lnTo>
                  <a:pt x="275" y="1385"/>
                </a:lnTo>
                <a:lnTo>
                  <a:pt x="275" y="1385"/>
                </a:lnTo>
                <a:lnTo>
                  <a:pt x="280" y="1374"/>
                </a:lnTo>
                <a:lnTo>
                  <a:pt x="289" y="1351"/>
                </a:lnTo>
                <a:lnTo>
                  <a:pt x="305" y="1311"/>
                </a:lnTo>
                <a:lnTo>
                  <a:pt x="305" y="1311"/>
                </a:lnTo>
                <a:lnTo>
                  <a:pt x="306" y="1305"/>
                </a:lnTo>
                <a:lnTo>
                  <a:pt x="308" y="1298"/>
                </a:lnTo>
                <a:lnTo>
                  <a:pt x="311" y="1276"/>
                </a:lnTo>
                <a:lnTo>
                  <a:pt x="316" y="1240"/>
                </a:lnTo>
                <a:lnTo>
                  <a:pt x="316" y="1240"/>
                </a:lnTo>
                <a:lnTo>
                  <a:pt x="321" y="1203"/>
                </a:lnTo>
                <a:lnTo>
                  <a:pt x="324" y="1183"/>
                </a:lnTo>
                <a:lnTo>
                  <a:pt x="328" y="1170"/>
                </a:lnTo>
                <a:lnTo>
                  <a:pt x="328" y="1170"/>
                </a:lnTo>
                <a:lnTo>
                  <a:pt x="331" y="1154"/>
                </a:lnTo>
                <a:lnTo>
                  <a:pt x="335" y="1125"/>
                </a:lnTo>
                <a:lnTo>
                  <a:pt x="342" y="1078"/>
                </a:lnTo>
                <a:lnTo>
                  <a:pt x="342" y="1078"/>
                </a:lnTo>
                <a:lnTo>
                  <a:pt x="345" y="1031"/>
                </a:lnTo>
                <a:lnTo>
                  <a:pt x="346" y="1004"/>
                </a:lnTo>
                <a:lnTo>
                  <a:pt x="348" y="985"/>
                </a:lnTo>
                <a:lnTo>
                  <a:pt x="348" y="985"/>
                </a:lnTo>
                <a:lnTo>
                  <a:pt x="351" y="950"/>
                </a:lnTo>
                <a:lnTo>
                  <a:pt x="353" y="910"/>
                </a:lnTo>
                <a:lnTo>
                  <a:pt x="353" y="910"/>
                </a:lnTo>
                <a:lnTo>
                  <a:pt x="356" y="878"/>
                </a:lnTo>
                <a:lnTo>
                  <a:pt x="358" y="860"/>
                </a:lnTo>
                <a:lnTo>
                  <a:pt x="358" y="860"/>
                </a:lnTo>
                <a:lnTo>
                  <a:pt x="362" y="862"/>
                </a:lnTo>
                <a:lnTo>
                  <a:pt x="366" y="864"/>
                </a:lnTo>
                <a:lnTo>
                  <a:pt x="371" y="868"/>
                </a:lnTo>
                <a:lnTo>
                  <a:pt x="375" y="874"/>
                </a:lnTo>
                <a:lnTo>
                  <a:pt x="381" y="882"/>
                </a:lnTo>
                <a:lnTo>
                  <a:pt x="384" y="885"/>
                </a:lnTo>
                <a:lnTo>
                  <a:pt x="384" y="885"/>
                </a:lnTo>
                <a:lnTo>
                  <a:pt x="387" y="859"/>
                </a:lnTo>
                <a:lnTo>
                  <a:pt x="387" y="859"/>
                </a:lnTo>
                <a:lnTo>
                  <a:pt x="392" y="861"/>
                </a:lnTo>
                <a:lnTo>
                  <a:pt x="404" y="865"/>
                </a:lnTo>
                <a:lnTo>
                  <a:pt x="404" y="865"/>
                </a:lnTo>
                <a:lnTo>
                  <a:pt x="406" y="867"/>
                </a:lnTo>
                <a:lnTo>
                  <a:pt x="408" y="869"/>
                </a:lnTo>
                <a:lnTo>
                  <a:pt x="409" y="873"/>
                </a:lnTo>
                <a:lnTo>
                  <a:pt x="409" y="877"/>
                </a:lnTo>
                <a:lnTo>
                  <a:pt x="408" y="883"/>
                </a:lnTo>
                <a:lnTo>
                  <a:pt x="407" y="890"/>
                </a:lnTo>
                <a:lnTo>
                  <a:pt x="407" y="890"/>
                </a:lnTo>
                <a:lnTo>
                  <a:pt x="407" y="898"/>
                </a:lnTo>
                <a:lnTo>
                  <a:pt x="409" y="913"/>
                </a:lnTo>
                <a:lnTo>
                  <a:pt x="411" y="929"/>
                </a:lnTo>
                <a:lnTo>
                  <a:pt x="412" y="940"/>
                </a:lnTo>
                <a:lnTo>
                  <a:pt x="412" y="940"/>
                </a:lnTo>
                <a:lnTo>
                  <a:pt x="411" y="950"/>
                </a:lnTo>
                <a:lnTo>
                  <a:pt x="409" y="964"/>
                </a:lnTo>
                <a:lnTo>
                  <a:pt x="405" y="980"/>
                </a:lnTo>
                <a:lnTo>
                  <a:pt x="405" y="980"/>
                </a:lnTo>
                <a:lnTo>
                  <a:pt x="411" y="982"/>
                </a:lnTo>
                <a:lnTo>
                  <a:pt x="419" y="984"/>
                </a:lnTo>
                <a:lnTo>
                  <a:pt x="429" y="985"/>
                </a:lnTo>
                <a:lnTo>
                  <a:pt x="429" y="985"/>
                </a:lnTo>
                <a:lnTo>
                  <a:pt x="436" y="1013"/>
                </a:lnTo>
                <a:lnTo>
                  <a:pt x="445" y="1042"/>
                </a:lnTo>
                <a:lnTo>
                  <a:pt x="445" y="1042"/>
                </a:lnTo>
                <a:lnTo>
                  <a:pt x="455" y="1071"/>
                </a:lnTo>
                <a:lnTo>
                  <a:pt x="460" y="1087"/>
                </a:lnTo>
                <a:lnTo>
                  <a:pt x="461" y="1094"/>
                </a:lnTo>
                <a:lnTo>
                  <a:pt x="462" y="1100"/>
                </a:lnTo>
                <a:lnTo>
                  <a:pt x="462" y="1100"/>
                </a:lnTo>
                <a:lnTo>
                  <a:pt x="462" y="1107"/>
                </a:lnTo>
                <a:lnTo>
                  <a:pt x="463" y="1114"/>
                </a:lnTo>
                <a:lnTo>
                  <a:pt x="466" y="1130"/>
                </a:lnTo>
                <a:lnTo>
                  <a:pt x="470" y="1146"/>
                </a:lnTo>
                <a:lnTo>
                  <a:pt x="471" y="1154"/>
                </a:lnTo>
                <a:lnTo>
                  <a:pt x="471" y="1160"/>
                </a:lnTo>
                <a:lnTo>
                  <a:pt x="471" y="1160"/>
                </a:lnTo>
                <a:lnTo>
                  <a:pt x="474" y="1181"/>
                </a:lnTo>
                <a:lnTo>
                  <a:pt x="476" y="1212"/>
                </a:lnTo>
                <a:lnTo>
                  <a:pt x="480" y="1244"/>
                </a:lnTo>
                <a:lnTo>
                  <a:pt x="483" y="1266"/>
                </a:lnTo>
                <a:lnTo>
                  <a:pt x="483" y="1266"/>
                </a:lnTo>
                <a:lnTo>
                  <a:pt x="493" y="1311"/>
                </a:lnTo>
                <a:lnTo>
                  <a:pt x="499" y="1340"/>
                </a:lnTo>
                <a:lnTo>
                  <a:pt x="504" y="1363"/>
                </a:lnTo>
                <a:lnTo>
                  <a:pt x="504" y="1363"/>
                </a:lnTo>
                <a:lnTo>
                  <a:pt x="505" y="1384"/>
                </a:lnTo>
                <a:lnTo>
                  <a:pt x="505" y="1404"/>
                </a:lnTo>
                <a:lnTo>
                  <a:pt x="504" y="1421"/>
                </a:lnTo>
                <a:lnTo>
                  <a:pt x="502" y="1432"/>
                </a:lnTo>
                <a:lnTo>
                  <a:pt x="502" y="1432"/>
                </a:lnTo>
                <a:lnTo>
                  <a:pt x="499" y="1437"/>
                </a:lnTo>
                <a:lnTo>
                  <a:pt x="496" y="1444"/>
                </a:lnTo>
                <a:lnTo>
                  <a:pt x="486" y="1458"/>
                </a:lnTo>
                <a:lnTo>
                  <a:pt x="477" y="1474"/>
                </a:lnTo>
                <a:lnTo>
                  <a:pt x="468" y="1487"/>
                </a:lnTo>
                <a:lnTo>
                  <a:pt x="468" y="1487"/>
                </a:lnTo>
                <a:lnTo>
                  <a:pt x="465" y="1492"/>
                </a:lnTo>
                <a:lnTo>
                  <a:pt x="460" y="1496"/>
                </a:lnTo>
                <a:lnTo>
                  <a:pt x="454" y="1500"/>
                </a:lnTo>
                <a:lnTo>
                  <a:pt x="448" y="1503"/>
                </a:lnTo>
                <a:lnTo>
                  <a:pt x="435" y="1509"/>
                </a:lnTo>
                <a:lnTo>
                  <a:pt x="429" y="1513"/>
                </a:lnTo>
                <a:lnTo>
                  <a:pt x="422" y="1517"/>
                </a:lnTo>
                <a:lnTo>
                  <a:pt x="422" y="1517"/>
                </a:lnTo>
                <a:lnTo>
                  <a:pt x="417" y="1521"/>
                </a:lnTo>
                <a:lnTo>
                  <a:pt x="415" y="1525"/>
                </a:lnTo>
                <a:lnTo>
                  <a:pt x="413" y="1529"/>
                </a:lnTo>
                <a:lnTo>
                  <a:pt x="415" y="1532"/>
                </a:lnTo>
                <a:lnTo>
                  <a:pt x="418" y="1535"/>
                </a:lnTo>
                <a:lnTo>
                  <a:pt x="420" y="1537"/>
                </a:lnTo>
                <a:lnTo>
                  <a:pt x="426" y="1539"/>
                </a:lnTo>
                <a:lnTo>
                  <a:pt x="426" y="1539"/>
                </a:lnTo>
                <a:lnTo>
                  <a:pt x="437" y="1539"/>
                </a:lnTo>
                <a:lnTo>
                  <a:pt x="456" y="1538"/>
                </a:lnTo>
                <a:lnTo>
                  <a:pt x="476" y="1538"/>
                </a:lnTo>
                <a:lnTo>
                  <a:pt x="483" y="1538"/>
                </a:lnTo>
                <a:lnTo>
                  <a:pt x="489" y="1538"/>
                </a:lnTo>
                <a:lnTo>
                  <a:pt x="489" y="1538"/>
                </a:lnTo>
                <a:lnTo>
                  <a:pt x="492" y="1538"/>
                </a:lnTo>
                <a:lnTo>
                  <a:pt x="495" y="1537"/>
                </a:lnTo>
                <a:lnTo>
                  <a:pt x="499" y="1535"/>
                </a:lnTo>
                <a:lnTo>
                  <a:pt x="503" y="1533"/>
                </a:lnTo>
                <a:lnTo>
                  <a:pt x="509" y="1525"/>
                </a:lnTo>
                <a:lnTo>
                  <a:pt x="511" y="1522"/>
                </a:lnTo>
                <a:lnTo>
                  <a:pt x="512" y="1519"/>
                </a:lnTo>
                <a:lnTo>
                  <a:pt x="512" y="1519"/>
                </a:lnTo>
                <a:lnTo>
                  <a:pt x="517" y="1510"/>
                </a:lnTo>
                <a:lnTo>
                  <a:pt x="522" y="1502"/>
                </a:lnTo>
                <a:lnTo>
                  <a:pt x="528" y="1493"/>
                </a:lnTo>
                <a:lnTo>
                  <a:pt x="535" y="1487"/>
                </a:lnTo>
                <a:lnTo>
                  <a:pt x="535" y="1487"/>
                </a:lnTo>
                <a:lnTo>
                  <a:pt x="541" y="1481"/>
                </a:lnTo>
                <a:lnTo>
                  <a:pt x="547" y="1478"/>
                </a:lnTo>
                <a:lnTo>
                  <a:pt x="550" y="1477"/>
                </a:lnTo>
                <a:lnTo>
                  <a:pt x="552" y="1477"/>
                </a:lnTo>
                <a:lnTo>
                  <a:pt x="553" y="1477"/>
                </a:lnTo>
                <a:lnTo>
                  <a:pt x="554" y="1479"/>
                </a:lnTo>
                <a:lnTo>
                  <a:pt x="554" y="1479"/>
                </a:lnTo>
                <a:lnTo>
                  <a:pt x="554" y="1489"/>
                </a:lnTo>
                <a:lnTo>
                  <a:pt x="553" y="1504"/>
                </a:lnTo>
                <a:lnTo>
                  <a:pt x="552" y="1524"/>
                </a:lnTo>
                <a:lnTo>
                  <a:pt x="552" y="1524"/>
                </a:lnTo>
                <a:lnTo>
                  <a:pt x="557" y="1525"/>
                </a:lnTo>
                <a:lnTo>
                  <a:pt x="564" y="1525"/>
                </a:lnTo>
                <a:lnTo>
                  <a:pt x="576" y="1524"/>
                </a:lnTo>
                <a:lnTo>
                  <a:pt x="584" y="1522"/>
                </a:lnTo>
                <a:lnTo>
                  <a:pt x="588" y="1521"/>
                </a:lnTo>
                <a:lnTo>
                  <a:pt x="588" y="1521"/>
                </a:lnTo>
                <a:lnTo>
                  <a:pt x="588" y="1511"/>
                </a:lnTo>
                <a:lnTo>
                  <a:pt x="588" y="1490"/>
                </a:lnTo>
                <a:lnTo>
                  <a:pt x="588" y="1490"/>
                </a:lnTo>
                <a:lnTo>
                  <a:pt x="588" y="1479"/>
                </a:lnTo>
                <a:lnTo>
                  <a:pt x="590" y="1467"/>
                </a:lnTo>
                <a:lnTo>
                  <a:pt x="591" y="1455"/>
                </a:lnTo>
                <a:lnTo>
                  <a:pt x="593" y="1441"/>
                </a:lnTo>
                <a:lnTo>
                  <a:pt x="593" y="1441"/>
                </a:lnTo>
                <a:lnTo>
                  <a:pt x="592" y="1434"/>
                </a:lnTo>
                <a:lnTo>
                  <a:pt x="590" y="1427"/>
                </a:lnTo>
                <a:lnTo>
                  <a:pt x="587" y="1420"/>
                </a:lnTo>
                <a:lnTo>
                  <a:pt x="584" y="1414"/>
                </a:lnTo>
                <a:lnTo>
                  <a:pt x="577" y="1403"/>
                </a:lnTo>
                <a:lnTo>
                  <a:pt x="571" y="1394"/>
                </a:lnTo>
                <a:lnTo>
                  <a:pt x="571" y="1394"/>
                </a:lnTo>
                <a:lnTo>
                  <a:pt x="570" y="1390"/>
                </a:lnTo>
                <a:lnTo>
                  <a:pt x="569" y="1382"/>
                </a:lnTo>
                <a:lnTo>
                  <a:pt x="567" y="1359"/>
                </a:lnTo>
                <a:lnTo>
                  <a:pt x="565" y="1320"/>
                </a:lnTo>
                <a:lnTo>
                  <a:pt x="565" y="1320"/>
                </a:lnTo>
                <a:lnTo>
                  <a:pt x="566" y="1257"/>
                </a:lnTo>
                <a:lnTo>
                  <a:pt x="566" y="1257"/>
                </a:lnTo>
                <a:lnTo>
                  <a:pt x="591" y="1312"/>
                </a:lnTo>
                <a:lnTo>
                  <a:pt x="591" y="1312"/>
                </a:lnTo>
                <a:lnTo>
                  <a:pt x="607" y="1348"/>
                </a:lnTo>
                <a:lnTo>
                  <a:pt x="617" y="1371"/>
                </a:lnTo>
                <a:lnTo>
                  <a:pt x="624" y="1385"/>
                </a:lnTo>
                <a:lnTo>
                  <a:pt x="624" y="1385"/>
                </a:lnTo>
                <a:lnTo>
                  <a:pt x="628" y="1394"/>
                </a:lnTo>
                <a:lnTo>
                  <a:pt x="631" y="1408"/>
                </a:lnTo>
                <a:lnTo>
                  <a:pt x="634" y="1421"/>
                </a:lnTo>
                <a:lnTo>
                  <a:pt x="635" y="1430"/>
                </a:lnTo>
                <a:lnTo>
                  <a:pt x="635" y="1430"/>
                </a:lnTo>
                <a:lnTo>
                  <a:pt x="635" y="1433"/>
                </a:lnTo>
                <a:lnTo>
                  <a:pt x="636" y="1436"/>
                </a:lnTo>
                <a:lnTo>
                  <a:pt x="639" y="1447"/>
                </a:lnTo>
                <a:lnTo>
                  <a:pt x="646" y="1466"/>
                </a:lnTo>
                <a:lnTo>
                  <a:pt x="646" y="1466"/>
                </a:lnTo>
                <a:lnTo>
                  <a:pt x="651" y="1482"/>
                </a:lnTo>
                <a:lnTo>
                  <a:pt x="657" y="1502"/>
                </a:lnTo>
                <a:lnTo>
                  <a:pt x="657" y="1502"/>
                </a:lnTo>
                <a:lnTo>
                  <a:pt x="664" y="1518"/>
                </a:lnTo>
                <a:lnTo>
                  <a:pt x="666" y="1525"/>
                </a:lnTo>
                <a:lnTo>
                  <a:pt x="666" y="1533"/>
                </a:lnTo>
                <a:lnTo>
                  <a:pt x="666" y="1533"/>
                </a:lnTo>
                <a:lnTo>
                  <a:pt x="667" y="1542"/>
                </a:lnTo>
                <a:lnTo>
                  <a:pt x="668" y="1550"/>
                </a:lnTo>
                <a:lnTo>
                  <a:pt x="670" y="1561"/>
                </a:lnTo>
                <a:lnTo>
                  <a:pt x="674" y="1571"/>
                </a:lnTo>
                <a:lnTo>
                  <a:pt x="674" y="1571"/>
                </a:lnTo>
                <a:lnTo>
                  <a:pt x="678" y="1575"/>
                </a:lnTo>
                <a:lnTo>
                  <a:pt x="682" y="1577"/>
                </a:lnTo>
                <a:lnTo>
                  <a:pt x="688" y="1578"/>
                </a:lnTo>
                <a:lnTo>
                  <a:pt x="695" y="1578"/>
                </a:lnTo>
                <a:lnTo>
                  <a:pt x="710" y="1577"/>
                </a:lnTo>
                <a:lnTo>
                  <a:pt x="723" y="1574"/>
                </a:lnTo>
                <a:lnTo>
                  <a:pt x="723" y="1574"/>
                </a:lnTo>
                <a:lnTo>
                  <a:pt x="727" y="1572"/>
                </a:lnTo>
                <a:lnTo>
                  <a:pt x="731" y="1568"/>
                </a:lnTo>
                <a:lnTo>
                  <a:pt x="733" y="1565"/>
                </a:lnTo>
                <a:lnTo>
                  <a:pt x="736" y="1561"/>
                </a:lnTo>
                <a:lnTo>
                  <a:pt x="737" y="1551"/>
                </a:lnTo>
                <a:lnTo>
                  <a:pt x="738" y="1537"/>
                </a:lnTo>
                <a:lnTo>
                  <a:pt x="738" y="1537"/>
                </a:lnTo>
                <a:lnTo>
                  <a:pt x="739" y="1531"/>
                </a:lnTo>
                <a:lnTo>
                  <a:pt x="738" y="1527"/>
                </a:lnTo>
                <a:lnTo>
                  <a:pt x="737" y="1522"/>
                </a:lnTo>
                <a:lnTo>
                  <a:pt x="734" y="1519"/>
                </a:lnTo>
                <a:lnTo>
                  <a:pt x="730" y="1515"/>
                </a:lnTo>
                <a:lnTo>
                  <a:pt x="726" y="1509"/>
                </a:lnTo>
                <a:lnTo>
                  <a:pt x="726" y="1509"/>
                </a:lnTo>
                <a:lnTo>
                  <a:pt x="719" y="1496"/>
                </a:lnTo>
                <a:lnTo>
                  <a:pt x="717" y="1489"/>
                </a:lnTo>
                <a:lnTo>
                  <a:pt x="716" y="1481"/>
                </a:lnTo>
                <a:lnTo>
                  <a:pt x="716" y="1481"/>
                </a:lnTo>
                <a:close/>
                <a:moveTo>
                  <a:pt x="476" y="371"/>
                </a:moveTo>
                <a:lnTo>
                  <a:pt x="476" y="371"/>
                </a:lnTo>
                <a:lnTo>
                  <a:pt x="479" y="365"/>
                </a:lnTo>
                <a:lnTo>
                  <a:pt x="483" y="359"/>
                </a:lnTo>
                <a:lnTo>
                  <a:pt x="492" y="350"/>
                </a:lnTo>
                <a:lnTo>
                  <a:pt x="492" y="350"/>
                </a:lnTo>
                <a:lnTo>
                  <a:pt x="494" y="345"/>
                </a:lnTo>
                <a:lnTo>
                  <a:pt x="496" y="341"/>
                </a:lnTo>
                <a:lnTo>
                  <a:pt x="498" y="333"/>
                </a:lnTo>
                <a:lnTo>
                  <a:pt x="498" y="333"/>
                </a:lnTo>
                <a:lnTo>
                  <a:pt x="499" y="331"/>
                </a:lnTo>
                <a:lnTo>
                  <a:pt x="500" y="330"/>
                </a:lnTo>
                <a:lnTo>
                  <a:pt x="503" y="330"/>
                </a:lnTo>
                <a:lnTo>
                  <a:pt x="504" y="331"/>
                </a:lnTo>
                <a:lnTo>
                  <a:pt x="504" y="331"/>
                </a:lnTo>
                <a:lnTo>
                  <a:pt x="508" y="337"/>
                </a:lnTo>
                <a:lnTo>
                  <a:pt x="508" y="337"/>
                </a:lnTo>
                <a:lnTo>
                  <a:pt x="512" y="342"/>
                </a:lnTo>
                <a:lnTo>
                  <a:pt x="515" y="346"/>
                </a:lnTo>
                <a:lnTo>
                  <a:pt x="517" y="353"/>
                </a:lnTo>
                <a:lnTo>
                  <a:pt x="517" y="353"/>
                </a:lnTo>
                <a:lnTo>
                  <a:pt x="515" y="375"/>
                </a:lnTo>
                <a:lnTo>
                  <a:pt x="515" y="388"/>
                </a:lnTo>
                <a:lnTo>
                  <a:pt x="514" y="396"/>
                </a:lnTo>
                <a:lnTo>
                  <a:pt x="514" y="396"/>
                </a:lnTo>
                <a:lnTo>
                  <a:pt x="513" y="407"/>
                </a:lnTo>
                <a:lnTo>
                  <a:pt x="513" y="407"/>
                </a:lnTo>
                <a:lnTo>
                  <a:pt x="515" y="401"/>
                </a:lnTo>
                <a:lnTo>
                  <a:pt x="518" y="396"/>
                </a:lnTo>
                <a:lnTo>
                  <a:pt x="522" y="390"/>
                </a:lnTo>
                <a:lnTo>
                  <a:pt x="522" y="390"/>
                </a:lnTo>
                <a:lnTo>
                  <a:pt x="526" y="386"/>
                </a:lnTo>
                <a:lnTo>
                  <a:pt x="531" y="381"/>
                </a:lnTo>
                <a:lnTo>
                  <a:pt x="537" y="372"/>
                </a:lnTo>
                <a:lnTo>
                  <a:pt x="537" y="372"/>
                </a:lnTo>
                <a:lnTo>
                  <a:pt x="544" y="357"/>
                </a:lnTo>
                <a:lnTo>
                  <a:pt x="550" y="348"/>
                </a:lnTo>
                <a:lnTo>
                  <a:pt x="554" y="342"/>
                </a:lnTo>
                <a:lnTo>
                  <a:pt x="554" y="342"/>
                </a:lnTo>
                <a:lnTo>
                  <a:pt x="559" y="337"/>
                </a:lnTo>
                <a:lnTo>
                  <a:pt x="566" y="328"/>
                </a:lnTo>
                <a:lnTo>
                  <a:pt x="576" y="313"/>
                </a:lnTo>
                <a:lnTo>
                  <a:pt x="576" y="313"/>
                </a:lnTo>
                <a:lnTo>
                  <a:pt x="578" y="311"/>
                </a:lnTo>
                <a:lnTo>
                  <a:pt x="581" y="310"/>
                </a:lnTo>
                <a:lnTo>
                  <a:pt x="584" y="312"/>
                </a:lnTo>
                <a:lnTo>
                  <a:pt x="586" y="316"/>
                </a:lnTo>
                <a:lnTo>
                  <a:pt x="586" y="316"/>
                </a:lnTo>
                <a:lnTo>
                  <a:pt x="594" y="327"/>
                </a:lnTo>
                <a:lnTo>
                  <a:pt x="598" y="332"/>
                </a:lnTo>
                <a:lnTo>
                  <a:pt x="601" y="334"/>
                </a:lnTo>
                <a:lnTo>
                  <a:pt x="601" y="334"/>
                </a:lnTo>
                <a:lnTo>
                  <a:pt x="604" y="337"/>
                </a:lnTo>
                <a:lnTo>
                  <a:pt x="605" y="338"/>
                </a:lnTo>
                <a:lnTo>
                  <a:pt x="606" y="341"/>
                </a:lnTo>
                <a:lnTo>
                  <a:pt x="605" y="344"/>
                </a:lnTo>
                <a:lnTo>
                  <a:pt x="605" y="344"/>
                </a:lnTo>
                <a:lnTo>
                  <a:pt x="600" y="358"/>
                </a:lnTo>
                <a:lnTo>
                  <a:pt x="598" y="367"/>
                </a:lnTo>
                <a:lnTo>
                  <a:pt x="597" y="374"/>
                </a:lnTo>
                <a:lnTo>
                  <a:pt x="597" y="374"/>
                </a:lnTo>
                <a:lnTo>
                  <a:pt x="597" y="381"/>
                </a:lnTo>
                <a:lnTo>
                  <a:pt x="597" y="385"/>
                </a:lnTo>
                <a:lnTo>
                  <a:pt x="597" y="387"/>
                </a:lnTo>
                <a:lnTo>
                  <a:pt x="596" y="387"/>
                </a:lnTo>
                <a:lnTo>
                  <a:pt x="595" y="387"/>
                </a:lnTo>
                <a:lnTo>
                  <a:pt x="592" y="387"/>
                </a:lnTo>
                <a:lnTo>
                  <a:pt x="592" y="387"/>
                </a:lnTo>
                <a:lnTo>
                  <a:pt x="578" y="382"/>
                </a:lnTo>
                <a:lnTo>
                  <a:pt x="572" y="380"/>
                </a:lnTo>
                <a:lnTo>
                  <a:pt x="569" y="377"/>
                </a:lnTo>
                <a:lnTo>
                  <a:pt x="569" y="377"/>
                </a:lnTo>
                <a:lnTo>
                  <a:pt x="561" y="370"/>
                </a:lnTo>
                <a:lnTo>
                  <a:pt x="557" y="367"/>
                </a:lnTo>
                <a:lnTo>
                  <a:pt x="554" y="365"/>
                </a:lnTo>
                <a:lnTo>
                  <a:pt x="554" y="365"/>
                </a:lnTo>
                <a:lnTo>
                  <a:pt x="552" y="366"/>
                </a:lnTo>
                <a:lnTo>
                  <a:pt x="551" y="367"/>
                </a:lnTo>
                <a:lnTo>
                  <a:pt x="548" y="372"/>
                </a:lnTo>
                <a:lnTo>
                  <a:pt x="548" y="372"/>
                </a:lnTo>
                <a:lnTo>
                  <a:pt x="540" y="385"/>
                </a:lnTo>
                <a:lnTo>
                  <a:pt x="532" y="400"/>
                </a:lnTo>
                <a:lnTo>
                  <a:pt x="532" y="400"/>
                </a:lnTo>
                <a:lnTo>
                  <a:pt x="522" y="418"/>
                </a:lnTo>
                <a:lnTo>
                  <a:pt x="511" y="436"/>
                </a:lnTo>
                <a:lnTo>
                  <a:pt x="511" y="436"/>
                </a:lnTo>
                <a:lnTo>
                  <a:pt x="507" y="444"/>
                </a:lnTo>
                <a:lnTo>
                  <a:pt x="505" y="446"/>
                </a:lnTo>
                <a:lnTo>
                  <a:pt x="505" y="446"/>
                </a:lnTo>
                <a:lnTo>
                  <a:pt x="507" y="427"/>
                </a:lnTo>
                <a:lnTo>
                  <a:pt x="507" y="427"/>
                </a:lnTo>
                <a:lnTo>
                  <a:pt x="509" y="418"/>
                </a:lnTo>
                <a:lnTo>
                  <a:pt x="508" y="414"/>
                </a:lnTo>
                <a:lnTo>
                  <a:pt x="507" y="410"/>
                </a:lnTo>
                <a:lnTo>
                  <a:pt x="507" y="410"/>
                </a:lnTo>
                <a:lnTo>
                  <a:pt x="505" y="406"/>
                </a:lnTo>
                <a:lnTo>
                  <a:pt x="503" y="403"/>
                </a:lnTo>
                <a:lnTo>
                  <a:pt x="503" y="400"/>
                </a:lnTo>
                <a:lnTo>
                  <a:pt x="504" y="398"/>
                </a:lnTo>
                <a:lnTo>
                  <a:pt x="504" y="398"/>
                </a:lnTo>
                <a:lnTo>
                  <a:pt x="505" y="395"/>
                </a:lnTo>
                <a:lnTo>
                  <a:pt x="507" y="391"/>
                </a:lnTo>
                <a:lnTo>
                  <a:pt x="507" y="390"/>
                </a:lnTo>
                <a:lnTo>
                  <a:pt x="506" y="389"/>
                </a:lnTo>
                <a:lnTo>
                  <a:pt x="505" y="387"/>
                </a:lnTo>
                <a:lnTo>
                  <a:pt x="503" y="386"/>
                </a:lnTo>
                <a:lnTo>
                  <a:pt x="503" y="386"/>
                </a:lnTo>
                <a:lnTo>
                  <a:pt x="500" y="385"/>
                </a:lnTo>
                <a:lnTo>
                  <a:pt x="498" y="384"/>
                </a:lnTo>
                <a:lnTo>
                  <a:pt x="494" y="380"/>
                </a:lnTo>
                <a:lnTo>
                  <a:pt x="491" y="376"/>
                </a:lnTo>
                <a:lnTo>
                  <a:pt x="489" y="375"/>
                </a:lnTo>
                <a:lnTo>
                  <a:pt x="486" y="375"/>
                </a:lnTo>
                <a:lnTo>
                  <a:pt x="486" y="375"/>
                </a:lnTo>
                <a:lnTo>
                  <a:pt x="482" y="376"/>
                </a:lnTo>
                <a:lnTo>
                  <a:pt x="480" y="380"/>
                </a:lnTo>
                <a:lnTo>
                  <a:pt x="479" y="383"/>
                </a:lnTo>
                <a:lnTo>
                  <a:pt x="479" y="386"/>
                </a:lnTo>
                <a:lnTo>
                  <a:pt x="479" y="386"/>
                </a:lnTo>
                <a:lnTo>
                  <a:pt x="477" y="382"/>
                </a:lnTo>
                <a:lnTo>
                  <a:pt x="476" y="377"/>
                </a:lnTo>
                <a:lnTo>
                  <a:pt x="476" y="371"/>
                </a:lnTo>
                <a:lnTo>
                  <a:pt x="476" y="371"/>
                </a:lnTo>
                <a:close/>
                <a:moveTo>
                  <a:pt x="184" y="203"/>
                </a:moveTo>
                <a:lnTo>
                  <a:pt x="184" y="203"/>
                </a:lnTo>
                <a:lnTo>
                  <a:pt x="199" y="218"/>
                </a:lnTo>
                <a:lnTo>
                  <a:pt x="212" y="229"/>
                </a:lnTo>
                <a:lnTo>
                  <a:pt x="217" y="234"/>
                </a:lnTo>
                <a:lnTo>
                  <a:pt x="221" y="235"/>
                </a:lnTo>
                <a:lnTo>
                  <a:pt x="221" y="235"/>
                </a:lnTo>
                <a:lnTo>
                  <a:pt x="237" y="236"/>
                </a:lnTo>
                <a:lnTo>
                  <a:pt x="246" y="237"/>
                </a:lnTo>
                <a:lnTo>
                  <a:pt x="250" y="237"/>
                </a:lnTo>
                <a:lnTo>
                  <a:pt x="250" y="237"/>
                </a:lnTo>
                <a:lnTo>
                  <a:pt x="257" y="238"/>
                </a:lnTo>
                <a:lnTo>
                  <a:pt x="266" y="238"/>
                </a:lnTo>
                <a:lnTo>
                  <a:pt x="276" y="237"/>
                </a:lnTo>
                <a:lnTo>
                  <a:pt x="279" y="236"/>
                </a:lnTo>
                <a:lnTo>
                  <a:pt x="280" y="235"/>
                </a:lnTo>
                <a:lnTo>
                  <a:pt x="280" y="235"/>
                </a:lnTo>
                <a:lnTo>
                  <a:pt x="280" y="244"/>
                </a:lnTo>
                <a:lnTo>
                  <a:pt x="281" y="253"/>
                </a:lnTo>
                <a:lnTo>
                  <a:pt x="283" y="257"/>
                </a:lnTo>
                <a:lnTo>
                  <a:pt x="285" y="261"/>
                </a:lnTo>
                <a:lnTo>
                  <a:pt x="285" y="261"/>
                </a:lnTo>
                <a:lnTo>
                  <a:pt x="286" y="266"/>
                </a:lnTo>
                <a:lnTo>
                  <a:pt x="289" y="273"/>
                </a:lnTo>
                <a:lnTo>
                  <a:pt x="293" y="293"/>
                </a:lnTo>
                <a:lnTo>
                  <a:pt x="296" y="311"/>
                </a:lnTo>
                <a:lnTo>
                  <a:pt x="298" y="322"/>
                </a:lnTo>
                <a:lnTo>
                  <a:pt x="298" y="322"/>
                </a:lnTo>
                <a:lnTo>
                  <a:pt x="290" y="303"/>
                </a:lnTo>
                <a:lnTo>
                  <a:pt x="285" y="289"/>
                </a:lnTo>
                <a:lnTo>
                  <a:pt x="279" y="281"/>
                </a:lnTo>
                <a:lnTo>
                  <a:pt x="279" y="281"/>
                </a:lnTo>
                <a:lnTo>
                  <a:pt x="276" y="278"/>
                </a:lnTo>
                <a:lnTo>
                  <a:pt x="274" y="274"/>
                </a:lnTo>
                <a:lnTo>
                  <a:pt x="273" y="270"/>
                </a:lnTo>
                <a:lnTo>
                  <a:pt x="273" y="268"/>
                </a:lnTo>
                <a:lnTo>
                  <a:pt x="273" y="268"/>
                </a:lnTo>
                <a:lnTo>
                  <a:pt x="273" y="264"/>
                </a:lnTo>
                <a:lnTo>
                  <a:pt x="274" y="260"/>
                </a:lnTo>
                <a:lnTo>
                  <a:pt x="273" y="256"/>
                </a:lnTo>
                <a:lnTo>
                  <a:pt x="270" y="253"/>
                </a:lnTo>
                <a:lnTo>
                  <a:pt x="270" y="253"/>
                </a:lnTo>
                <a:lnTo>
                  <a:pt x="264" y="251"/>
                </a:lnTo>
                <a:lnTo>
                  <a:pt x="259" y="250"/>
                </a:lnTo>
                <a:lnTo>
                  <a:pt x="255" y="251"/>
                </a:lnTo>
                <a:lnTo>
                  <a:pt x="252" y="252"/>
                </a:lnTo>
                <a:lnTo>
                  <a:pt x="251" y="253"/>
                </a:lnTo>
                <a:lnTo>
                  <a:pt x="251" y="253"/>
                </a:lnTo>
                <a:lnTo>
                  <a:pt x="249" y="256"/>
                </a:lnTo>
                <a:lnTo>
                  <a:pt x="248" y="260"/>
                </a:lnTo>
                <a:lnTo>
                  <a:pt x="248" y="263"/>
                </a:lnTo>
                <a:lnTo>
                  <a:pt x="249" y="265"/>
                </a:lnTo>
                <a:lnTo>
                  <a:pt x="251" y="267"/>
                </a:lnTo>
                <a:lnTo>
                  <a:pt x="254" y="270"/>
                </a:lnTo>
                <a:lnTo>
                  <a:pt x="254" y="270"/>
                </a:lnTo>
                <a:lnTo>
                  <a:pt x="259" y="273"/>
                </a:lnTo>
                <a:lnTo>
                  <a:pt x="260" y="275"/>
                </a:lnTo>
                <a:lnTo>
                  <a:pt x="260" y="279"/>
                </a:lnTo>
                <a:lnTo>
                  <a:pt x="259" y="283"/>
                </a:lnTo>
                <a:lnTo>
                  <a:pt x="259" y="283"/>
                </a:lnTo>
                <a:lnTo>
                  <a:pt x="257" y="301"/>
                </a:lnTo>
                <a:lnTo>
                  <a:pt x="257" y="312"/>
                </a:lnTo>
                <a:lnTo>
                  <a:pt x="258" y="322"/>
                </a:lnTo>
                <a:lnTo>
                  <a:pt x="258" y="322"/>
                </a:lnTo>
                <a:lnTo>
                  <a:pt x="262" y="343"/>
                </a:lnTo>
                <a:lnTo>
                  <a:pt x="265" y="356"/>
                </a:lnTo>
                <a:lnTo>
                  <a:pt x="265" y="356"/>
                </a:lnTo>
                <a:lnTo>
                  <a:pt x="257" y="327"/>
                </a:lnTo>
                <a:lnTo>
                  <a:pt x="249" y="304"/>
                </a:lnTo>
                <a:lnTo>
                  <a:pt x="245" y="296"/>
                </a:lnTo>
                <a:lnTo>
                  <a:pt x="242" y="290"/>
                </a:lnTo>
                <a:lnTo>
                  <a:pt x="242" y="290"/>
                </a:lnTo>
                <a:lnTo>
                  <a:pt x="234" y="281"/>
                </a:lnTo>
                <a:lnTo>
                  <a:pt x="226" y="270"/>
                </a:lnTo>
                <a:lnTo>
                  <a:pt x="214" y="251"/>
                </a:lnTo>
                <a:lnTo>
                  <a:pt x="214" y="251"/>
                </a:lnTo>
                <a:lnTo>
                  <a:pt x="184" y="203"/>
                </a:lnTo>
                <a:lnTo>
                  <a:pt x="184" y="203"/>
                </a:lnTo>
                <a:close/>
                <a:moveTo>
                  <a:pt x="426" y="685"/>
                </a:moveTo>
                <a:lnTo>
                  <a:pt x="426" y="685"/>
                </a:lnTo>
                <a:lnTo>
                  <a:pt x="420" y="711"/>
                </a:lnTo>
                <a:lnTo>
                  <a:pt x="417" y="724"/>
                </a:lnTo>
                <a:lnTo>
                  <a:pt x="413" y="732"/>
                </a:lnTo>
                <a:lnTo>
                  <a:pt x="413" y="732"/>
                </a:lnTo>
                <a:lnTo>
                  <a:pt x="410" y="738"/>
                </a:lnTo>
                <a:lnTo>
                  <a:pt x="408" y="748"/>
                </a:lnTo>
                <a:lnTo>
                  <a:pt x="407" y="762"/>
                </a:lnTo>
                <a:lnTo>
                  <a:pt x="407" y="762"/>
                </a:lnTo>
                <a:lnTo>
                  <a:pt x="405" y="769"/>
                </a:lnTo>
                <a:lnTo>
                  <a:pt x="400" y="780"/>
                </a:lnTo>
                <a:lnTo>
                  <a:pt x="391" y="799"/>
                </a:lnTo>
                <a:lnTo>
                  <a:pt x="391" y="799"/>
                </a:lnTo>
                <a:lnTo>
                  <a:pt x="388" y="783"/>
                </a:lnTo>
                <a:lnTo>
                  <a:pt x="386" y="763"/>
                </a:lnTo>
                <a:lnTo>
                  <a:pt x="386" y="763"/>
                </a:lnTo>
                <a:lnTo>
                  <a:pt x="388" y="755"/>
                </a:lnTo>
                <a:lnTo>
                  <a:pt x="392" y="743"/>
                </a:lnTo>
                <a:lnTo>
                  <a:pt x="397" y="730"/>
                </a:lnTo>
                <a:lnTo>
                  <a:pt x="398" y="724"/>
                </a:lnTo>
                <a:lnTo>
                  <a:pt x="400" y="720"/>
                </a:lnTo>
                <a:lnTo>
                  <a:pt x="400" y="720"/>
                </a:lnTo>
                <a:lnTo>
                  <a:pt x="400" y="710"/>
                </a:lnTo>
                <a:lnTo>
                  <a:pt x="402" y="697"/>
                </a:lnTo>
                <a:lnTo>
                  <a:pt x="404" y="678"/>
                </a:lnTo>
                <a:lnTo>
                  <a:pt x="404" y="678"/>
                </a:lnTo>
                <a:lnTo>
                  <a:pt x="404" y="674"/>
                </a:lnTo>
                <a:lnTo>
                  <a:pt x="406" y="671"/>
                </a:lnTo>
                <a:lnTo>
                  <a:pt x="409" y="668"/>
                </a:lnTo>
                <a:lnTo>
                  <a:pt x="416" y="668"/>
                </a:lnTo>
                <a:lnTo>
                  <a:pt x="416" y="668"/>
                </a:lnTo>
                <a:lnTo>
                  <a:pt x="420" y="670"/>
                </a:lnTo>
                <a:lnTo>
                  <a:pt x="424" y="672"/>
                </a:lnTo>
                <a:lnTo>
                  <a:pt x="425" y="674"/>
                </a:lnTo>
                <a:lnTo>
                  <a:pt x="426" y="676"/>
                </a:lnTo>
                <a:lnTo>
                  <a:pt x="427" y="679"/>
                </a:lnTo>
                <a:lnTo>
                  <a:pt x="426" y="685"/>
                </a:lnTo>
                <a:lnTo>
                  <a:pt x="426" y="685"/>
                </a:lnTo>
                <a:close/>
              </a:path>
            </a:pathLst>
          </a:custGeom>
          <a:solidFill>
            <a:schemeClr val="tx1">
              <a:lumMod val="75000"/>
              <a:lumOff val="25000"/>
            </a:schemeClr>
          </a:solidFill>
          <a:ln>
            <a:noFill/>
          </a:ln>
        </p:spPr>
        <p:txBody>
          <a:bodyPr vert="horz" wrap="square" lIns="91431" tIns="45715" rIns="91431" bIns="45715" numCol="1" anchor="t" anchorCtr="0" compatLnSpc="1"/>
          <a:lstStyle/>
          <a:p>
            <a:endParaRPr lang="zh-CN" altLang="en-US">
              <a:ea typeface="微软雅黑" panose="020B0503020204020204" pitchFamily="34" charset="-122"/>
            </a:endParaRPr>
          </a:p>
        </p:txBody>
      </p:sp>
      <p:sp>
        <p:nvSpPr>
          <p:cNvPr id="102" name="Freeform 55"/>
          <p:cNvSpPr>
            <a:spLocks noEditPoints="1"/>
          </p:cNvSpPr>
          <p:nvPr/>
        </p:nvSpPr>
        <p:spPr bwMode="auto">
          <a:xfrm rot="21407145">
            <a:off x="10813534" y="3646889"/>
            <a:ext cx="731897" cy="1292920"/>
          </a:xfrm>
          <a:custGeom>
            <a:avLst/>
            <a:gdLst>
              <a:gd name="T0" fmla="*/ 673 w 736"/>
              <a:gd name="T1" fmla="*/ 284 h 1300"/>
              <a:gd name="T2" fmla="*/ 626 w 736"/>
              <a:gd name="T3" fmla="*/ 210 h 1300"/>
              <a:gd name="T4" fmla="*/ 530 w 736"/>
              <a:gd name="T5" fmla="*/ 123 h 1300"/>
              <a:gd name="T6" fmla="*/ 538 w 736"/>
              <a:gd name="T7" fmla="*/ 75 h 1300"/>
              <a:gd name="T8" fmla="*/ 500 w 736"/>
              <a:gd name="T9" fmla="*/ 5 h 1300"/>
              <a:gd name="T10" fmla="*/ 445 w 736"/>
              <a:gd name="T11" fmla="*/ 9 h 1300"/>
              <a:gd name="T12" fmla="*/ 421 w 736"/>
              <a:gd name="T13" fmla="*/ 94 h 1300"/>
              <a:gd name="T14" fmla="*/ 452 w 736"/>
              <a:gd name="T15" fmla="*/ 180 h 1300"/>
              <a:gd name="T16" fmla="*/ 383 w 736"/>
              <a:gd name="T17" fmla="*/ 199 h 1300"/>
              <a:gd name="T18" fmla="*/ 340 w 736"/>
              <a:gd name="T19" fmla="*/ 271 h 1300"/>
              <a:gd name="T20" fmla="*/ 304 w 736"/>
              <a:gd name="T21" fmla="*/ 305 h 1300"/>
              <a:gd name="T22" fmla="*/ 271 w 736"/>
              <a:gd name="T23" fmla="*/ 316 h 1300"/>
              <a:gd name="T24" fmla="*/ 162 w 736"/>
              <a:gd name="T25" fmla="*/ 325 h 1300"/>
              <a:gd name="T26" fmla="*/ 92 w 736"/>
              <a:gd name="T27" fmla="*/ 301 h 1300"/>
              <a:gd name="T28" fmla="*/ 65 w 736"/>
              <a:gd name="T29" fmla="*/ 274 h 1300"/>
              <a:gd name="T30" fmla="*/ 76 w 736"/>
              <a:gd name="T31" fmla="*/ 300 h 1300"/>
              <a:gd name="T32" fmla="*/ 14 w 736"/>
              <a:gd name="T33" fmla="*/ 320 h 1300"/>
              <a:gd name="T34" fmla="*/ 0 w 736"/>
              <a:gd name="T35" fmla="*/ 335 h 1300"/>
              <a:gd name="T36" fmla="*/ 5 w 736"/>
              <a:gd name="T37" fmla="*/ 349 h 1300"/>
              <a:gd name="T38" fmla="*/ 20 w 736"/>
              <a:gd name="T39" fmla="*/ 360 h 1300"/>
              <a:gd name="T40" fmla="*/ 76 w 736"/>
              <a:gd name="T41" fmla="*/ 370 h 1300"/>
              <a:gd name="T42" fmla="*/ 125 w 736"/>
              <a:gd name="T43" fmla="*/ 397 h 1300"/>
              <a:gd name="T44" fmla="*/ 332 w 736"/>
              <a:gd name="T45" fmla="*/ 378 h 1300"/>
              <a:gd name="T46" fmla="*/ 302 w 736"/>
              <a:gd name="T47" fmla="*/ 654 h 1300"/>
              <a:gd name="T48" fmla="*/ 306 w 736"/>
              <a:gd name="T49" fmla="*/ 724 h 1300"/>
              <a:gd name="T50" fmla="*/ 293 w 736"/>
              <a:gd name="T51" fmla="*/ 980 h 1300"/>
              <a:gd name="T52" fmla="*/ 304 w 736"/>
              <a:gd name="T53" fmla="*/ 1120 h 1300"/>
              <a:gd name="T54" fmla="*/ 311 w 736"/>
              <a:gd name="T55" fmla="*/ 1178 h 1300"/>
              <a:gd name="T56" fmla="*/ 281 w 736"/>
              <a:gd name="T57" fmla="*/ 1227 h 1300"/>
              <a:gd name="T58" fmla="*/ 216 w 736"/>
              <a:gd name="T59" fmla="*/ 1250 h 1300"/>
              <a:gd name="T60" fmla="*/ 210 w 736"/>
              <a:gd name="T61" fmla="*/ 1274 h 1300"/>
              <a:gd name="T62" fmla="*/ 334 w 736"/>
              <a:gd name="T63" fmla="*/ 1259 h 1300"/>
              <a:gd name="T64" fmla="*/ 397 w 736"/>
              <a:gd name="T65" fmla="*/ 1261 h 1300"/>
              <a:gd name="T66" fmla="*/ 399 w 736"/>
              <a:gd name="T67" fmla="*/ 1122 h 1300"/>
              <a:gd name="T68" fmla="*/ 393 w 736"/>
              <a:gd name="T69" fmla="*/ 959 h 1300"/>
              <a:gd name="T70" fmla="*/ 437 w 736"/>
              <a:gd name="T71" fmla="*/ 821 h 1300"/>
              <a:gd name="T72" fmla="*/ 482 w 736"/>
              <a:gd name="T73" fmla="*/ 994 h 1300"/>
              <a:gd name="T74" fmla="*/ 497 w 736"/>
              <a:gd name="T75" fmla="*/ 1094 h 1300"/>
              <a:gd name="T76" fmla="*/ 471 w 736"/>
              <a:gd name="T77" fmla="*/ 1152 h 1300"/>
              <a:gd name="T78" fmla="*/ 446 w 736"/>
              <a:gd name="T79" fmla="*/ 1257 h 1300"/>
              <a:gd name="T80" fmla="*/ 427 w 736"/>
              <a:gd name="T81" fmla="*/ 1299 h 1300"/>
              <a:gd name="T82" fmla="*/ 523 w 736"/>
              <a:gd name="T83" fmla="*/ 1281 h 1300"/>
              <a:gd name="T84" fmla="*/ 545 w 736"/>
              <a:gd name="T85" fmla="*/ 1271 h 1300"/>
              <a:gd name="T86" fmla="*/ 555 w 736"/>
              <a:gd name="T87" fmla="*/ 1187 h 1300"/>
              <a:gd name="T88" fmla="*/ 576 w 736"/>
              <a:gd name="T89" fmla="*/ 993 h 1300"/>
              <a:gd name="T90" fmla="*/ 561 w 736"/>
              <a:gd name="T91" fmla="*/ 814 h 1300"/>
              <a:gd name="T92" fmla="*/ 577 w 736"/>
              <a:gd name="T93" fmla="*/ 673 h 1300"/>
              <a:gd name="T94" fmla="*/ 613 w 736"/>
              <a:gd name="T95" fmla="*/ 701 h 1300"/>
              <a:gd name="T96" fmla="*/ 687 w 736"/>
              <a:gd name="T97" fmla="*/ 655 h 1300"/>
              <a:gd name="T98" fmla="*/ 733 w 736"/>
              <a:gd name="T99" fmla="*/ 465 h 1300"/>
              <a:gd name="T100" fmla="*/ 366 w 736"/>
              <a:gd name="T101" fmla="*/ 560 h 1300"/>
              <a:gd name="T102" fmla="*/ 385 w 736"/>
              <a:gd name="T103" fmla="*/ 448 h 1300"/>
              <a:gd name="T104" fmla="*/ 399 w 736"/>
              <a:gd name="T105" fmla="*/ 279 h 1300"/>
              <a:gd name="T106" fmla="*/ 455 w 736"/>
              <a:gd name="T107" fmla="*/ 193 h 1300"/>
              <a:gd name="T108" fmla="*/ 452 w 736"/>
              <a:gd name="T109" fmla="*/ 230 h 1300"/>
              <a:gd name="T110" fmla="*/ 385 w 736"/>
              <a:gd name="T111" fmla="*/ 530 h 1300"/>
              <a:gd name="T112" fmla="*/ 467 w 736"/>
              <a:gd name="T113" fmla="*/ 294 h 1300"/>
              <a:gd name="T114" fmla="*/ 473 w 736"/>
              <a:gd name="T115" fmla="*/ 207 h 1300"/>
              <a:gd name="T116" fmla="*/ 537 w 736"/>
              <a:gd name="T117" fmla="*/ 169 h 1300"/>
              <a:gd name="T118" fmla="*/ 485 w 736"/>
              <a:gd name="T119" fmla="*/ 365 h 1300"/>
              <a:gd name="T120" fmla="*/ 501 w 736"/>
              <a:gd name="T121" fmla="*/ 512 h 1300"/>
              <a:gd name="T122" fmla="*/ 642 w 736"/>
              <a:gd name="T123" fmla="*/ 468 h 1300"/>
              <a:gd name="T124" fmla="*/ 638 w 736"/>
              <a:gd name="T125" fmla="*/ 43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6" h="1300">
                <a:moveTo>
                  <a:pt x="732" y="424"/>
                </a:moveTo>
                <a:lnTo>
                  <a:pt x="732" y="424"/>
                </a:lnTo>
                <a:lnTo>
                  <a:pt x="727" y="408"/>
                </a:lnTo>
                <a:lnTo>
                  <a:pt x="720" y="389"/>
                </a:lnTo>
                <a:lnTo>
                  <a:pt x="713" y="370"/>
                </a:lnTo>
                <a:lnTo>
                  <a:pt x="704" y="352"/>
                </a:lnTo>
                <a:lnTo>
                  <a:pt x="690" y="323"/>
                </a:lnTo>
                <a:lnTo>
                  <a:pt x="684" y="311"/>
                </a:lnTo>
                <a:lnTo>
                  <a:pt x="684" y="311"/>
                </a:lnTo>
                <a:lnTo>
                  <a:pt x="673" y="284"/>
                </a:lnTo>
                <a:lnTo>
                  <a:pt x="667" y="263"/>
                </a:lnTo>
                <a:lnTo>
                  <a:pt x="664" y="253"/>
                </a:lnTo>
                <a:lnTo>
                  <a:pt x="664" y="247"/>
                </a:lnTo>
                <a:lnTo>
                  <a:pt x="664" y="247"/>
                </a:lnTo>
                <a:lnTo>
                  <a:pt x="661" y="240"/>
                </a:lnTo>
                <a:lnTo>
                  <a:pt x="656" y="233"/>
                </a:lnTo>
                <a:lnTo>
                  <a:pt x="649" y="226"/>
                </a:lnTo>
                <a:lnTo>
                  <a:pt x="642" y="220"/>
                </a:lnTo>
                <a:lnTo>
                  <a:pt x="634" y="214"/>
                </a:lnTo>
                <a:lnTo>
                  <a:pt x="626" y="210"/>
                </a:lnTo>
                <a:lnTo>
                  <a:pt x="617" y="208"/>
                </a:lnTo>
                <a:lnTo>
                  <a:pt x="609" y="207"/>
                </a:lnTo>
                <a:lnTo>
                  <a:pt x="609" y="207"/>
                </a:lnTo>
                <a:lnTo>
                  <a:pt x="598" y="204"/>
                </a:lnTo>
                <a:lnTo>
                  <a:pt x="587" y="199"/>
                </a:lnTo>
                <a:lnTo>
                  <a:pt x="568" y="190"/>
                </a:lnTo>
                <a:lnTo>
                  <a:pt x="554" y="181"/>
                </a:lnTo>
                <a:lnTo>
                  <a:pt x="547" y="178"/>
                </a:lnTo>
                <a:lnTo>
                  <a:pt x="527" y="158"/>
                </a:lnTo>
                <a:lnTo>
                  <a:pt x="530" y="123"/>
                </a:lnTo>
                <a:lnTo>
                  <a:pt x="530" y="123"/>
                </a:lnTo>
                <a:lnTo>
                  <a:pt x="533" y="120"/>
                </a:lnTo>
                <a:lnTo>
                  <a:pt x="537" y="116"/>
                </a:lnTo>
                <a:lnTo>
                  <a:pt x="540" y="109"/>
                </a:lnTo>
                <a:lnTo>
                  <a:pt x="543" y="103"/>
                </a:lnTo>
                <a:lnTo>
                  <a:pt x="544" y="94"/>
                </a:lnTo>
                <a:lnTo>
                  <a:pt x="543" y="90"/>
                </a:lnTo>
                <a:lnTo>
                  <a:pt x="542" y="84"/>
                </a:lnTo>
                <a:lnTo>
                  <a:pt x="541" y="80"/>
                </a:lnTo>
                <a:lnTo>
                  <a:pt x="538" y="75"/>
                </a:lnTo>
                <a:lnTo>
                  <a:pt x="538" y="75"/>
                </a:lnTo>
                <a:lnTo>
                  <a:pt x="537" y="61"/>
                </a:lnTo>
                <a:lnTo>
                  <a:pt x="535" y="49"/>
                </a:lnTo>
                <a:lnTo>
                  <a:pt x="531" y="39"/>
                </a:lnTo>
                <a:lnTo>
                  <a:pt x="528" y="30"/>
                </a:lnTo>
                <a:lnTo>
                  <a:pt x="523" y="23"/>
                </a:lnTo>
                <a:lnTo>
                  <a:pt x="517" y="17"/>
                </a:lnTo>
                <a:lnTo>
                  <a:pt x="512" y="11"/>
                </a:lnTo>
                <a:lnTo>
                  <a:pt x="506" y="8"/>
                </a:lnTo>
                <a:lnTo>
                  <a:pt x="500" y="5"/>
                </a:lnTo>
                <a:lnTo>
                  <a:pt x="495" y="3"/>
                </a:lnTo>
                <a:lnTo>
                  <a:pt x="484" y="1"/>
                </a:lnTo>
                <a:lnTo>
                  <a:pt x="478" y="0"/>
                </a:lnTo>
                <a:lnTo>
                  <a:pt x="474" y="0"/>
                </a:lnTo>
                <a:lnTo>
                  <a:pt x="474" y="0"/>
                </a:lnTo>
                <a:lnTo>
                  <a:pt x="472" y="0"/>
                </a:lnTo>
                <a:lnTo>
                  <a:pt x="466" y="1"/>
                </a:lnTo>
                <a:lnTo>
                  <a:pt x="456" y="4"/>
                </a:lnTo>
                <a:lnTo>
                  <a:pt x="451" y="6"/>
                </a:lnTo>
                <a:lnTo>
                  <a:pt x="445" y="9"/>
                </a:lnTo>
                <a:lnTo>
                  <a:pt x="440" y="13"/>
                </a:lnTo>
                <a:lnTo>
                  <a:pt x="435" y="20"/>
                </a:lnTo>
                <a:lnTo>
                  <a:pt x="430" y="26"/>
                </a:lnTo>
                <a:lnTo>
                  <a:pt x="426" y="34"/>
                </a:lnTo>
                <a:lnTo>
                  <a:pt x="423" y="44"/>
                </a:lnTo>
                <a:lnTo>
                  <a:pt x="421" y="54"/>
                </a:lnTo>
                <a:lnTo>
                  <a:pt x="420" y="67"/>
                </a:lnTo>
                <a:lnTo>
                  <a:pt x="420" y="82"/>
                </a:lnTo>
                <a:lnTo>
                  <a:pt x="420" y="82"/>
                </a:lnTo>
                <a:lnTo>
                  <a:pt x="421" y="94"/>
                </a:lnTo>
                <a:lnTo>
                  <a:pt x="423" y="105"/>
                </a:lnTo>
                <a:lnTo>
                  <a:pt x="425" y="114"/>
                </a:lnTo>
                <a:lnTo>
                  <a:pt x="427" y="121"/>
                </a:lnTo>
                <a:lnTo>
                  <a:pt x="431" y="131"/>
                </a:lnTo>
                <a:lnTo>
                  <a:pt x="434" y="134"/>
                </a:lnTo>
                <a:lnTo>
                  <a:pt x="449" y="160"/>
                </a:lnTo>
                <a:lnTo>
                  <a:pt x="449" y="160"/>
                </a:lnTo>
                <a:lnTo>
                  <a:pt x="450" y="164"/>
                </a:lnTo>
                <a:lnTo>
                  <a:pt x="452" y="172"/>
                </a:lnTo>
                <a:lnTo>
                  <a:pt x="452" y="180"/>
                </a:lnTo>
                <a:lnTo>
                  <a:pt x="451" y="183"/>
                </a:lnTo>
                <a:lnTo>
                  <a:pt x="449" y="185"/>
                </a:lnTo>
                <a:lnTo>
                  <a:pt x="449" y="185"/>
                </a:lnTo>
                <a:lnTo>
                  <a:pt x="422" y="190"/>
                </a:lnTo>
                <a:lnTo>
                  <a:pt x="406" y="192"/>
                </a:lnTo>
                <a:lnTo>
                  <a:pt x="395" y="193"/>
                </a:lnTo>
                <a:lnTo>
                  <a:pt x="395" y="193"/>
                </a:lnTo>
                <a:lnTo>
                  <a:pt x="392" y="194"/>
                </a:lnTo>
                <a:lnTo>
                  <a:pt x="387" y="196"/>
                </a:lnTo>
                <a:lnTo>
                  <a:pt x="383" y="199"/>
                </a:lnTo>
                <a:lnTo>
                  <a:pt x="378" y="205"/>
                </a:lnTo>
                <a:lnTo>
                  <a:pt x="372" y="210"/>
                </a:lnTo>
                <a:lnTo>
                  <a:pt x="368" y="215"/>
                </a:lnTo>
                <a:lnTo>
                  <a:pt x="364" y="222"/>
                </a:lnTo>
                <a:lnTo>
                  <a:pt x="361" y="228"/>
                </a:lnTo>
                <a:lnTo>
                  <a:pt x="361" y="228"/>
                </a:lnTo>
                <a:lnTo>
                  <a:pt x="356" y="243"/>
                </a:lnTo>
                <a:lnTo>
                  <a:pt x="349" y="259"/>
                </a:lnTo>
                <a:lnTo>
                  <a:pt x="344" y="266"/>
                </a:lnTo>
                <a:lnTo>
                  <a:pt x="340" y="271"/>
                </a:lnTo>
                <a:lnTo>
                  <a:pt x="336" y="276"/>
                </a:lnTo>
                <a:lnTo>
                  <a:pt x="331" y="277"/>
                </a:lnTo>
                <a:lnTo>
                  <a:pt x="331" y="277"/>
                </a:lnTo>
                <a:lnTo>
                  <a:pt x="326" y="279"/>
                </a:lnTo>
                <a:lnTo>
                  <a:pt x="321" y="282"/>
                </a:lnTo>
                <a:lnTo>
                  <a:pt x="318" y="286"/>
                </a:lnTo>
                <a:lnTo>
                  <a:pt x="313" y="291"/>
                </a:lnTo>
                <a:lnTo>
                  <a:pt x="308" y="299"/>
                </a:lnTo>
                <a:lnTo>
                  <a:pt x="306" y="302"/>
                </a:lnTo>
                <a:lnTo>
                  <a:pt x="304" y="305"/>
                </a:lnTo>
                <a:lnTo>
                  <a:pt x="304" y="305"/>
                </a:lnTo>
                <a:lnTo>
                  <a:pt x="302" y="306"/>
                </a:lnTo>
                <a:lnTo>
                  <a:pt x="298" y="308"/>
                </a:lnTo>
                <a:lnTo>
                  <a:pt x="293" y="314"/>
                </a:lnTo>
                <a:lnTo>
                  <a:pt x="290" y="317"/>
                </a:lnTo>
                <a:lnTo>
                  <a:pt x="287" y="318"/>
                </a:lnTo>
                <a:lnTo>
                  <a:pt x="282" y="320"/>
                </a:lnTo>
                <a:lnTo>
                  <a:pt x="277" y="318"/>
                </a:lnTo>
                <a:lnTo>
                  <a:pt x="277" y="318"/>
                </a:lnTo>
                <a:lnTo>
                  <a:pt x="271" y="316"/>
                </a:lnTo>
                <a:lnTo>
                  <a:pt x="264" y="316"/>
                </a:lnTo>
                <a:lnTo>
                  <a:pt x="255" y="316"/>
                </a:lnTo>
                <a:lnTo>
                  <a:pt x="247" y="317"/>
                </a:lnTo>
                <a:lnTo>
                  <a:pt x="234" y="321"/>
                </a:lnTo>
                <a:lnTo>
                  <a:pt x="227" y="322"/>
                </a:lnTo>
                <a:lnTo>
                  <a:pt x="227" y="322"/>
                </a:lnTo>
                <a:lnTo>
                  <a:pt x="220" y="323"/>
                </a:lnTo>
                <a:lnTo>
                  <a:pt x="197" y="325"/>
                </a:lnTo>
                <a:lnTo>
                  <a:pt x="181" y="325"/>
                </a:lnTo>
                <a:lnTo>
                  <a:pt x="162" y="325"/>
                </a:lnTo>
                <a:lnTo>
                  <a:pt x="142" y="323"/>
                </a:lnTo>
                <a:lnTo>
                  <a:pt x="118" y="321"/>
                </a:lnTo>
                <a:lnTo>
                  <a:pt x="118" y="321"/>
                </a:lnTo>
                <a:lnTo>
                  <a:pt x="111" y="320"/>
                </a:lnTo>
                <a:lnTo>
                  <a:pt x="107" y="316"/>
                </a:lnTo>
                <a:lnTo>
                  <a:pt x="104" y="314"/>
                </a:lnTo>
                <a:lnTo>
                  <a:pt x="103" y="312"/>
                </a:lnTo>
                <a:lnTo>
                  <a:pt x="103" y="312"/>
                </a:lnTo>
                <a:lnTo>
                  <a:pt x="96" y="306"/>
                </a:lnTo>
                <a:lnTo>
                  <a:pt x="92" y="301"/>
                </a:lnTo>
                <a:lnTo>
                  <a:pt x="92" y="301"/>
                </a:lnTo>
                <a:lnTo>
                  <a:pt x="83" y="289"/>
                </a:lnTo>
                <a:lnTo>
                  <a:pt x="76" y="280"/>
                </a:lnTo>
                <a:lnTo>
                  <a:pt x="73" y="276"/>
                </a:lnTo>
                <a:lnTo>
                  <a:pt x="72" y="272"/>
                </a:lnTo>
                <a:lnTo>
                  <a:pt x="72" y="272"/>
                </a:lnTo>
                <a:lnTo>
                  <a:pt x="69" y="271"/>
                </a:lnTo>
                <a:lnTo>
                  <a:pt x="66" y="271"/>
                </a:lnTo>
                <a:lnTo>
                  <a:pt x="65" y="272"/>
                </a:lnTo>
                <a:lnTo>
                  <a:pt x="65" y="274"/>
                </a:lnTo>
                <a:lnTo>
                  <a:pt x="65" y="278"/>
                </a:lnTo>
                <a:lnTo>
                  <a:pt x="65" y="280"/>
                </a:lnTo>
                <a:lnTo>
                  <a:pt x="65" y="280"/>
                </a:lnTo>
                <a:lnTo>
                  <a:pt x="65" y="281"/>
                </a:lnTo>
                <a:lnTo>
                  <a:pt x="65" y="285"/>
                </a:lnTo>
                <a:lnTo>
                  <a:pt x="67" y="291"/>
                </a:lnTo>
                <a:lnTo>
                  <a:pt x="70" y="293"/>
                </a:lnTo>
                <a:lnTo>
                  <a:pt x="72" y="296"/>
                </a:lnTo>
                <a:lnTo>
                  <a:pt x="72" y="296"/>
                </a:lnTo>
                <a:lnTo>
                  <a:pt x="76" y="300"/>
                </a:lnTo>
                <a:lnTo>
                  <a:pt x="78" y="306"/>
                </a:lnTo>
                <a:lnTo>
                  <a:pt x="79" y="311"/>
                </a:lnTo>
                <a:lnTo>
                  <a:pt x="79" y="311"/>
                </a:lnTo>
                <a:lnTo>
                  <a:pt x="77" y="312"/>
                </a:lnTo>
                <a:lnTo>
                  <a:pt x="70" y="314"/>
                </a:lnTo>
                <a:lnTo>
                  <a:pt x="50" y="316"/>
                </a:lnTo>
                <a:lnTo>
                  <a:pt x="17" y="316"/>
                </a:lnTo>
                <a:lnTo>
                  <a:pt x="17" y="316"/>
                </a:lnTo>
                <a:lnTo>
                  <a:pt x="15" y="317"/>
                </a:lnTo>
                <a:lnTo>
                  <a:pt x="14" y="320"/>
                </a:lnTo>
                <a:lnTo>
                  <a:pt x="14" y="321"/>
                </a:lnTo>
                <a:lnTo>
                  <a:pt x="14" y="323"/>
                </a:lnTo>
                <a:lnTo>
                  <a:pt x="15" y="325"/>
                </a:lnTo>
                <a:lnTo>
                  <a:pt x="16" y="326"/>
                </a:lnTo>
                <a:lnTo>
                  <a:pt x="4" y="326"/>
                </a:lnTo>
                <a:lnTo>
                  <a:pt x="4" y="326"/>
                </a:lnTo>
                <a:lnTo>
                  <a:pt x="3" y="328"/>
                </a:lnTo>
                <a:lnTo>
                  <a:pt x="0" y="331"/>
                </a:lnTo>
                <a:lnTo>
                  <a:pt x="0" y="334"/>
                </a:lnTo>
                <a:lnTo>
                  <a:pt x="0" y="335"/>
                </a:lnTo>
                <a:lnTo>
                  <a:pt x="1" y="336"/>
                </a:lnTo>
                <a:lnTo>
                  <a:pt x="4" y="337"/>
                </a:lnTo>
                <a:lnTo>
                  <a:pt x="4" y="337"/>
                </a:lnTo>
                <a:lnTo>
                  <a:pt x="22" y="338"/>
                </a:lnTo>
                <a:lnTo>
                  <a:pt x="31" y="338"/>
                </a:lnTo>
                <a:lnTo>
                  <a:pt x="8" y="341"/>
                </a:lnTo>
                <a:lnTo>
                  <a:pt x="8" y="341"/>
                </a:lnTo>
                <a:lnTo>
                  <a:pt x="7" y="343"/>
                </a:lnTo>
                <a:lnTo>
                  <a:pt x="5" y="346"/>
                </a:lnTo>
                <a:lnTo>
                  <a:pt x="5" y="349"/>
                </a:lnTo>
                <a:lnTo>
                  <a:pt x="6" y="351"/>
                </a:lnTo>
                <a:lnTo>
                  <a:pt x="7" y="352"/>
                </a:lnTo>
                <a:lnTo>
                  <a:pt x="11" y="352"/>
                </a:lnTo>
                <a:lnTo>
                  <a:pt x="11" y="352"/>
                </a:lnTo>
                <a:lnTo>
                  <a:pt x="37" y="352"/>
                </a:lnTo>
                <a:lnTo>
                  <a:pt x="58" y="353"/>
                </a:lnTo>
                <a:lnTo>
                  <a:pt x="23" y="355"/>
                </a:lnTo>
                <a:lnTo>
                  <a:pt x="23" y="355"/>
                </a:lnTo>
                <a:lnTo>
                  <a:pt x="20" y="359"/>
                </a:lnTo>
                <a:lnTo>
                  <a:pt x="20" y="360"/>
                </a:lnTo>
                <a:lnTo>
                  <a:pt x="20" y="363"/>
                </a:lnTo>
                <a:lnTo>
                  <a:pt x="21" y="363"/>
                </a:lnTo>
                <a:lnTo>
                  <a:pt x="23" y="364"/>
                </a:lnTo>
                <a:lnTo>
                  <a:pt x="23" y="364"/>
                </a:lnTo>
                <a:lnTo>
                  <a:pt x="42" y="364"/>
                </a:lnTo>
                <a:lnTo>
                  <a:pt x="51" y="365"/>
                </a:lnTo>
                <a:lnTo>
                  <a:pt x="58" y="366"/>
                </a:lnTo>
                <a:lnTo>
                  <a:pt x="58" y="366"/>
                </a:lnTo>
                <a:lnTo>
                  <a:pt x="66" y="369"/>
                </a:lnTo>
                <a:lnTo>
                  <a:pt x="76" y="370"/>
                </a:lnTo>
                <a:lnTo>
                  <a:pt x="76" y="370"/>
                </a:lnTo>
                <a:lnTo>
                  <a:pt x="110" y="370"/>
                </a:lnTo>
                <a:lnTo>
                  <a:pt x="110" y="370"/>
                </a:lnTo>
                <a:lnTo>
                  <a:pt x="111" y="374"/>
                </a:lnTo>
                <a:lnTo>
                  <a:pt x="114" y="384"/>
                </a:lnTo>
                <a:lnTo>
                  <a:pt x="116" y="388"/>
                </a:lnTo>
                <a:lnTo>
                  <a:pt x="118" y="393"/>
                </a:lnTo>
                <a:lnTo>
                  <a:pt x="121" y="396"/>
                </a:lnTo>
                <a:lnTo>
                  <a:pt x="123" y="396"/>
                </a:lnTo>
                <a:lnTo>
                  <a:pt x="125" y="397"/>
                </a:lnTo>
                <a:lnTo>
                  <a:pt x="125" y="397"/>
                </a:lnTo>
                <a:lnTo>
                  <a:pt x="149" y="396"/>
                </a:lnTo>
                <a:lnTo>
                  <a:pt x="192" y="397"/>
                </a:lnTo>
                <a:lnTo>
                  <a:pt x="240" y="396"/>
                </a:lnTo>
                <a:lnTo>
                  <a:pt x="262" y="395"/>
                </a:lnTo>
                <a:lnTo>
                  <a:pt x="278" y="393"/>
                </a:lnTo>
                <a:lnTo>
                  <a:pt x="278" y="393"/>
                </a:lnTo>
                <a:lnTo>
                  <a:pt x="302" y="387"/>
                </a:lnTo>
                <a:lnTo>
                  <a:pt x="318" y="383"/>
                </a:lnTo>
                <a:lnTo>
                  <a:pt x="332" y="378"/>
                </a:lnTo>
                <a:lnTo>
                  <a:pt x="332" y="378"/>
                </a:lnTo>
                <a:lnTo>
                  <a:pt x="325" y="438"/>
                </a:lnTo>
                <a:lnTo>
                  <a:pt x="321" y="482"/>
                </a:lnTo>
                <a:lnTo>
                  <a:pt x="319" y="498"/>
                </a:lnTo>
                <a:lnTo>
                  <a:pt x="317" y="506"/>
                </a:lnTo>
                <a:lnTo>
                  <a:pt x="317" y="506"/>
                </a:lnTo>
                <a:lnTo>
                  <a:pt x="315" y="516"/>
                </a:lnTo>
                <a:lnTo>
                  <a:pt x="313" y="534"/>
                </a:lnTo>
                <a:lnTo>
                  <a:pt x="308" y="584"/>
                </a:lnTo>
                <a:lnTo>
                  <a:pt x="302" y="654"/>
                </a:lnTo>
                <a:lnTo>
                  <a:pt x="302" y="654"/>
                </a:lnTo>
                <a:lnTo>
                  <a:pt x="303" y="656"/>
                </a:lnTo>
                <a:lnTo>
                  <a:pt x="306" y="661"/>
                </a:lnTo>
                <a:lnTo>
                  <a:pt x="312" y="666"/>
                </a:lnTo>
                <a:lnTo>
                  <a:pt x="315" y="669"/>
                </a:lnTo>
                <a:lnTo>
                  <a:pt x="320" y="670"/>
                </a:lnTo>
                <a:lnTo>
                  <a:pt x="320" y="670"/>
                </a:lnTo>
                <a:lnTo>
                  <a:pt x="315" y="684"/>
                </a:lnTo>
                <a:lnTo>
                  <a:pt x="311" y="701"/>
                </a:lnTo>
                <a:lnTo>
                  <a:pt x="306" y="724"/>
                </a:lnTo>
                <a:lnTo>
                  <a:pt x="300" y="754"/>
                </a:lnTo>
                <a:lnTo>
                  <a:pt x="297" y="789"/>
                </a:lnTo>
                <a:lnTo>
                  <a:pt x="295" y="830"/>
                </a:lnTo>
                <a:lnTo>
                  <a:pt x="294" y="851"/>
                </a:lnTo>
                <a:lnTo>
                  <a:pt x="295" y="875"/>
                </a:lnTo>
                <a:lnTo>
                  <a:pt x="295" y="875"/>
                </a:lnTo>
                <a:lnTo>
                  <a:pt x="293" y="901"/>
                </a:lnTo>
                <a:lnTo>
                  <a:pt x="293" y="926"/>
                </a:lnTo>
                <a:lnTo>
                  <a:pt x="293" y="953"/>
                </a:lnTo>
                <a:lnTo>
                  <a:pt x="293" y="980"/>
                </a:lnTo>
                <a:lnTo>
                  <a:pt x="295" y="1005"/>
                </a:lnTo>
                <a:lnTo>
                  <a:pt x="297" y="1028"/>
                </a:lnTo>
                <a:lnTo>
                  <a:pt x="299" y="1051"/>
                </a:lnTo>
                <a:lnTo>
                  <a:pt x="304" y="1069"/>
                </a:lnTo>
                <a:lnTo>
                  <a:pt x="304" y="1069"/>
                </a:lnTo>
                <a:lnTo>
                  <a:pt x="306" y="1085"/>
                </a:lnTo>
                <a:lnTo>
                  <a:pt x="307" y="1097"/>
                </a:lnTo>
                <a:lnTo>
                  <a:pt x="307" y="1106"/>
                </a:lnTo>
                <a:lnTo>
                  <a:pt x="306" y="1112"/>
                </a:lnTo>
                <a:lnTo>
                  <a:pt x="304" y="1120"/>
                </a:lnTo>
                <a:lnTo>
                  <a:pt x="303" y="1123"/>
                </a:lnTo>
                <a:lnTo>
                  <a:pt x="302" y="1126"/>
                </a:lnTo>
                <a:lnTo>
                  <a:pt x="302" y="1126"/>
                </a:lnTo>
                <a:lnTo>
                  <a:pt x="302" y="1137"/>
                </a:lnTo>
                <a:lnTo>
                  <a:pt x="302" y="1152"/>
                </a:lnTo>
                <a:lnTo>
                  <a:pt x="303" y="1160"/>
                </a:lnTo>
                <a:lnTo>
                  <a:pt x="304" y="1168"/>
                </a:lnTo>
                <a:lnTo>
                  <a:pt x="307" y="1173"/>
                </a:lnTo>
                <a:lnTo>
                  <a:pt x="309" y="1177"/>
                </a:lnTo>
                <a:lnTo>
                  <a:pt x="311" y="1178"/>
                </a:lnTo>
                <a:lnTo>
                  <a:pt x="311" y="1178"/>
                </a:lnTo>
                <a:lnTo>
                  <a:pt x="306" y="1183"/>
                </a:lnTo>
                <a:lnTo>
                  <a:pt x="300" y="1188"/>
                </a:lnTo>
                <a:lnTo>
                  <a:pt x="297" y="1195"/>
                </a:lnTo>
                <a:lnTo>
                  <a:pt x="294" y="1200"/>
                </a:lnTo>
                <a:lnTo>
                  <a:pt x="290" y="1211"/>
                </a:lnTo>
                <a:lnTo>
                  <a:pt x="288" y="1215"/>
                </a:lnTo>
                <a:lnTo>
                  <a:pt x="288" y="1215"/>
                </a:lnTo>
                <a:lnTo>
                  <a:pt x="287" y="1218"/>
                </a:lnTo>
                <a:lnTo>
                  <a:pt x="281" y="1227"/>
                </a:lnTo>
                <a:lnTo>
                  <a:pt x="278" y="1231"/>
                </a:lnTo>
                <a:lnTo>
                  <a:pt x="275" y="1235"/>
                </a:lnTo>
                <a:lnTo>
                  <a:pt x="270" y="1238"/>
                </a:lnTo>
                <a:lnTo>
                  <a:pt x="266" y="1239"/>
                </a:lnTo>
                <a:lnTo>
                  <a:pt x="266" y="1239"/>
                </a:lnTo>
                <a:lnTo>
                  <a:pt x="261" y="1241"/>
                </a:lnTo>
                <a:lnTo>
                  <a:pt x="253" y="1242"/>
                </a:lnTo>
                <a:lnTo>
                  <a:pt x="236" y="1246"/>
                </a:lnTo>
                <a:lnTo>
                  <a:pt x="216" y="1250"/>
                </a:lnTo>
                <a:lnTo>
                  <a:pt x="216" y="1250"/>
                </a:lnTo>
                <a:lnTo>
                  <a:pt x="213" y="1251"/>
                </a:lnTo>
                <a:lnTo>
                  <a:pt x="209" y="1254"/>
                </a:lnTo>
                <a:lnTo>
                  <a:pt x="207" y="1257"/>
                </a:lnTo>
                <a:lnTo>
                  <a:pt x="206" y="1260"/>
                </a:lnTo>
                <a:lnTo>
                  <a:pt x="205" y="1264"/>
                </a:lnTo>
                <a:lnTo>
                  <a:pt x="204" y="1268"/>
                </a:lnTo>
                <a:lnTo>
                  <a:pt x="204" y="1268"/>
                </a:lnTo>
                <a:lnTo>
                  <a:pt x="205" y="1269"/>
                </a:lnTo>
                <a:lnTo>
                  <a:pt x="206" y="1271"/>
                </a:lnTo>
                <a:lnTo>
                  <a:pt x="210" y="1274"/>
                </a:lnTo>
                <a:lnTo>
                  <a:pt x="219" y="1275"/>
                </a:lnTo>
                <a:lnTo>
                  <a:pt x="230" y="1276"/>
                </a:lnTo>
                <a:lnTo>
                  <a:pt x="245" y="1276"/>
                </a:lnTo>
                <a:lnTo>
                  <a:pt x="265" y="1275"/>
                </a:lnTo>
                <a:lnTo>
                  <a:pt x="289" y="1272"/>
                </a:lnTo>
                <a:lnTo>
                  <a:pt x="319" y="1269"/>
                </a:lnTo>
                <a:lnTo>
                  <a:pt x="319" y="1269"/>
                </a:lnTo>
                <a:lnTo>
                  <a:pt x="325" y="1266"/>
                </a:lnTo>
                <a:lnTo>
                  <a:pt x="329" y="1262"/>
                </a:lnTo>
                <a:lnTo>
                  <a:pt x="334" y="1259"/>
                </a:lnTo>
                <a:lnTo>
                  <a:pt x="334" y="1259"/>
                </a:lnTo>
                <a:lnTo>
                  <a:pt x="340" y="1260"/>
                </a:lnTo>
                <a:lnTo>
                  <a:pt x="344" y="1262"/>
                </a:lnTo>
                <a:lnTo>
                  <a:pt x="347" y="1264"/>
                </a:lnTo>
                <a:lnTo>
                  <a:pt x="347" y="1265"/>
                </a:lnTo>
                <a:lnTo>
                  <a:pt x="347" y="1265"/>
                </a:lnTo>
                <a:lnTo>
                  <a:pt x="350" y="1266"/>
                </a:lnTo>
                <a:lnTo>
                  <a:pt x="356" y="1266"/>
                </a:lnTo>
                <a:lnTo>
                  <a:pt x="377" y="1265"/>
                </a:lnTo>
                <a:lnTo>
                  <a:pt x="397" y="1261"/>
                </a:lnTo>
                <a:lnTo>
                  <a:pt x="405" y="1259"/>
                </a:lnTo>
                <a:lnTo>
                  <a:pt x="409" y="1258"/>
                </a:lnTo>
                <a:lnTo>
                  <a:pt x="409" y="1258"/>
                </a:lnTo>
                <a:lnTo>
                  <a:pt x="408" y="1245"/>
                </a:lnTo>
                <a:lnTo>
                  <a:pt x="408" y="1237"/>
                </a:lnTo>
                <a:lnTo>
                  <a:pt x="408" y="1237"/>
                </a:lnTo>
                <a:lnTo>
                  <a:pt x="406" y="1189"/>
                </a:lnTo>
                <a:lnTo>
                  <a:pt x="404" y="1151"/>
                </a:lnTo>
                <a:lnTo>
                  <a:pt x="401" y="1135"/>
                </a:lnTo>
                <a:lnTo>
                  <a:pt x="399" y="1122"/>
                </a:lnTo>
                <a:lnTo>
                  <a:pt x="399" y="1122"/>
                </a:lnTo>
                <a:lnTo>
                  <a:pt x="397" y="1109"/>
                </a:lnTo>
                <a:lnTo>
                  <a:pt x="397" y="1090"/>
                </a:lnTo>
                <a:lnTo>
                  <a:pt x="398" y="1042"/>
                </a:lnTo>
                <a:lnTo>
                  <a:pt x="398" y="1018"/>
                </a:lnTo>
                <a:lnTo>
                  <a:pt x="398" y="994"/>
                </a:lnTo>
                <a:lnTo>
                  <a:pt x="396" y="974"/>
                </a:lnTo>
                <a:lnTo>
                  <a:pt x="395" y="965"/>
                </a:lnTo>
                <a:lnTo>
                  <a:pt x="393" y="959"/>
                </a:lnTo>
                <a:lnTo>
                  <a:pt x="393" y="959"/>
                </a:lnTo>
                <a:lnTo>
                  <a:pt x="395" y="956"/>
                </a:lnTo>
                <a:lnTo>
                  <a:pt x="397" y="954"/>
                </a:lnTo>
                <a:lnTo>
                  <a:pt x="400" y="948"/>
                </a:lnTo>
                <a:lnTo>
                  <a:pt x="404" y="939"/>
                </a:lnTo>
                <a:lnTo>
                  <a:pt x="406" y="931"/>
                </a:lnTo>
                <a:lnTo>
                  <a:pt x="408" y="915"/>
                </a:lnTo>
                <a:lnTo>
                  <a:pt x="409" y="907"/>
                </a:lnTo>
                <a:lnTo>
                  <a:pt x="437" y="821"/>
                </a:lnTo>
                <a:lnTo>
                  <a:pt x="437" y="821"/>
                </a:lnTo>
                <a:lnTo>
                  <a:pt x="437" y="821"/>
                </a:lnTo>
                <a:lnTo>
                  <a:pt x="439" y="821"/>
                </a:lnTo>
                <a:lnTo>
                  <a:pt x="442" y="822"/>
                </a:lnTo>
                <a:lnTo>
                  <a:pt x="445" y="828"/>
                </a:lnTo>
                <a:lnTo>
                  <a:pt x="450" y="835"/>
                </a:lnTo>
                <a:lnTo>
                  <a:pt x="455" y="849"/>
                </a:lnTo>
                <a:lnTo>
                  <a:pt x="460" y="868"/>
                </a:lnTo>
                <a:lnTo>
                  <a:pt x="466" y="895"/>
                </a:lnTo>
                <a:lnTo>
                  <a:pt x="466" y="895"/>
                </a:lnTo>
                <a:lnTo>
                  <a:pt x="474" y="950"/>
                </a:lnTo>
                <a:lnTo>
                  <a:pt x="482" y="994"/>
                </a:lnTo>
                <a:lnTo>
                  <a:pt x="486" y="1012"/>
                </a:lnTo>
                <a:lnTo>
                  <a:pt x="490" y="1029"/>
                </a:lnTo>
                <a:lnTo>
                  <a:pt x="495" y="1046"/>
                </a:lnTo>
                <a:lnTo>
                  <a:pt x="501" y="1059"/>
                </a:lnTo>
                <a:lnTo>
                  <a:pt x="501" y="1059"/>
                </a:lnTo>
                <a:lnTo>
                  <a:pt x="502" y="1068"/>
                </a:lnTo>
                <a:lnTo>
                  <a:pt x="502" y="1075"/>
                </a:lnTo>
                <a:lnTo>
                  <a:pt x="501" y="1081"/>
                </a:lnTo>
                <a:lnTo>
                  <a:pt x="500" y="1086"/>
                </a:lnTo>
                <a:lnTo>
                  <a:pt x="497" y="1094"/>
                </a:lnTo>
                <a:lnTo>
                  <a:pt x="496" y="1097"/>
                </a:lnTo>
                <a:lnTo>
                  <a:pt x="496" y="1097"/>
                </a:lnTo>
                <a:lnTo>
                  <a:pt x="492" y="1101"/>
                </a:lnTo>
                <a:lnTo>
                  <a:pt x="482" y="1114"/>
                </a:lnTo>
                <a:lnTo>
                  <a:pt x="478" y="1123"/>
                </a:lnTo>
                <a:lnTo>
                  <a:pt x="473" y="1133"/>
                </a:lnTo>
                <a:lnTo>
                  <a:pt x="471" y="1142"/>
                </a:lnTo>
                <a:lnTo>
                  <a:pt x="470" y="1146"/>
                </a:lnTo>
                <a:lnTo>
                  <a:pt x="471" y="1152"/>
                </a:lnTo>
                <a:lnTo>
                  <a:pt x="471" y="1152"/>
                </a:lnTo>
                <a:lnTo>
                  <a:pt x="471" y="1163"/>
                </a:lnTo>
                <a:lnTo>
                  <a:pt x="470" y="1175"/>
                </a:lnTo>
                <a:lnTo>
                  <a:pt x="467" y="1200"/>
                </a:lnTo>
                <a:lnTo>
                  <a:pt x="463" y="1221"/>
                </a:lnTo>
                <a:lnTo>
                  <a:pt x="462" y="1229"/>
                </a:lnTo>
                <a:lnTo>
                  <a:pt x="462" y="1229"/>
                </a:lnTo>
                <a:lnTo>
                  <a:pt x="459" y="1233"/>
                </a:lnTo>
                <a:lnTo>
                  <a:pt x="454" y="1244"/>
                </a:lnTo>
                <a:lnTo>
                  <a:pt x="451" y="1251"/>
                </a:lnTo>
                <a:lnTo>
                  <a:pt x="446" y="1257"/>
                </a:lnTo>
                <a:lnTo>
                  <a:pt x="442" y="1262"/>
                </a:lnTo>
                <a:lnTo>
                  <a:pt x="437" y="1266"/>
                </a:lnTo>
                <a:lnTo>
                  <a:pt x="437" y="1266"/>
                </a:lnTo>
                <a:lnTo>
                  <a:pt x="431" y="1270"/>
                </a:lnTo>
                <a:lnTo>
                  <a:pt x="427" y="1274"/>
                </a:lnTo>
                <a:lnTo>
                  <a:pt x="425" y="1281"/>
                </a:lnTo>
                <a:lnTo>
                  <a:pt x="423" y="1286"/>
                </a:lnTo>
                <a:lnTo>
                  <a:pt x="423" y="1291"/>
                </a:lnTo>
                <a:lnTo>
                  <a:pt x="424" y="1296"/>
                </a:lnTo>
                <a:lnTo>
                  <a:pt x="427" y="1299"/>
                </a:lnTo>
                <a:lnTo>
                  <a:pt x="429" y="1300"/>
                </a:lnTo>
                <a:lnTo>
                  <a:pt x="433" y="1300"/>
                </a:lnTo>
                <a:lnTo>
                  <a:pt x="433" y="1300"/>
                </a:lnTo>
                <a:lnTo>
                  <a:pt x="450" y="1299"/>
                </a:lnTo>
                <a:lnTo>
                  <a:pt x="475" y="1296"/>
                </a:lnTo>
                <a:lnTo>
                  <a:pt x="489" y="1293"/>
                </a:lnTo>
                <a:lnTo>
                  <a:pt x="502" y="1289"/>
                </a:lnTo>
                <a:lnTo>
                  <a:pt x="514" y="1285"/>
                </a:lnTo>
                <a:lnTo>
                  <a:pt x="523" y="1281"/>
                </a:lnTo>
                <a:lnTo>
                  <a:pt x="523" y="1281"/>
                </a:lnTo>
                <a:lnTo>
                  <a:pt x="524" y="1277"/>
                </a:lnTo>
                <a:lnTo>
                  <a:pt x="526" y="1274"/>
                </a:lnTo>
                <a:lnTo>
                  <a:pt x="528" y="1273"/>
                </a:lnTo>
                <a:lnTo>
                  <a:pt x="531" y="1272"/>
                </a:lnTo>
                <a:lnTo>
                  <a:pt x="537" y="1272"/>
                </a:lnTo>
                <a:lnTo>
                  <a:pt x="540" y="1273"/>
                </a:lnTo>
                <a:lnTo>
                  <a:pt x="540" y="1273"/>
                </a:lnTo>
                <a:lnTo>
                  <a:pt x="541" y="1273"/>
                </a:lnTo>
                <a:lnTo>
                  <a:pt x="543" y="1272"/>
                </a:lnTo>
                <a:lnTo>
                  <a:pt x="545" y="1271"/>
                </a:lnTo>
                <a:lnTo>
                  <a:pt x="546" y="1269"/>
                </a:lnTo>
                <a:lnTo>
                  <a:pt x="547" y="1267"/>
                </a:lnTo>
                <a:lnTo>
                  <a:pt x="547" y="1264"/>
                </a:lnTo>
                <a:lnTo>
                  <a:pt x="547" y="1264"/>
                </a:lnTo>
                <a:lnTo>
                  <a:pt x="546" y="1241"/>
                </a:lnTo>
                <a:lnTo>
                  <a:pt x="546" y="1227"/>
                </a:lnTo>
                <a:lnTo>
                  <a:pt x="547" y="1214"/>
                </a:lnTo>
                <a:lnTo>
                  <a:pt x="547" y="1214"/>
                </a:lnTo>
                <a:lnTo>
                  <a:pt x="551" y="1203"/>
                </a:lnTo>
                <a:lnTo>
                  <a:pt x="555" y="1187"/>
                </a:lnTo>
                <a:lnTo>
                  <a:pt x="561" y="1165"/>
                </a:lnTo>
                <a:lnTo>
                  <a:pt x="568" y="1137"/>
                </a:lnTo>
                <a:lnTo>
                  <a:pt x="573" y="1106"/>
                </a:lnTo>
                <a:lnTo>
                  <a:pt x="575" y="1088"/>
                </a:lnTo>
                <a:lnTo>
                  <a:pt x="577" y="1070"/>
                </a:lnTo>
                <a:lnTo>
                  <a:pt x="579" y="1052"/>
                </a:lnTo>
                <a:lnTo>
                  <a:pt x="579" y="1033"/>
                </a:lnTo>
                <a:lnTo>
                  <a:pt x="579" y="1012"/>
                </a:lnTo>
                <a:lnTo>
                  <a:pt x="576" y="993"/>
                </a:lnTo>
                <a:lnTo>
                  <a:pt x="576" y="993"/>
                </a:lnTo>
                <a:lnTo>
                  <a:pt x="576" y="985"/>
                </a:lnTo>
                <a:lnTo>
                  <a:pt x="576" y="968"/>
                </a:lnTo>
                <a:lnTo>
                  <a:pt x="574" y="948"/>
                </a:lnTo>
                <a:lnTo>
                  <a:pt x="572" y="937"/>
                </a:lnTo>
                <a:lnTo>
                  <a:pt x="570" y="928"/>
                </a:lnTo>
                <a:lnTo>
                  <a:pt x="570" y="928"/>
                </a:lnTo>
                <a:lnTo>
                  <a:pt x="567" y="916"/>
                </a:lnTo>
                <a:lnTo>
                  <a:pt x="565" y="898"/>
                </a:lnTo>
                <a:lnTo>
                  <a:pt x="562" y="853"/>
                </a:lnTo>
                <a:lnTo>
                  <a:pt x="561" y="814"/>
                </a:lnTo>
                <a:lnTo>
                  <a:pt x="561" y="796"/>
                </a:lnTo>
                <a:lnTo>
                  <a:pt x="561" y="796"/>
                </a:lnTo>
                <a:lnTo>
                  <a:pt x="567" y="754"/>
                </a:lnTo>
                <a:lnTo>
                  <a:pt x="571" y="723"/>
                </a:lnTo>
                <a:lnTo>
                  <a:pt x="574" y="707"/>
                </a:lnTo>
                <a:lnTo>
                  <a:pt x="574" y="707"/>
                </a:lnTo>
                <a:lnTo>
                  <a:pt x="575" y="699"/>
                </a:lnTo>
                <a:lnTo>
                  <a:pt x="576" y="687"/>
                </a:lnTo>
                <a:lnTo>
                  <a:pt x="577" y="673"/>
                </a:lnTo>
                <a:lnTo>
                  <a:pt x="577" y="673"/>
                </a:lnTo>
                <a:lnTo>
                  <a:pt x="585" y="676"/>
                </a:lnTo>
                <a:lnTo>
                  <a:pt x="590" y="680"/>
                </a:lnTo>
                <a:lnTo>
                  <a:pt x="595" y="684"/>
                </a:lnTo>
                <a:lnTo>
                  <a:pt x="595" y="684"/>
                </a:lnTo>
                <a:lnTo>
                  <a:pt x="596" y="686"/>
                </a:lnTo>
                <a:lnTo>
                  <a:pt x="598" y="690"/>
                </a:lnTo>
                <a:lnTo>
                  <a:pt x="601" y="695"/>
                </a:lnTo>
                <a:lnTo>
                  <a:pt x="604" y="698"/>
                </a:lnTo>
                <a:lnTo>
                  <a:pt x="609" y="700"/>
                </a:lnTo>
                <a:lnTo>
                  <a:pt x="613" y="701"/>
                </a:lnTo>
                <a:lnTo>
                  <a:pt x="619" y="702"/>
                </a:lnTo>
                <a:lnTo>
                  <a:pt x="627" y="702"/>
                </a:lnTo>
                <a:lnTo>
                  <a:pt x="637" y="702"/>
                </a:lnTo>
                <a:lnTo>
                  <a:pt x="647" y="700"/>
                </a:lnTo>
                <a:lnTo>
                  <a:pt x="660" y="698"/>
                </a:lnTo>
                <a:lnTo>
                  <a:pt x="675" y="693"/>
                </a:lnTo>
                <a:lnTo>
                  <a:pt x="692" y="688"/>
                </a:lnTo>
                <a:lnTo>
                  <a:pt x="692" y="688"/>
                </a:lnTo>
                <a:lnTo>
                  <a:pt x="690" y="672"/>
                </a:lnTo>
                <a:lnTo>
                  <a:pt x="687" y="655"/>
                </a:lnTo>
                <a:lnTo>
                  <a:pt x="679" y="616"/>
                </a:lnTo>
                <a:lnTo>
                  <a:pt x="671" y="584"/>
                </a:lnTo>
                <a:lnTo>
                  <a:pt x="668" y="571"/>
                </a:lnTo>
                <a:lnTo>
                  <a:pt x="668" y="571"/>
                </a:lnTo>
                <a:lnTo>
                  <a:pt x="701" y="520"/>
                </a:lnTo>
                <a:lnTo>
                  <a:pt x="723" y="485"/>
                </a:lnTo>
                <a:lnTo>
                  <a:pt x="731" y="472"/>
                </a:lnTo>
                <a:lnTo>
                  <a:pt x="732" y="468"/>
                </a:lnTo>
                <a:lnTo>
                  <a:pt x="733" y="465"/>
                </a:lnTo>
                <a:lnTo>
                  <a:pt x="733" y="465"/>
                </a:lnTo>
                <a:lnTo>
                  <a:pt x="733" y="463"/>
                </a:lnTo>
                <a:lnTo>
                  <a:pt x="733" y="461"/>
                </a:lnTo>
                <a:lnTo>
                  <a:pt x="735" y="457"/>
                </a:lnTo>
                <a:lnTo>
                  <a:pt x="736" y="453"/>
                </a:lnTo>
                <a:lnTo>
                  <a:pt x="735" y="446"/>
                </a:lnTo>
                <a:lnTo>
                  <a:pt x="734" y="437"/>
                </a:lnTo>
                <a:lnTo>
                  <a:pt x="732" y="424"/>
                </a:lnTo>
                <a:lnTo>
                  <a:pt x="732" y="424"/>
                </a:lnTo>
                <a:close/>
                <a:moveTo>
                  <a:pt x="366" y="560"/>
                </a:moveTo>
                <a:lnTo>
                  <a:pt x="366" y="560"/>
                </a:lnTo>
                <a:lnTo>
                  <a:pt x="367" y="527"/>
                </a:lnTo>
                <a:lnTo>
                  <a:pt x="370" y="502"/>
                </a:lnTo>
                <a:lnTo>
                  <a:pt x="371" y="494"/>
                </a:lnTo>
                <a:lnTo>
                  <a:pt x="372" y="490"/>
                </a:lnTo>
                <a:lnTo>
                  <a:pt x="373" y="489"/>
                </a:lnTo>
                <a:lnTo>
                  <a:pt x="373" y="489"/>
                </a:lnTo>
                <a:lnTo>
                  <a:pt x="377" y="486"/>
                </a:lnTo>
                <a:lnTo>
                  <a:pt x="379" y="481"/>
                </a:lnTo>
                <a:lnTo>
                  <a:pt x="383" y="466"/>
                </a:lnTo>
                <a:lnTo>
                  <a:pt x="385" y="448"/>
                </a:lnTo>
                <a:lnTo>
                  <a:pt x="386" y="432"/>
                </a:lnTo>
                <a:lnTo>
                  <a:pt x="386" y="432"/>
                </a:lnTo>
                <a:lnTo>
                  <a:pt x="386" y="373"/>
                </a:lnTo>
                <a:lnTo>
                  <a:pt x="387" y="335"/>
                </a:lnTo>
                <a:lnTo>
                  <a:pt x="388" y="317"/>
                </a:lnTo>
                <a:lnTo>
                  <a:pt x="390" y="305"/>
                </a:lnTo>
                <a:lnTo>
                  <a:pt x="390" y="305"/>
                </a:lnTo>
                <a:lnTo>
                  <a:pt x="391" y="298"/>
                </a:lnTo>
                <a:lnTo>
                  <a:pt x="393" y="292"/>
                </a:lnTo>
                <a:lnTo>
                  <a:pt x="399" y="279"/>
                </a:lnTo>
                <a:lnTo>
                  <a:pt x="407" y="265"/>
                </a:lnTo>
                <a:lnTo>
                  <a:pt x="415" y="252"/>
                </a:lnTo>
                <a:lnTo>
                  <a:pt x="431" y="228"/>
                </a:lnTo>
                <a:lnTo>
                  <a:pt x="437" y="220"/>
                </a:lnTo>
                <a:lnTo>
                  <a:pt x="440" y="215"/>
                </a:lnTo>
                <a:lnTo>
                  <a:pt x="440" y="215"/>
                </a:lnTo>
                <a:lnTo>
                  <a:pt x="445" y="186"/>
                </a:lnTo>
                <a:lnTo>
                  <a:pt x="452" y="185"/>
                </a:lnTo>
                <a:lnTo>
                  <a:pt x="452" y="185"/>
                </a:lnTo>
                <a:lnTo>
                  <a:pt x="455" y="193"/>
                </a:lnTo>
                <a:lnTo>
                  <a:pt x="459" y="200"/>
                </a:lnTo>
                <a:lnTo>
                  <a:pt x="464" y="206"/>
                </a:lnTo>
                <a:lnTo>
                  <a:pt x="463" y="206"/>
                </a:lnTo>
                <a:lnTo>
                  <a:pt x="463" y="206"/>
                </a:lnTo>
                <a:lnTo>
                  <a:pt x="457" y="211"/>
                </a:lnTo>
                <a:lnTo>
                  <a:pt x="454" y="215"/>
                </a:lnTo>
                <a:lnTo>
                  <a:pt x="453" y="219"/>
                </a:lnTo>
                <a:lnTo>
                  <a:pt x="453" y="222"/>
                </a:lnTo>
                <a:lnTo>
                  <a:pt x="453" y="227"/>
                </a:lnTo>
                <a:lnTo>
                  <a:pt x="452" y="230"/>
                </a:lnTo>
                <a:lnTo>
                  <a:pt x="450" y="234"/>
                </a:lnTo>
                <a:lnTo>
                  <a:pt x="450" y="234"/>
                </a:lnTo>
                <a:lnTo>
                  <a:pt x="446" y="239"/>
                </a:lnTo>
                <a:lnTo>
                  <a:pt x="443" y="244"/>
                </a:lnTo>
                <a:lnTo>
                  <a:pt x="437" y="260"/>
                </a:lnTo>
                <a:lnTo>
                  <a:pt x="429" y="284"/>
                </a:lnTo>
                <a:lnTo>
                  <a:pt x="429" y="284"/>
                </a:lnTo>
                <a:lnTo>
                  <a:pt x="422" y="325"/>
                </a:lnTo>
                <a:lnTo>
                  <a:pt x="407" y="410"/>
                </a:lnTo>
                <a:lnTo>
                  <a:pt x="385" y="530"/>
                </a:lnTo>
                <a:lnTo>
                  <a:pt x="400" y="559"/>
                </a:lnTo>
                <a:lnTo>
                  <a:pt x="366" y="560"/>
                </a:lnTo>
                <a:close/>
                <a:moveTo>
                  <a:pt x="412" y="559"/>
                </a:moveTo>
                <a:lnTo>
                  <a:pt x="433" y="540"/>
                </a:lnTo>
                <a:lnTo>
                  <a:pt x="433" y="540"/>
                </a:lnTo>
                <a:lnTo>
                  <a:pt x="438" y="491"/>
                </a:lnTo>
                <a:lnTo>
                  <a:pt x="444" y="444"/>
                </a:lnTo>
                <a:lnTo>
                  <a:pt x="452" y="393"/>
                </a:lnTo>
                <a:lnTo>
                  <a:pt x="452" y="393"/>
                </a:lnTo>
                <a:lnTo>
                  <a:pt x="467" y="294"/>
                </a:lnTo>
                <a:lnTo>
                  <a:pt x="472" y="255"/>
                </a:lnTo>
                <a:lnTo>
                  <a:pt x="474" y="235"/>
                </a:lnTo>
                <a:lnTo>
                  <a:pt x="474" y="235"/>
                </a:lnTo>
                <a:lnTo>
                  <a:pt x="477" y="234"/>
                </a:lnTo>
                <a:lnTo>
                  <a:pt x="478" y="233"/>
                </a:lnTo>
                <a:lnTo>
                  <a:pt x="479" y="229"/>
                </a:lnTo>
                <a:lnTo>
                  <a:pt x="479" y="225"/>
                </a:lnTo>
                <a:lnTo>
                  <a:pt x="478" y="221"/>
                </a:lnTo>
                <a:lnTo>
                  <a:pt x="474" y="211"/>
                </a:lnTo>
                <a:lnTo>
                  <a:pt x="473" y="207"/>
                </a:lnTo>
                <a:lnTo>
                  <a:pt x="471" y="207"/>
                </a:lnTo>
                <a:lnTo>
                  <a:pt x="471" y="207"/>
                </a:lnTo>
                <a:lnTo>
                  <a:pt x="478" y="202"/>
                </a:lnTo>
                <a:lnTo>
                  <a:pt x="486" y="196"/>
                </a:lnTo>
                <a:lnTo>
                  <a:pt x="504" y="181"/>
                </a:lnTo>
                <a:lnTo>
                  <a:pt x="526" y="162"/>
                </a:lnTo>
                <a:lnTo>
                  <a:pt x="526" y="162"/>
                </a:lnTo>
                <a:lnTo>
                  <a:pt x="531" y="164"/>
                </a:lnTo>
                <a:lnTo>
                  <a:pt x="535" y="167"/>
                </a:lnTo>
                <a:lnTo>
                  <a:pt x="537" y="169"/>
                </a:lnTo>
                <a:lnTo>
                  <a:pt x="537" y="169"/>
                </a:lnTo>
                <a:lnTo>
                  <a:pt x="529" y="195"/>
                </a:lnTo>
                <a:lnTo>
                  <a:pt x="511" y="249"/>
                </a:lnTo>
                <a:lnTo>
                  <a:pt x="501" y="279"/>
                </a:lnTo>
                <a:lnTo>
                  <a:pt x="494" y="308"/>
                </a:lnTo>
                <a:lnTo>
                  <a:pt x="487" y="332"/>
                </a:lnTo>
                <a:lnTo>
                  <a:pt x="486" y="343"/>
                </a:lnTo>
                <a:lnTo>
                  <a:pt x="486" y="351"/>
                </a:lnTo>
                <a:lnTo>
                  <a:pt x="486" y="351"/>
                </a:lnTo>
                <a:lnTo>
                  <a:pt x="485" y="365"/>
                </a:lnTo>
                <a:lnTo>
                  <a:pt x="484" y="382"/>
                </a:lnTo>
                <a:lnTo>
                  <a:pt x="481" y="422"/>
                </a:lnTo>
                <a:lnTo>
                  <a:pt x="480" y="442"/>
                </a:lnTo>
                <a:lnTo>
                  <a:pt x="482" y="462"/>
                </a:lnTo>
                <a:lnTo>
                  <a:pt x="483" y="472"/>
                </a:lnTo>
                <a:lnTo>
                  <a:pt x="485" y="481"/>
                </a:lnTo>
                <a:lnTo>
                  <a:pt x="488" y="489"/>
                </a:lnTo>
                <a:lnTo>
                  <a:pt x="492" y="498"/>
                </a:lnTo>
                <a:lnTo>
                  <a:pt x="492" y="498"/>
                </a:lnTo>
                <a:lnTo>
                  <a:pt x="501" y="512"/>
                </a:lnTo>
                <a:lnTo>
                  <a:pt x="510" y="524"/>
                </a:lnTo>
                <a:lnTo>
                  <a:pt x="518" y="534"/>
                </a:lnTo>
                <a:lnTo>
                  <a:pt x="526" y="543"/>
                </a:lnTo>
                <a:lnTo>
                  <a:pt x="538" y="554"/>
                </a:lnTo>
                <a:lnTo>
                  <a:pt x="542" y="557"/>
                </a:lnTo>
                <a:lnTo>
                  <a:pt x="412" y="559"/>
                </a:lnTo>
                <a:close/>
                <a:moveTo>
                  <a:pt x="649" y="454"/>
                </a:moveTo>
                <a:lnTo>
                  <a:pt x="649" y="454"/>
                </a:lnTo>
                <a:lnTo>
                  <a:pt x="645" y="462"/>
                </a:lnTo>
                <a:lnTo>
                  <a:pt x="642" y="468"/>
                </a:lnTo>
                <a:lnTo>
                  <a:pt x="639" y="473"/>
                </a:lnTo>
                <a:lnTo>
                  <a:pt x="639" y="473"/>
                </a:lnTo>
                <a:lnTo>
                  <a:pt x="637" y="467"/>
                </a:lnTo>
                <a:lnTo>
                  <a:pt x="634" y="454"/>
                </a:lnTo>
                <a:lnTo>
                  <a:pt x="633" y="446"/>
                </a:lnTo>
                <a:lnTo>
                  <a:pt x="632" y="439"/>
                </a:lnTo>
                <a:lnTo>
                  <a:pt x="632" y="432"/>
                </a:lnTo>
                <a:lnTo>
                  <a:pt x="634" y="428"/>
                </a:lnTo>
                <a:lnTo>
                  <a:pt x="634" y="428"/>
                </a:lnTo>
                <a:lnTo>
                  <a:pt x="638" y="430"/>
                </a:lnTo>
                <a:lnTo>
                  <a:pt x="644" y="437"/>
                </a:lnTo>
                <a:lnTo>
                  <a:pt x="646" y="441"/>
                </a:lnTo>
                <a:lnTo>
                  <a:pt x="649" y="445"/>
                </a:lnTo>
                <a:lnTo>
                  <a:pt x="650" y="449"/>
                </a:lnTo>
                <a:lnTo>
                  <a:pt x="649" y="454"/>
                </a:lnTo>
                <a:lnTo>
                  <a:pt x="649" y="454"/>
                </a:lnTo>
                <a:close/>
              </a:path>
            </a:pathLst>
          </a:custGeom>
          <a:solidFill>
            <a:schemeClr val="tx1">
              <a:lumMod val="75000"/>
              <a:lumOff val="25000"/>
            </a:schemeClr>
          </a:solidFill>
          <a:ln>
            <a:noFill/>
          </a:ln>
        </p:spPr>
        <p:txBody>
          <a:bodyPr vert="horz" wrap="square" lIns="91431" tIns="45715" rIns="91431" bIns="45715" numCol="1" anchor="t" anchorCtr="0" compatLnSpc="1"/>
          <a:lstStyle/>
          <a:p>
            <a:endParaRPr lang="zh-CN" altLang="en-US">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0" fill="hold"/>
                                        <p:tgtEl>
                                          <p:spTgt spid="32"/>
                                        </p:tgtEl>
                                        <p:attrNameLst>
                                          <p:attrName>ppt_x</p:attrName>
                                        </p:attrNameLst>
                                      </p:cBhvr>
                                      <p:tavLst>
                                        <p:tav tm="0">
                                          <p:val>
                                            <p:strVal val="0-#ppt_w/2"/>
                                          </p:val>
                                        </p:tav>
                                        <p:tav tm="100000">
                                          <p:val>
                                            <p:strVal val="#ppt_x"/>
                                          </p:val>
                                        </p:tav>
                                      </p:tavLst>
                                    </p:anim>
                                    <p:anim calcmode="lin" valueType="num">
                                      <p:cBhvr additive="base">
                                        <p:cTn id="8" dur="1000" fill="hold"/>
                                        <p:tgtEl>
                                          <p:spTgt spid="3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1000"/>
                                        <p:tgtEl>
                                          <p:spTgt spid="32"/>
                                        </p:tgtEl>
                                      </p:cBhvr>
                                    </p:animEffect>
                                  </p:childTnLst>
                                </p:cTn>
                              </p:par>
                              <p:par>
                                <p:cTn id="12" presetID="2" presetClass="entr" presetSubtype="2" decel="100000" fill="hold" grpId="0" nodeType="with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1000" fill="hold"/>
                                        <p:tgtEl>
                                          <p:spTgt spid="31"/>
                                        </p:tgtEl>
                                        <p:attrNameLst>
                                          <p:attrName>ppt_x</p:attrName>
                                        </p:attrNameLst>
                                      </p:cBhvr>
                                      <p:tavLst>
                                        <p:tav tm="0">
                                          <p:val>
                                            <p:strVal val="1+#ppt_w/2"/>
                                          </p:val>
                                        </p:tav>
                                        <p:tav tm="100000">
                                          <p:val>
                                            <p:strVal val="#ppt_x"/>
                                          </p:val>
                                        </p:tav>
                                      </p:tavLst>
                                    </p:anim>
                                    <p:anim calcmode="lin" valueType="num">
                                      <p:cBhvr additive="base">
                                        <p:cTn id="15" dur="1000" fill="hold"/>
                                        <p:tgtEl>
                                          <p:spTgt spid="31"/>
                                        </p:tgtEl>
                                        <p:attrNameLst>
                                          <p:attrName>ppt_y</p:attrName>
                                        </p:attrNameLst>
                                      </p:cBhvr>
                                      <p:tavLst>
                                        <p:tav tm="0">
                                          <p:val>
                                            <p:strVal val="#ppt_y"/>
                                          </p:val>
                                        </p:tav>
                                        <p:tav tm="100000">
                                          <p:val>
                                            <p:strVal val="#ppt_y"/>
                                          </p:val>
                                        </p:tav>
                                      </p:tavLst>
                                    </p:anim>
                                  </p:childTnLst>
                                </p:cTn>
                              </p:par>
                              <p:par>
                                <p:cTn id="16" presetID="10" presetClass="entr" presetSubtype="0" fill="hold" grpId="1"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1000"/>
                                        <p:tgtEl>
                                          <p:spTgt spid="31"/>
                                        </p:tgtEl>
                                      </p:cBhvr>
                                    </p:animEffect>
                                  </p:childTnLst>
                                </p:cTn>
                              </p:par>
                            </p:childTnLst>
                          </p:cTn>
                        </p:par>
                        <p:par>
                          <p:cTn id="19" fill="hold">
                            <p:stCondLst>
                              <p:cond delay="1000"/>
                            </p:stCondLst>
                            <p:childTnLst>
                              <p:par>
                                <p:cTn id="20" presetID="12" presetClass="entr" presetSubtype="8"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p:tgtEl>
                                          <p:spTgt spid="38"/>
                                        </p:tgtEl>
                                        <p:attrNameLst>
                                          <p:attrName>ppt_x</p:attrName>
                                        </p:attrNameLst>
                                      </p:cBhvr>
                                      <p:tavLst>
                                        <p:tav tm="0">
                                          <p:val>
                                            <p:strVal val="#ppt_x-#ppt_w*1.125000"/>
                                          </p:val>
                                        </p:tav>
                                        <p:tav tm="100000">
                                          <p:val>
                                            <p:strVal val="#ppt_x"/>
                                          </p:val>
                                        </p:tav>
                                      </p:tavLst>
                                    </p:anim>
                                    <p:animEffect transition="in" filter="wipe(right)">
                                      <p:cBhvr>
                                        <p:cTn id="23" dur="500"/>
                                        <p:tgtEl>
                                          <p:spTgt spid="38"/>
                                        </p:tgtEl>
                                      </p:cBhvr>
                                    </p:animEffect>
                                  </p:childTnLst>
                                </p:cTn>
                              </p:par>
                            </p:childTnLst>
                          </p:cTn>
                        </p:par>
                        <p:par>
                          <p:cTn id="24" fill="hold">
                            <p:stCondLst>
                              <p:cond delay="150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37"/>
                                        </p:tgtEl>
                                        <p:attrNameLst>
                                          <p:attrName>style.visibility</p:attrName>
                                        </p:attrNameLst>
                                      </p:cBhvr>
                                      <p:to>
                                        <p:strVal val="visible"/>
                                      </p:to>
                                    </p:set>
                                    <p:anim calcmode="lin" valueType="num">
                                      <p:cBhvr>
                                        <p:cTn id="27" dur="300" fill="hold"/>
                                        <p:tgtEl>
                                          <p:spTgt spid="37"/>
                                        </p:tgtEl>
                                        <p:attrNameLst>
                                          <p:attrName>ppt_w</p:attrName>
                                        </p:attrNameLst>
                                      </p:cBhvr>
                                      <p:tavLst>
                                        <p:tav tm="0">
                                          <p:val>
                                            <p:fltVal val="0"/>
                                          </p:val>
                                        </p:tav>
                                        <p:tav tm="100000">
                                          <p:val>
                                            <p:strVal val="#ppt_w"/>
                                          </p:val>
                                        </p:tav>
                                      </p:tavLst>
                                    </p:anim>
                                    <p:anim calcmode="lin" valueType="num">
                                      <p:cBhvr>
                                        <p:cTn id="28" dur="300" fill="hold"/>
                                        <p:tgtEl>
                                          <p:spTgt spid="37"/>
                                        </p:tgtEl>
                                        <p:attrNameLst>
                                          <p:attrName>ppt_h</p:attrName>
                                        </p:attrNameLst>
                                      </p:cBhvr>
                                      <p:tavLst>
                                        <p:tav tm="0">
                                          <p:val>
                                            <p:fltVal val="0"/>
                                          </p:val>
                                        </p:tav>
                                        <p:tav tm="100000">
                                          <p:val>
                                            <p:strVal val="#ppt_h"/>
                                          </p:val>
                                        </p:tav>
                                      </p:tavLst>
                                    </p:anim>
                                    <p:animEffect transition="in" filter="fade">
                                      <p:cBhvr>
                                        <p:cTn id="29" dur="300"/>
                                        <p:tgtEl>
                                          <p:spTgt spid="37"/>
                                        </p:tgtEl>
                                      </p:cBhvr>
                                    </p:animEffect>
                                  </p:childTnLst>
                                </p:cTn>
                              </p:par>
                            </p:childTnLst>
                          </p:cTn>
                        </p:par>
                        <p:par>
                          <p:cTn id="30" fill="hold">
                            <p:stCondLst>
                              <p:cond delay="2430"/>
                            </p:stCondLst>
                            <p:childTnLst>
                              <p:par>
                                <p:cTn id="31" presetID="2" presetClass="entr" presetSubtype="2" decel="100000" fill="hold" nodeType="afterEffect">
                                  <p:stCondLst>
                                    <p:cond delay="0"/>
                                  </p:stCondLst>
                                  <p:childTnLst>
                                    <p:set>
                                      <p:cBhvr>
                                        <p:cTn id="32" dur="1" fill="hold">
                                          <p:stCondLst>
                                            <p:cond delay="0"/>
                                          </p:stCondLst>
                                        </p:cTn>
                                        <p:tgtEl>
                                          <p:spTgt spid="71"/>
                                        </p:tgtEl>
                                        <p:attrNameLst>
                                          <p:attrName>style.visibility</p:attrName>
                                        </p:attrNameLst>
                                      </p:cBhvr>
                                      <p:to>
                                        <p:strVal val="visible"/>
                                      </p:to>
                                    </p:set>
                                    <p:anim calcmode="lin" valueType="num">
                                      <p:cBhvr additive="base">
                                        <p:cTn id="33" dur="1000" fill="hold"/>
                                        <p:tgtEl>
                                          <p:spTgt spid="71"/>
                                        </p:tgtEl>
                                        <p:attrNameLst>
                                          <p:attrName>ppt_x</p:attrName>
                                        </p:attrNameLst>
                                      </p:cBhvr>
                                      <p:tavLst>
                                        <p:tav tm="0">
                                          <p:val>
                                            <p:strVal val="1+#ppt_w/2"/>
                                          </p:val>
                                        </p:tav>
                                        <p:tav tm="100000">
                                          <p:val>
                                            <p:strVal val="#ppt_x"/>
                                          </p:val>
                                        </p:tav>
                                      </p:tavLst>
                                    </p:anim>
                                    <p:anim calcmode="lin" valueType="num">
                                      <p:cBhvr additive="base">
                                        <p:cTn id="34" dur="1000" fill="hold"/>
                                        <p:tgtEl>
                                          <p:spTgt spid="71"/>
                                        </p:tgtEl>
                                        <p:attrNameLst>
                                          <p:attrName>ppt_y</p:attrName>
                                        </p:attrNameLst>
                                      </p:cBhvr>
                                      <p:tavLst>
                                        <p:tav tm="0">
                                          <p:val>
                                            <p:strVal val="#ppt_y"/>
                                          </p:val>
                                        </p:tav>
                                        <p:tav tm="100000">
                                          <p:val>
                                            <p:strVal val="#ppt_y"/>
                                          </p:val>
                                        </p:tav>
                                      </p:tavLst>
                                    </p:anim>
                                  </p:childTnLst>
                                </p:cTn>
                              </p:par>
                              <p:par>
                                <p:cTn id="35" presetID="10" presetClass="entr" presetSubtype="0" fill="hold" nodeType="with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fade">
                                      <p:cBhvr>
                                        <p:cTn id="37" dur="1000"/>
                                        <p:tgtEl>
                                          <p:spTgt spid="71"/>
                                        </p:tgtEl>
                                      </p:cBhvr>
                                    </p:animEffect>
                                  </p:childTnLst>
                                </p:cTn>
                              </p:par>
                              <p:par>
                                <p:cTn id="38" presetID="2" presetClass="entr" presetSubtype="8" decel="100000" fill="hold" grpId="0" nodeType="with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additive="base">
                                        <p:cTn id="40" dur="1000" fill="hold"/>
                                        <p:tgtEl>
                                          <p:spTgt spid="70"/>
                                        </p:tgtEl>
                                        <p:attrNameLst>
                                          <p:attrName>ppt_x</p:attrName>
                                        </p:attrNameLst>
                                      </p:cBhvr>
                                      <p:tavLst>
                                        <p:tav tm="0">
                                          <p:val>
                                            <p:strVal val="0-#ppt_w/2"/>
                                          </p:val>
                                        </p:tav>
                                        <p:tav tm="100000">
                                          <p:val>
                                            <p:strVal val="#ppt_x"/>
                                          </p:val>
                                        </p:tav>
                                      </p:tavLst>
                                    </p:anim>
                                    <p:anim calcmode="lin" valueType="num">
                                      <p:cBhvr additive="base">
                                        <p:cTn id="41" dur="1000" fill="hold"/>
                                        <p:tgtEl>
                                          <p:spTgt spid="70"/>
                                        </p:tgtEl>
                                        <p:attrNameLst>
                                          <p:attrName>ppt_y</p:attrName>
                                        </p:attrNameLst>
                                      </p:cBhvr>
                                      <p:tavLst>
                                        <p:tav tm="0">
                                          <p:val>
                                            <p:strVal val="#ppt_y"/>
                                          </p:val>
                                        </p:tav>
                                        <p:tav tm="100000">
                                          <p:val>
                                            <p:strVal val="#ppt_y"/>
                                          </p:val>
                                        </p:tav>
                                      </p:tavLst>
                                    </p:anim>
                                  </p:childTnLst>
                                </p:cTn>
                              </p:par>
                              <p:par>
                                <p:cTn id="42" presetID="10" presetClass="entr" presetSubtype="0" fill="hold" grpId="1" nodeType="withEffect">
                                  <p:stCondLst>
                                    <p:cond delay="0"/>
                                  </p:stCondLst>
                                  <p:childTnLst>
                                    <p:set>
                                      <p:cBhvr>
                                        <p:cTn id="43" dur="1" fill="hold">
                                          <p:stCondLst>
                                            <p:cond delay="0"/>
                                          </p:stCondLst>
                                        </p:cTn>
                                        <p:tgtEl>
                                          <p:spTgt spid="70"/>
                                        </p:tgtEl>
                                        <p:attrNameLst>
                                          <p:attrName>style.visibility</p:attrName>
                                        </p:attrNameLst>
                                      </p:cBhvr>
                                      <p:to>
                                        <p:strVal val="visible"/>
                                      </p:to>
                                    </p:set>
                                    <p:animEffect transition="in" filter="fade">
                                      <p:cBhvr>
                                        <p:cTn id="44" dur="1000"/>
                                        <p:tgtEl>
                                          <p:spTgt spid="70"/>
                                        </p:tgtEl>
                                      </p:cBhvr>
                                    </p:animEffect>
                                  </p:childTnLst>
                                </p:cTn>
                              </p:par>
                            </p:childTnLst>
                          </p:cTn>
                        </p:par>
                        <p:par>
                          <p:cTn id="45" fill="hold">
                            <p:stCondLst>
                              <p:cond delay="3430"/>
                            </p:stCondLst>
                            <p:childTnLst>
                              <p:par>
                                <p:cTn id="46" presetID="12" presetClass="entr" presetSubtype="2" fill="hold" nodeType="afterEffect">
                                  <p:stCondLst>
                                    <p:cond delay="0"/>
                                  </p:stCondLst>
                                  <p:childTnLst>
                                    <p:set>
                                      <p:cBhvr>
                                        <p:cTn id="47" dur="1" fill="hold">
                                          <p:stCondLst>
                                            <p:cond delay="0"/>
                                          </p:stCondLst>
                                        </p:cTn>
                                        <p:tgtEl>
                                          <p:spTgt spid="93"/>
                                        </p:tgtEl>
                                        <p:attrNameLst>
                                          <p:attrName>style.visibility</p:attrName>
                                        </p:attrNameLst>
                                      </p:cBhvr>
                                      <p:to>
                                        <p:strVal val="visible"/>
                                      </p:to>
                                    </p:set>
                                    <p:anim calcmode="lin" valueType="num">
                                      <p:cBhvr additive="base">
                                        <p:cTn id="48" dur="500"/>
                                        <p:tgtEl>
                                          <p:spTgt spid="93"/>
                                        </p:tgtEl>
                                        <p:attrNameLst>
                                          <p:attrName>ppt_x</p:attrName>
                                        </p:attrNameLst>
                                      </p:cBhvr>
                                      <p:tavLst>
                                        <p:tav tm="0">
                                          <p:val>
                                            <p:strVal val="#ppt_x+#ppt_w*1.125000"/>
                                          </p:val>
                                        </p:tav>
                                        <p:tav tm="100000">
                                          <p:val>
                                            <p:strVal val="#ppt_x"/>
                                          </p:val>
                                        </p:tav>
                                      </p:tavLst>
                                    </p:anim>
                                    <p:animEffect transition="in" filter="wipe(left)">
                                      <p:cBhvr>
                                        <p:cTn id="49" dur="500"/>
                                        <p:tgtEl>
                                          <p:spTgt spid="93"/>
                                        </p:tgtEl>
                                      </p:cBhvr>
                                    </p:animEffect>
                                  </p:childTnLst>
                                </p:cTn>
                              </p:par>
                            </p:childTnLst>
                          </p:cTn>
                        </p:par>
                        <p:par>
                          <p:cTn id="50" fill="hold">
                            <p:stCondLst>
                              <p:cond delay="3930"/>
                            </p:stCondLst>
                            <p:childTnLst>
                              <p:par>
                                <p:cTn id="51" presetID="53" presetClass="entr" presetSubtype="16" fill="hold" grpId="0" nodeType="afterEffect">
                                  <p:stCondLst>
                                    <p:cond delay="0"/>
                                  </p:stCondLst>
                                  <p:iterate type="lt">
                                    <p:tmPct val="10000"/>
                                  </p:iterate>
                                  <p:childTnLst>
                                    <p:set>
                                      <p:cBhvr>
                                        <p:cTn id="52" dur="1" fill="hold">
                                          <p:stCondLst>
                                            <p:cond delay="0"/>
                                          </p:stCondLst>
                                        </p:cTn>
                                        <p:tgtEl>
                                          <p:spTgt spid="76"/>
                                        </p:tgtEl>
                                        <p:attrNameLst>
                                          <p:attrName>style.visibility</p:attrName>
                                        </p:attrNameLst>
                                      </p:cBhvr>
                                      <p:to>
                                        <p:strVal val="visible"/>
                                      </p:to>
                                    </p:set>
                                    <p:anim calcmode="lin" valueType="num">
                                      <p:cBhvr>
                                        <p:cTn id="53" dur="300" fill="hold"/>
                                        <p:tgtEl>
                                          <p:spTgt spid="76"/>
                                        </p:tgtEl>
                                        <p:attrNameLst>
                                          <p:attrName>ppt_w</p:attrName>
                                        </p:attrNameLst>
                                      </p:cBhvr>
                                      <p:tavLst>
                                        <p:tav tm="0">
                                          <p:val>
                                            <p:fltVal val="0"/>
                                          </p:val>
                                        </p:tav>
                                        <p:tav tm="100000">
                                          <p:val>
                                            <p:strVal val="#ppt_w"/>
                                          </p:val>
                                        </p:tav>
                                      </p:tavLst>
                                    </p:anim>
                                    <p:anim calcmode="lin" valueType="num">
                                      <p:cBhvr>
                                        <p:cTn id="54" dur="300" fill="hold"/>
                                        <p:tgtEl>
                                          <p:spTgt spid="76"/>
                                        </p:tgtEl>
                                        <p:attrNameLst>
                                          <p:attrName>ppt_h</p:attrName>
                                        </p:attrNameLst>
                                      </p:cBhvr>
                                      <p:tavLst>
                                        <p:tav tm="0">
                                          <p:val>
                                            <p:fltVal val="0"/>
                                          </p:val>
                                        </p:tav>
                                        <p:tav tm="100000">
                                          <p:val>
                                            <p:strVal val="#ppt_h"/>
                                          </p:val>
                                        </p:tav>
                                      </p:tavLst>
                                    </p:anim>
                                    <p:animEffect transition="in" filter="fade">
                                      <p:cBhvr>
                                        <p:cTn id="55" dur="300"/>
                                        <p:tgtEl>
                                          <p:spTgt spid="76"/>
                                        </p:tgtEl>
                                      </p:cBhvr>
                                    </p:animEffect>
                                  </p:childTnLst>
                                </p:cTn>
                              </p:par>
                              <p:par>
                                <p:cTn id="56" presetID="10" presetClass="entr" presetSubtype="0" fill="hold" nodeType="withEffect">
                                  <p:stCondLst>
                                    <p:cond delay="0"/>
                                  </p:stCondLst>
                                  <p:childTnLst>
                                    <p:set>
                                      <p:cBhvr>
                                        <p:cTn id="57" dur="1" fill="hold">
                                          <p:stCondLst>
                                            <p:cond delay="0"/>
                                          </p:stCondLst>
                                        </p:cTn>
                                        <p:tgtEl>
                                          <p:spTgt spid="98"/>
                                        </p:tgtEl>
                                        <p:attrNameLst>
                                          <p:attrName>style.visibility</p:attrName>
                                        </p:attrNameLst>
                                      </p:cBhvr>
                                      <p:to>
                                        <p:strVal val="visible"/>
                                      </p:to>
                                    </p:set>
                                    <p:animEffect transition="in" filter="fade">
                                      <p:cBhvr>
                                        <p:cTn id="58" dur="500"/>
                                        <p:tgtEl>
                                          <p:spTgt spid="98"/>
                                        </p:tgtEl>
                                      </p:cBhvr>
                                    </p:animEffect>
                                  </p:childTnLst>
                                </p:cTn>
                              </p:par>
                            </p:childTnLst>
                          </p:cTn>
                        </p:par>
                        <p:par>
                          <p:cTn id="59" fill="hold">
                            <p:stCondLst>
                              <p:cond delay="4860"/>
                            </p:stCondLst>
                            <p:childTnLst>
                              <p:par>
                                <p:cTn id="60" presetID="2" presetClass="entr" presetSubtype="8" decel="100000" fill="hold" nodeType="afterEffect">
                                  <p:stCondLst>
                                    <p:cond delay="0"/>
                                  </p:stCondLst>
                                  <p:childTnLst>
                                    <p:set>
                                      <p:cBhvr>
                                        <p:cTn id="61" dur="1" fill="hold">
                                          <p:stCondLst>
                                            <p:cond delay="0"/>
                                          </p:stCondLst>
                                        </p:cTn>
                                        <p:tgtEl>
                                          <p:spTgt spid="78"/>
                                        </p:tgtEl>
                                        <p:attrNameLst>
                                          <p:attrName>style.visibility</p:attrName>
                                        </p:attrNameLst>
                                      </p:cBhvr>
                                      <p:to>
                                        <p:strVal val="visible"/>
                                      </p:to>
                                    </p:set>
                                    <p:anim calcmode="lin" valueType="num">
                                      <p:cBhvr additive="base">
                                        <p:cTn id="62" dur="1000" fill="hold"/>
                                        <p:tgtEl>
                                          <p:spTgt spid="78"/>
                                        </p:tgtEl>
                                        <p:attrNameLst>
                                          <p:attrName>ppt_x</p:attrName>
                                        </p:attrNameLst>
                                      </p:cBhvr>
                                      <p:tavLst>
                                        <p:tav tm="0">
                                          <p:val>
                                            <p:strVal val="0-#ppt_w/2"/>
                                          </p:val>
                                        </p:tav>
                                        <p:tav tm="100000">
                                          <p:val>
                                            <p:strVal val="#ppt_x"/>
                                          </p:val>
                                        </p:tav>
                                      </p:tavLst>
                                    </p:anim>
                                    <p:anim calcmode="lin" valueType="num">
                                      <p:cBhvr additive="base">
                                        <p:cTn id="63" dur="1000" fill="hold"/>
                                        <p:tgtEl>
                                          <p:spTgt spid="78"/>
                                        </p:tgtEl>
                                        <p:attrNameLst>
                                          <p:attrName>ppt_y</p:attrName>
                                        </p:attrNameLst>
                                      </p:cBhvr>
                                      <p:tavLst>
                                        <p:tav tm="0">
                                          <p:val>
                                            <p:strVal val="#ppt_y"/>
                                          </p:val>
                                        </p:tav>
                                        <p:tav tm="100000">
                                          <p:val>
                                            <p:strVal val="#ppt_y"/>
                                          </p:val>
                                        </p:tav>
                                      </p:tavLst>
                                    </p:anim>
                                  </p:childTnLst>
                                </p:cTn>
                              </p:par>
                              <p:par>
                                <p:cTn id="64" presetID="10" presetClass="entr" presetSubtype="0" fill="hold" nodeType="withEffect">
                                  <p:stCondLst>
                                    <p:cond delay="0"/>
                                  </p:stCondLst>
                                  <p:childTnLst>
                                    <p:set>
                                      <p:cBhvr>
                                        <p:cTn id="65" dur="1" fill="hold">
                                          <p:stCondLst>
                                            <p:cond delay="0"/>
                                          </p:stCondLst>
                                        </p:cTn>
                                        <p:tgtEl>
                                          <p:spTgt spid="78"/>
                                        </p:tgtEl>
                                        <p:attrNameLst>
                                          <p:attrName>style.visibility</p:attrName>
                                        </p:attrNameLst>
                                      </p:cBhvr>
                                      <p:to>
                                        <p:strVal val="visible"/>
                                      </p:to>
                                    </p:set>
                                    <p:animEffect transition="in" filter="fade">
                                      <p:cBhvr>
                                        <p:cTn id="66" dur="1000"/>
                                        <p:tgtEl>
                                          <p:spTgt spid="78"/>
                                        </p:tgtEl>
                                      </p:cBhvr>
                                    </p:animEffect>
                                  </p:childTnLst>
                                </p:cTn>
                              </p:par>
                              <p:par>
                                <p:cTn id="67" presetID="2" presetClass="entr" presetSubtype="2" decel="100000" fill="hold" grpId="0" nodeType="withEffect">
                                  <p:stCondLst>
                                    <p:cond delay="0"/>
                                  </p:stCondLst>
                                  <p:childTnLst>
                                    <p:set>
                                      <p:cBhvr>
                                        <p:cTn id="68" dur="1" fill="hold">
                                          <p:stCondLst>
                                            <p:cond delay="0"/>
                                          </p:stCondLst>
                                        </p:cTn>
                                        <p:tgtEl>
                                          <p:spTgt spid="77"/>
                                        </p:tgtEl>
                                        <p:attrNameLst>
                                          <p:attrName>style.visibility</p:attrName>
                                        </p:attrNameLst>
                                      </p:cBhvr>
                                      <p:to>
                                        <p:strVal val="visible"/>
                                      </p:to>
                                    </p:set>
                                    <p:anim calcmode="lin" valueType="num">
                                      <p:cBhvr additive="base">
                                        <p:cTn id="69" dur="1000" fill="hold"/>
                                        <p:tgtEl>
                                          <p:spTgt spid="77"/>
                                        </p:tgtEl>
                                        <p:attrNameLst>
                                          <p:attrName>ppt_x</p:attrName>
                                        </p:attrNameLst>
                                      </p:cBhvr>
                                      <p:tavLst>
                                        <p:tav tm="0">
                                          <p:val>
                                            <p:strVal val="1+#ppt_w/2"/>
                                          </p:val>
                                        </p:tav>
                                        <p:tav tm="100000">
                                          <p:val>
                                            <p:strVal val="#ppt_x"/>
                                          </p:val>
                                        </p:tav>
                                      </p:tavLst>
                                    </p:anim>
                                    <p:anim calcmode="lin" valueType="num">
                                      <p:cBhvr additive="base">
                                        <p:cTn id="70" dur="1000" fill="hold"/>
                                        <p:tgtEl>
                                          <p:spTgt spid="77"/>
                                        </p:tgtEl>
                                        <p:attrNameLst>
                                          <p:attrName>ppt_y</p:attrName>
                                        </p:attrNameLst>
                                      </p:cBhvr>
                                      <p:tavLst>
                                        <p:tav tm="0">
                                          <p:val>
                                            <p:strVal val="#ppt_y"/>
                                          </p:val>
                                        </p:tav>
                                        <p:tav tm="100000">
                                          <p:val>
                                            <p:strVal val="#ppt_y"/>
                                          </p:val>
                                        </p:tav>
                                      </p:tavLst>
                                    </p:anim>
                                  </p:childTnLst>
                                </p:cTn>
                              </p:par>
                              <p:par>
                                <p:cTn id="71" presetID="10" presetClass="entr" presetSubtype="0" fill="hold" grpId="1" nodeType="withEffect">
                                  <p:stCondLst>
                                    <p:cond delay="0"/>
                                  </p:stCondLst>
                                  <p:childTnLst>
                                    <p:set>
                                      <p:cBhvr>
                                        <p:cTn id="72" dur="1" fill="hold">
                                          <p:stCondLst>
                                            <p:cond delay="0"/>
                                          </p:stCondLst>
                                        </p:cTn>
                                        <p:tgtEl>
                                          <p:spTgt spid="77"/>
                                        </p:tgtEl>
                                        <p:attrNameLst>
                                          <p:attrName>style.visibility</p:attrName>
                                        </p:attrNameLst>
                                      </p:cBhvr>
                                      <p:to>
                                        <p:strVal val="visible"/>
                                      </p:to>
                                    </p:set>
                                    <p:animEffect transition="in" filter="fade">
                                      <p:cBhvr>
                                        <p:cTn id="73" dur="1000"/>
                                        <p:tgtEl>
                                          <p:spTgt spid="77"/>
                                        </p:tgtEl>
                                      </p:cBhvr>
                                    </p:animEffect>
                                  </p:childTnLst>
                                </p:cTn>
                              </p:par>
                            </p:childTnLst>
                          </p:cTn>
                        </p:par>
                        <p:par>
                          <p:cTn id="74" fill="hold">
                            <p:stCondLst>
                              <p:cond delay="5860"/>
                            </p:stCondLst>
                            <p:childTnLst>
                              <p:par>
                                <p:cTn id="75" presetID="12" presetClass="entr" presetSubtype="8" fill="hold" grpId="0" nodeType="afterEffect">
                                  <p:stCondLst>
                                    <p:cond delay="0"/>
                                  </p:stCondLst>
                                  <p:childTnLst>
                                    <p:set>
                                      <p:cBhvr>
                                        <p:cTn id="76" dur="1" fill="hold">
                                          <p:stCondLst>
                                            <p:cond delay="0"/>
                                          </p:stCondLst>
                                        </p:cTn>
                                        <p:tgtEl>
                                          <p:spTgt spid="84"/>
                                        </p:tgtEl>
                                        <p:attrNameLst>
                                          <p:attrName>style.visibility</p:attrName>
                                        </p:attrNameLst>
                                      </p:cBhvr>
                                      <p:to>
                                        <p:strVal val="visible"/>
                                      </p:to>
                                    </p:set>
                                    <p:anim calcmode="lin" valueType="num">
                                      <p:cBhvr additive="base">
                                        <p:cTn id="77" dur="500"/>
                                        <p:tgtEl>
                                          <p:spTgt spid="84"/>
                                        </p:tgtEl>
                                        <p:attrNameLst>
                                          <p:attrName>ppt_x</p:attrName>
                                        </p:attrNameLst>
                                      </p:cBhvr>
                                      <p:tavLst>
                                        <p:tav tm="0">
                                          <p:val>
                                            <p:strVal val="#ppt_x-#ppt_w*1.125000"/>
                                          </p:val>
                                        </p:tav>
                                        <p:tav tm="100000">
                                          <p:val>
                                            <p:strVal val="#ppt_x"/>
                                          </p:val>
                                        </p:tav>
                                      </p:tavLst>
                                    </p:anim>
                                    <p:animEffect transition="in" filter="wipe(right)">
                                      <p:cBhvr>
                                        <p:cTn id="78" dur="500"/>
                                        <p:tgtEl>
                                          <p:spTgt spid="84"/>
                                        </p:tgtEl>
                                      </p:cBhvr>
                                    </p:animEffect>
                                  </p:childTnLst>
                                </p:cTn>
                              </p:par>
                            </p:childTnLst>
                          </p:cTn>
                        </p:par>
                        <p:par>
                          <p:cTn id="79" fill="hold">
                            <p:stCondLst>
                              <p:cond delay="6360"/>
                            </p:stCondLst>
                            <p:childTnLst>
                              <p:par>
                                <p:cTn id="80" presetID="53" presetClass="entr" presetSubtype="16" fill="hold" grpId="0" nodeType="afterEffect">
                                  <p:stCondLst>
                                    <p:cond delay="0"/>
                                  </p:stCondLst>
                                  <p:iterate type="lt">
                                    <p:tmPct val="10000"/>
                                  </p:iterate>
                                  <p:childTnLst>
                                    <p:set>
                                      <p:cBhvr>
                                        <p:cTn id="81" dur="1" fill="hold">
                                          <p:stCondLst>
                                            <p:cond delay="0"/>
                                          </p:stCondLst>
                                        </p:cTn>
                                        <p:tgtEl>
                                          <p:spTgt spid="83"/>
                                        </p:tgtEl>
                                        <p:attrNameLst>
                                          <p:attrName>style.visibility</p:attrName>
                                        </p:attrNameLst>
                                      </p:cBhvr>
                                      <p:to>
                                        <p:strVal val="visible"/>
                                      </p:to>
                                    </p:set>
                                    <p:anim calcmode="lin" valueType="num">
                                      <p:cBhvr>
                                        <p:cTn id="82" dur="300" fill="hold"/>
                                        <p:tgtEl>
                                          <p:spTgt spid="83"/>
                                        </p:tgtEl>
                                        <p:attrNameLst>
                                          <p:attrName>ppt_w</p:attrName>
                                        </p:attrNameLst>
                                      </p:cBhvr>
                                      <p:tavLst>
                                        <p:tav tm="0">
                                          <p:val>
                                            <p:fltVal val="0"/>
                                          </p:val>
                                        </p:tav>
                                        <p:tav tm="100000">
                                          <p:val>
                                            <p:strVal val="#ppt_w"/>
                                          </p:val>
                                        </p:tav>
                                      </p:tavLst>
                                    </p:anim>
                                    <p:anim calcmode="lin" valueType="num">
                                      <p:cBhvr>
                                        <p:cTn id="83" dur="300" fill="hold"/>
                                        <p:tgtEl>
                                          <p:spTgt spid="83"/>
                                        </p:tgtEl>
                                        <p:attrNameLst>
                                          <p:attrName>ppt_h</p:attrName>
                                        </p:attrNameLst>
                                      </p:cBhvr>
                                      <p:tavLst>
                                        <p:tav tm="0">
                                          <p:val>
                                            <p:fltVal val="0"/>
                                          </p:val>
                                        </p:tav>
                                        <p:tav tm="100000">
                                          <p:val>
                                            <p:strVal val="#ppt_h"/>
                                          </p:val>
                                        </p:tav>
                                      </p:tavLst>
                                    </p:anim>
                                    <p:animEffect transition="in" filter="fade">
                                      <p:cBhvr>
                                        <p:cTn id="84" dur="300"/>
                                        <p:tgtEl>
                                          <p:spTgt spid="83"/>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02"/>
                                        </p:tgtEl>
                                        <p:attrNameLst>
                                          <p:attrName>style.visibility</p:attrName>
                                        </p:attrNameLst>
                                      </p:cBhvr>
                                      <p:to>
                                        <p:strVal val="visible"/>
                                      </p:to>
                                    </p:set>
                                    <p:animEffect transition="in" filter="fade">
                                      <p:cBhvr>
                                        <p:cTn id="87" dur="500"/>
                                        <p:tgtEl>
                                          <p:spTgt spid="102"/>
                                        </p:tgtEl>
                                      </p:cBhvr>
                                    </p:animEffect>
                                  </p:childTnLst>
                                </p:cTn>
                              </p:par>
                            </p:childTnLst>
                          </p:cTn>
                        </p:par>
                        <p:par>
                          <p:cTn id="88" fill="hold">
                            <p:stCondLst>
                              <p:cond delay="7289"/>
                            </p:stCondLst>
                            <p:childTnLst>
                              <p:par>
                                <p:cTn id="89" presetID="2" presetClass="entr" presetSubtype="2" decel="100000" fill="hold" nodeType="afterEffect">
                                  <p:stCondLst>
                                    <p:cond delay="0"/>
                                  </p:stCondLst>
                                  <p:childTnLst>
                                    <p:set>
                                      <p:cBhvr>
                                        <p:cTn id="90" dur="1" fill="hold">
                                          <p:stCondLst>
                                            <p:cond delay="0"/>
                                          </p:stCondLst>
                                        </p:cTn>
                                        <p:tgtEl>
                                          <p:spTgt spid="86"/>
                                        </p:tgtEl>
                                        <p:attrNameLst>
                                          <p:attrName>style.visibility</p:attrName>
                                        </p:attrNameLst>
                                      </p:cBhvr>
                                      <p:to>
                                        <p:strVal val="visible"/>
                                      </p:to>
                                    </p:set>
                                    <p:anim calcmode="lin" valueType="num">
                                      <p:cBhvr additive="base">
                                        <p:cTn id="91" dur="1000" fill="hold"/>
                                        <p:tgtEl>
                                          <p:spTgt spid="86"/>
                                        </p:tgtEl>
                                        <p:attrNameLst>
                                          <p:attrName>ppt_x</p:attrName>
                                        </p:attrNameLst>
                                      </p:cBhvr>
                                      <p:tavLst>
                                        <p:tav tm="0">
                                          <p:val>
                                            <p:strVal val="1+#ppt_w/2"/>
                                          </p:val>
                                        </p:tav>
                                        <p:tav tm="100000">
                                          <p:val>
                                            <p:strVal val="#ppt_x"/>
                                          </p:val>
                                        </p:tav>
                                      </p:tavLst>
                                    </p:anim>
                                    <p:anim calcmode="lin" valueType="num">
                                      <p:cBhvr additive="base">
                                        <p:cTn id="92" dur="1000" fill="hold"/>
                                        <p:tgtEl>
                                          <p:spTgt spid="86"/>
                                        </p:tgtEl>
                                        <p:attrNameLst>
                                          <p:attrName>ppt_y</p:attrName>
                                        </p:attrNameLst>
                                      </p:cBhvr>
                                      <p:tavLst>
                                        <p:tav tm="0">
                                          <p:val>
                                            <p:strVal val="#ppt_y"/>
                                          </p:val>
                                        </p:tav>
                                        <p:tav tm="100000">
                                          <p:val>
                                            <p:strVal val="#ppt_y"/>
                                          </p:val>
                                        </p:tav>
                                      </p:tavLst>
                                    </p:anim>
                                  </p:childTnLst>
                                </p:cTn>
                              </p:par>
                              <p:par>
                                <p:cTn id="93" presetID="10" presetClass="entr" presetSubtype="0" fill="hold" nodeType="withEffect">
                                  <p:stCondLst>
                                    <p:cond delay="0"/>
                                  </p:stCondLst>
                                  <p:childTnLst>
                                    <p:set>
                                      <p:cBhvr>
                                        <p:cTn id="94" dur="1" fill="hold">
                                          <p:stCondLst>
                                            <p:cond delay="0"/>
                                          </p:stCondLst>
                                        </p:cTn>
                                        <p:tgtEl>
                                          <p:spTgt spid="86"/>
                                        </p:tgtEl>
                                        <p:attrNameLst>
                                          <p:attrName>style.visibility</p:attrName>
                                        </p:attrNameLst>
                                      </p:cBhvr>
                                      <p:to>
                                        <p:strVal val="visible"/>
                                      </p:to>
                                    </p:set>
                                    <p:animEffect transition="in" filter="fade">
                                      <p:cBhvr>
                                        <p:cTn id="95" dur="1000"/>
                                        <p:tgtEl>
                                          <p:spTgt spid="86"/>
                                        </p:tgtEl>
                                      </p:cBhvr>
                                    </p:animEffect>
                                  </p:childTnLst>
                                </p:cTn>
                              </p:par>
                              <p:par>
                                <p:cTn id="96" presetID="2" presetClass="entr" presetSubtype="8" decel="100000" fill="hold" grpId="0" nodeType="withEffect">
                                  <p:stCondLst>
                                    <p:cond delay="0"/>
                                  </p:stCondLst>
                                  <p:childTnLst>
                                    <p:set>
                                      <p:cBhvr>
                                        <p:cTn id="97" dur="1" fill="hold">
                                          <p:stCondLst>
                                            <p:cond delay="0"/>
                                          </p:stCondLst>
                                        </p:cTn>
                                        <p:tgtEl>
                                          <p:spTgt spid="85"/>
                                        </p:tgtEl>
                                        <p:attrNameLst>
                                          <p:attrName>style.visibility</p:attrName>
                                        </p:attrNameLst>
                                      </p:cBhvr>
                                      <p:to>
                                        <p:strVal val="visible"/>
                                      </p:to>
                                    </p:set>
                                    <p:anim calcmode="lin" valueType="num">
                                      <p:cBhvr additive="base">
                                        <p:cTn id="98" dur="1000" fill="hold"/>
                                        <p:tgtEl>
                                          <p:spTgt spid="85"/>
                                        </p:tgtEl>
                                        <p:attrNameLst>
                                          <p:attrName>ppt_x</p:attrName>
                                        </p:attrNameLst>
                                      </p:cBhvr>
                                      <p:tavLst>
                                        <p:tav tm="0">
                                          <p:val>
                                            <p:strVal val="0-#ppt_w/2"/>
                                          </p:val>
                                        </p:tav>
                                        <p:tav tm="100000">
                                          <p:val>
                                            <p:strVal val="#ppt_x"/>
                                          </p:val>
                                        </p:tav>
                                      </p:tavLst>
                                    </p:anim>
                                    <p:anim calcmode="lin" valueType="num">
                                      <p:cBhvr additive="base">
                                        <p:cTn id="99" dur="1000" fill="hold"/>
                                        <p:tgtEl>
                                          <p:spTgt spid="85"/>
                                        </p:tgtEl>
                                        <p:attrNameLst>
                                          <p:attrName>ppt_y</p:attrName>
                                        </p:attrNameLst>
                                      </p:cBhvr>
                                      <p:tavLst>
                                        <p:tav tm="0">
                                          <p:val>
                                            <p:strVal val="#ppt_y"/>
                                          </p:val>
                                        </p:tav>
                                        <p:tav tm="100000">
                                          <p:val>
                                            <p:strVal val="#ppt_y"/>
                                          </p:val>
                                        </p:tav>
                                      </p:tavLst>
                                    </p:anim>
                                  </p:childTnLst>
                                </p:cTn>
                              </p:par>
                              <p:par>
                                <p:cTn id="100" presetID="10" presetClass="entr" presetSubtype="0" fill="hold" grpId="1" nodeType="withEffect">
                                  <p:stCondLst>
                                    <p:cond delay="0"/>
                                  </p:stCondLst>
                                  <p:childTnLst>
                                    <p:set>
                                      <p:cBhvr>
                                        <p:cTn id="101" dur="1" fill="hold">
                                          <p:stCondLst>
                                            <p:cond delay="0"/>
                                          </p:stCondLst>
                                        </p:cTn>
                                        <p:tgtEl>
                                          <p:spTgt spid="85"/>
                                        </p:tgtEl>
                                        <p:attrNameLst>
                                          <p:attrName>style.visibility</p:attrName>
                                        </p:attrNameLst>
                                      </p:cBhvr>
                                      <p:to>
                                        <p:strVal val="visible"/>
                                      </p:to>
                                    </p:set>
                                    <p:animEffect transition="in" filter="fade">
                                      <p:cBhvr>
                                        <p:cTn id="102" dur="1000"/>
                                        <p:tgtEl>
                                          <p:spTgt spid="85"/>
                                        </p:tgtEl>
                                      </p:cBhvr>
                                    </p:animEffect>
                                  </p:childTnLst>
                                </p:cTn>
                              </p:par>
                            </p:childTnLst>
                          </p:cTn>
                        </p:par>
                        <p:par>
                          <p:cTn id="103" fill="hold">
                            <p:stCondLst>
                              <p:cond delay="8289"/>
                            </p:stCondLst>
                            <p:childTnLst>
                              <p:par>
                                <p:cTn id="104" presetID="12" presetClass="entr" presetSubtype="2" fill="hold" grpId="0" nodeType="afterEffect">
                                  <p:stCondLst>
                                    <p:cond delay="0"/>
                                  </p:stCondLst>
                                  <p:childTnLst>
                                    <p:set>
                                      <p:cBhvr>
                                        <p:cTn id="105" dur="1" fill="hold">
                                          <p:stCondLst>
                                            <p:cond delay="0"/>
                                          </p:stCondLst>
                                        </p:cTn>
                                        <p:tgtEl>
                                          <p:spTgt spid="92"/>
                                        </p:tgtEl>
                                        <p:attrNameLst>
                                          <p:attrName>style.visibility</p:attrName>
                                        </p:attrNameLst>
                                      </p:cBhvr>
                                      <p:to>
                                        <p:strVal val="visible"/>
                                      </p:to>
                                    </p:set>
                                    <p:anim calcmode="lin" valueType="num">
                                      <p:cBhvr additive="base">
                                        <p:cTn id="106" dur="500"/>
                                        <p:tgtEl>
                                          <p:spTgt spid="92"/>
                                        </p:tgtEl>
                                        <p:attrNameLst>
                                          <p:attrName>ppt_x</p:attrName>
                                        </p:attrNameLst>
                                      </p:cBhvr>
                                      <p:tavLst>
                                        <p:tav tm="0">
                                          <p:val>
                                            <p:strVal val="#ppt_x+#ppt_w*1.125000"/>
                                          </p:val>
                                        </p:tav>
                                        <p:tav tm="100000">
                                          <p:val>
                                            <p:strVal val="#ppt_x"/>
                                          </p:val>
                                        </p:tav>
                                      </p:tavLst>
                                    </p:anim>
                                    <p:animEffect transition="in" filter="wipe(left)">
                                      <p:cBhvr>
                                        <p:cTn id="107" dur="500"/>
                                        <p:tgtEl>
                                          <p:spTgt spid="92"/>
                                        </p:tgtEl>
                                      </p:cBhvr>
                                    </p:animEffect>
                                  </p:childTnLst>
                                </p:cTn>
                              </p:par>
                            </p:childTnLst>
                          </p:cTn>
                        </p:par>
                        <p:par>
                          <p:cTn id="108" fill="hold">
                            <p:stCondLst>
                              <p:cond delay="8789"/>
                            </p:stCondLst>
                            <p:childTnLst>
                              <p:par>
                                <p:cTn id="109" presetID="53" presetClass="entr" presetSubtype="16" fill="hold" grpId="0" nodeType="afterEffect">
                                  <p:stCondLst>
                                    <p:cond delay="0"/>
                                  </p:stCondLst>
                                  <p:iterate type="lt">
                                    <p:tmPct val="10000"/>
                                  </p:iterate>
                                  <p:childTnLst>
                                    <p:set>
                                      <p:cBhvr>
                                        <p:cTn id="110" dur="1" fill="hold">
                                          <p:stCondLst>
                                            <p:cond delay="0"/>
                                          </p:stCondLst>
                                        </p:cTn>
                                        <p:tgtEl>
                                          <p:spTgt spid="91"/>
                                        </p:tgtEl>
                                        <p:attrNameLst>
                                          <p:attrName>style.visibility</p:attrName>
                                        </p:attrNameLst>
                                      </p:cBhvr>
                                      <p:to>
                                        <p:strVal val="visible"/>
                                      </p:to>
                                    </p:set>
                                    <p:anim calcmode="lin" valueType="num">
                                      <p:cBhvr>
                                        <p:cTn id="111" dur="300" fill="hold"/>
                                        <p:tgtEl>
                                          <p:spTgt spid="91"/>
                                        </p:tgtEl>
                                        <p:attrNameLst>
                                          <p:attrName>ppt_w</p:attrName>
                                        </p:attrNameLst>
                                      </p:cBhvr>
                                      <p:tavLst>
                                        <p:tav tm="0">
                                          <p:val>
                                            <p:fltVal val="0"/>
                                          </p:val>
                                        </p:tav>
                                        <p:tav tm="100000">
                                          <p:val>
                                            <p:strVal val="#ppt_w"/>
                                          </p:val>
                                        </p:tav>
                                      </p:tavLst>
                                    </p:anim>
                                    <p:anim calcmode="lin" valueType="num">
                                      <p:cBhvr>
                                        <p:cTn id="112" dur="300" fill="hold"/>
                                        <p:tgtEl>
                                          <p:spTgt spid="91"/>
                                        </p:tgtEl>
                                        <p:attrNameLst>
                                          <p:attrName>ppt_h</p:attrName>
                                        </p:attrNameLst>
                                      </p:cBhvr>
                                      <p:tavLst>
                                        <p:tav tm="0">
                                          <p:val>
                                            <p:fltVal val="0"/>
                                          </p:val>
                                        </p:tav>
                                        <p:tav tm="100000">
                                          <p:val>
                                            <p:strVal val="#ppt_h"/>
                                          </p:val>
                                        </p:tav>
                                      </p:tavLst>
                                    </p:anim>
                                    <p:animEffect transition="in" filter="fade">
                                      <p:cBhvr>
                                        <p:cTn id="113" dur="300"/>
                                        <p:tgtEl>
                                          <p:spTgt spid="91"/>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101"/>
                                        </p:tgtEl>
                                        <p:attrNameLst>
                                          <p:attrName>style.visibility</p:attrName>
                                        </p:attrNameLst>
                                      </p:cBhvr>
                                      <p:to>
                                        <p:strVal val="visible"/>
                                      </p:to>
                                    </p:set>
                                    <p:animEffect transition="in" filter="fade">
                                      <p:cBhvr>
                                        <p:cTn id="116"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7" grpId="0"/>
      <p:bldP spid="70" grpId="0" animBg="1"/>
      <p:bldP spid="70" grpId="1" animBg="1"/>
      <p:bldP spid="76" grpId="0"/>
      <p:bldP spid="77" grpId="0" animBg="1"/>
      <p:bldP spid="77" grpId="1" animBg="1"/>
      <p:bldP spid="83" grpId="0"/>
      <p:bldP spid="84" grpId="0" animBg="1"/>
      <p:bldP spid="85" grpId="0" animBg="1"/>
      <p:bldP spid="85" grpId="1" animBg="1"/>
      <p:bldP spid="91" grpId="0"/>
      <p:bldP spid="92" grpId="0" animBg="1"/>
      <p:bldP spid="101" grpId="0" animBg="1"/>
      <p:bldP spid="10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p:cNvSpPr>
            <a:spLocks noGrp="1"/>
          </p:cNvSpPr>
          <p:nvPr>
            <p:ph type="title"/>
          </p:nvPr>
        </p:nvSpPr>
        <p:spPr/>
        <p:txBody>
          <a:bodyPr/>
          <a:lstStyle/>
          <a:p>
            <a:r>
              <a:rPr lang="zh-CN" altLang="en-US" dirty="0"/>
              <a:t>单击输入标题内容</a:t>
            </a:r>
            <a:endParaRPr lang="zh-CN" altLang="en-US" dirty="0"/>
          </a:p>
        </p:txBody>
      </p:sp>
      <p:sp>
        <p:nvSpPr>
          <p:cNvPr id="3" name="椭圆 2"/>
          <p:cNvSpPr/>
          <p:nvPr/>
        </p:nvSpPr>
        <p:spPr>
          <a:xfrm>
            <a:off x="3506343" y="1508787"/>
            <a:ext cx="2252467" cy="2252760"/>
          </a:xfrm>
          <a:prstGeom prst="ellipse">
            <a:avLst/>
          </a:prstGeom>
          <a:gradFill>
            <a:gsLst>
              <a:gs pos="0">
                <a:schemeClr val="bg1">
                  <a:lumMod val="85000"/>
                </a:schemeClr>
              </a:gs>
              <a:gs pos="1000">
                <a:schemeClr val="bg1"/>
              </a:gs>
              <a:gs pos="92000">
                <a:schemeClr val="bg1">
                  <a:lumMod val="85000"/>
                </a:schemeClr>
              </a:gs>
            </a:gsLst>
            <a:lin ang="16200000" scaled="0"/>
          </a:gradFill>
          <a:ln>
            <a:solidFill>
              <a:schemeClr val="bg1"/>
            </a:solidFill>
          </a:ln>
          <a:effectLst>
            <a:outerShdw blurRad="419100" dist="2032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900">
              <a:solidFill>
                <a:schemeClr val="bg1"/>
              </a:solidFill>
            </a:endParaRPr>
          </a:p>
        </p:txBody>
      </p:sp>
      <p:sp>
        <p:nvSpPr>
          <p:cNvPr id="4" name="文本框 14"/>
          <p:cNvSpPr txBox="1"/>
          <p:nvPr/>
        </p:nvSpPr>
        <p:spPr>
          <a:xfrm>
            <a:off x="3628565" y="2216129"/>
            <a:ext cx="2045231" cy="800207"/>
          </a:xfrm>
          <a:prstGeom prst="rect">
            <a:avLst/>
          </a:prstGeom>
          <a:noFill/>
        </p:spPr>
        <p:txBody>
          <a:bodyPr wrap="square" lIns="121908" tIns="60954" rIns="121908" bIns="60954"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椭圆 4"/>
          <p:cNvSpPr/>
          <p:nvPr/>
        </p:nvSpPr>
        <p:spPr>
          <a:xfrm>
            <a:off x="5257544" y="2563513"/>
            <a:ext cx="2252467" cy="2252760"/>
          </a:xfrm>
          <a:prstGeom prst="ellipse">
            <a:avLst/>
          </a:prstGeom>
          <a:gradFill>
            <a:gsLst>
              <a:gs pos="0">
                <a:schemeClr val="bg1">
                  <a:lumMod val="85000"/>
                </a:schemeClr>
              </a:gs>
              <a:gs pos="1000">
                <a:schemeClr val="bg1"/>
              </a:gs>
              <a:gs pos="92000">
                <a:schemeClr val="bg1">
                  <a:lumMod val="85000"/>
                </a:schemeClr>
              </a:gs>
            </a:gsLst>
            <a:lin ang="16200000" scaled="0"/>
          </a:gradFill>
          <a:ln>
            <a:solidFill>
              <a:schemeClr val="bg1"/>
            </a:solidFill>
          </a:ln>
          <a:effectLst>
            <a:outerShdw blurRad="419100" dist="2032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900">
              <a:solidFill>
                <a:schemeClr val="bg1"/>
              </a:solidFill>
            </a:endParaRPr>
          </a:p>
        </p:txBody>
      </p:sp>
      <p:sp>
        <p:nvSpPr>
          <p:cNvPr id="6" name="文本框 46"/>
          <p:cNvSpPr txBox="1"/>
          <p:nvPr/>
        </p:nvSpPr>
        <p:spPr>
          <a:xfrm>
            <a:off x="5336889" y="3322151"/>
            <a:ext cx="2253563" cy="677108"/>
          </a:xfrm>
          <a:prstGeom prst="rect">
            <a:avLst/>
          </a:prstGeom>
          <a:noFill/>
        </p:spPr>
        <p:txBody>
          <a:bodyPr wrap="square" lIns="121908" tIns="60954" rIns="121908" bIns="60954" rtlCol="0">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椭圆 6"/>
          <p:cNvSpPr/>
          <p:nvPr/>
        </p:nvSpPr>
        <p:spPr>
          <a:xfrm>
            <a:off x="6841456" y="3753491"/>
            <a:ext cx="2252467" cy="2252760"/>
          </a:xfrm>
          <a:prstGeom prst="ellipse">
            <a:avLst/>
          </a:prstGeom>
          <a:gradFill>
            <a:gsLst>
              <a:gs pos="0">
                <a:schemeClr val="bg1">
                  <a:lumMod val="85000"/>
                </a:schemeClr>
              </a:gs>
              <a:gs pos="1000">
                <a:schemeClr val="bg1"/>
              </a:gs>
              <a:gs pos="92000">
                <a:schemeClr val="bg1">
                  <a:lumMod val="85000"/>
                </a:schemeClr>
              </a:gs>
            </a:gsLst>
            <a:lin ang="16200000" scaled="0"/>
          </a:gradFill>
          <a:ln>
            <a:solidFill>
              <a:schemeClr val="bg1"/>
            </a:solidFill>
          </a:ln>
          <a:effectLst>
            <a:outerShdw blurRad="419100" dist="2032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900">
              <a:solidFill>
                <a:schemeClr val="bg1"/>
              </a:solidFill>
            </a:endParaRPr>
          </a:p>
        </p:txBody>
      </p:sp>
      <p:sp>
        <p:nvSpPr>
          <p:cNvPr id="8" name="文本框 60"/>
          <p:cNvSpPr txBox="1"/>
          <p:nvPr/>
        </p:nvSpPr>
        <p:spPr>
          <a:xfrm>
            <a:off x="7055983" y="4590807"/>
            <a:ext cx="1919962" cy="861775"/>
          </a:xfrm>
          <a:prstGeom prst="rect">
            <a:avLst/>
          </a:prstGeom>
          <a:noFill/>
        </p:spPr>
        <p:txBody>
          <a:bodyPr wrap="square" lIns="121908" tIns="60954" rIns="121908" bIns="60954" rtlCol="0">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5173153" y="4715886"/>
            <a:ext cx="1950249" cy="1210403"/>
            <a:chOff x="3879773" y="3536914"/>
            <a:chExt cx="1462877" cy="907802"/>
          </a:xfrm>
        </p:grpSpPr>
        <p:grpSp>
          <p:nvGrpSpPr>
            <p:cNvPr id="10" name="组合 9"/>
            <p:cNvGrpSpPr/>
            <p:nvPr/>
          </p:nvGrpSpPr>
          <p:grpSpPr>
            <a:xfrm>
              <a:off x="3879773" y="3679683"/>
              <a:ext cx="533398" cy="533398"/>
              <a:chOff x="5333290" y="4577179"/>
              <a:chExt cx="849086" cy="849086"/>
            </a:xfrm>
            <a:effectLst>
              <a:outerShdw blurRad="215900" dist="152400" dir="2400000" algn="tl" rotWithShape="0">
                <a:prstClr val="black">
                  <a:alpha val="13000"/>
                </a:prstClr>
              </a:outerShdw>
            </a:effectLst>
          </p:grpSpPr>
          <p:sp>
            <p:nvSpPr>
              <p:cNvPr id="18" name="椭圆 17"/>
              <p:cNvSpPr/>
              <p:nvPr/>
            </p:nvSpPr>
            <p:spPr>
              <a:xfrm>
                <a:off x="5333290" y="4577179"/>
                <a:ext cx="849086" cy="849086"/>
              </a:xfrm>
              <a:prstGeom prst="ellipse">
                <a:avLst/>
              </a:prstGeom>
              <a:solidFill>
                <a:schemeClr val="accent2"/>
              </a:solidFill>
              <a:ln w="101600">
                <a:gradFill>
                  <a:gsLst>
                    <a:gs pos="9000">
                      <a:srgbClr val="FCFCFC"/>
                    </a:gs>
                    <a:gs pos="85000">
                      <a:srgbClr val="C8C8C8"/>
                    </a:gs>
                  </a:gsLst>
                  <a:lin ang="3600000" scaled="0"/>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sp>
            <p:nvSpPr>
              <p:cNvPr id="19" name="文本框 58"/>
              <p:cNvSpPr txBox="1"/>
              <p:nvPr/>
            </p:nvSpPr>
            <p:spPr>
              <a:xfrm>
                <a:off x="5480835" y="4593382"/>
                <a:ext cx="521004" cy="790015"/>
              </a:xfrm>
              <a:prstGeom prst="rect">
                <a:avLst/>
              </a:prstGeom>
              <a:noFill/>
            </p:spPr>
            <p:txBody>
              <a:bodyPr wrap="none" rtlCol="0">
                <a:spAutoFit/>
              </a:bodyPr>
              <a:lstStyle/>
              <a:p>
                <a:r>
                  <a:rPr lang="en-US" altLang="zh-CN" sz="3700" dirty="0">
                    <a:solidFill>
                      <a:schemeClr val="bg1"/>
                    </a:solidFill>
                    <a:latin typeface="Impact" panose="020B0806030902050204" pitchFamily="34" charset="0"/>
                    <a:ea typeface="+mj-ea"/>
                  </a:rPr>
                  <a:t>3</a:t>
                </a:r>
                <a:endParaRPr lang="zh-CN" altLang="en-US" sz="3700" dirty="0">
                  <a:solidFill>
                    <a:schemeClr val="bg1"/>
                  </a:solidFill>
                  <a:latin typeface="Impact" panose="020B0806030902050204" pitchFamily="34" charset="0"/>
                  <a:ea typeface="+mj-ea"/>
                </a:endParaRPr>
              </a:p>
            </p:txBody>
          </p:sp>
        </p:grpSp>
        <p:sp>
          <p:nvSpPr>
            <p:cNvPr id="12" name="椭圆 11"/>
            <p:cNvSpPr/>
            <p:nvPr/>
          </p:nvSpPr>
          <p:spPr>
            <a:xfrm>
              <a:off x="4434848" y="3536914"/>
              <a:ext cx="907802" cy="907802"/>
            </a:xfrm>
            <a:prstGeom prst="ellipse">
              <a:avLst/>
            </a:prstGeom>
            <a:gradFill>
              <a:gsLst>
                <a:gs pos="10000">
                  <a:srgbClr val="D0D0CD"/>
                </a:gs>
                <a:gs pos="86000">
                  <a:srgbClr val="FCFCFC"/>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sp>
          <p:nvSpPr>
            <p:cNvPr id="13" name="椭圆 12"/>
            <p:cNvSpPr/>
            <p:nvPr/>
          </p:nvSpPr>
          <p:spPr>
            <a:xfrm>
              <a:off x="4539988" y="3642054"/>
              <a:ext cx="697521" cy="697521"/>
            </a:xfrm>
            <a:prstGeom prst="ellipse">
              <a:avLst/>
            </a:prstGeom>
            <a:solidFill>
              <a:schemeClr val="accent2"/>
            </a:solidFill>
            <a:ln w="101600">
              <a:solidFill>
                <a:schemeClr val="accent1"/>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sp>
          <p:nvSpPr>
            <p:cNvPr id="14" name="椭圆 13"/>
            <p:cNvSpPr/>
            <p:nvPr/>
          </p:nvSpPr>
          <p:spPr>
            <a:xfrm>
              <a:off x="4566987" y="3656051"/>
              <a:ext cx="650471" cy="650471"/>
            </a:xfrm>
            <a:prstGeom prst="ellipse">
              <a:avLst/>
            </a:prstGeom>
            <a:gradFill>
              <a:gsLst>
                <a:gs pos="0">
                  <a:srgbClr val="C1CACF"/>
                </a:gs>
                <a:gs pos="76000">
                  <a:srgbClr val="FCFCFC"/>
                </a:gs>
              </a:gsLst>
              <a:lin ang="13500000" scaled="1"/>
            </a:grad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grpSp>
      <p:grpSp>
        <p:nvGrpSpPr>
          <p:cNvPr id="21" name="组合 20"/>
          <p:cNvGrpSpPr/>
          <p:nvPr/>
        </p:nvGrpSpPr>
        <p:grpSpPr>
          <a:xfrm>
            <a:off x="1669563" y="1958142"/>
            <a:ext cx="1972062" cy="1210403"/>
            <a:chOff x="1375292" y="1014028"/>
            <a:chExt cx="1766038" cy="1083809"/>
          </a:xfrm>
        </p:grpSpPr>
        <p:grpSp>
          <p:nvGrpSpPr>
            <p:cNvPr id="23" name="组合 22"/>
            <p:cNvGrpSpPr/>
            <p:nvPr/>
          </p:nvGrpSpPr>
          <p:grpSpPr>
            <a:xfrm>
              <a:off x="1375292" y="1201709"/>
              <a:ext cx="636815" cy="672631"/>
              <a:chOff x="1833725" y="1586404"/>
              <a:chExt cx="849086" cy="896841"/>
            </a:xfrm>
            <a:effectLst>
              <a:outerShdw blurRad="215900" dist="152400" dir="2400000" algn="tl" rotWithShape="0">
                <a:prstClr val="black">
                  <a:alpha val="13000"/>
                </a:prstClr>
              </a:outerShdw>
            </a:effectLst>
          </p:grpSpPr>
          <p:sp>
            <p:nvSpPr>
              <p:cNvPr id="28" name="椭圆 27"/>
              <p:cNvSpPr/>
              <p:nvPr/>
            </p:nvSpPr>
            <p:spPr>
              <a:xfrm>
                <a:off x="1833725" y="1634159"/>
                <a:ext cx="849086" cy="849086"/>
              </a:xfrm>
              <a:prstGeom prst="ellipse">
                <a:avLst/>
              </a:prstGeom>
              <a:solidFill>
                <a:schemeClr val="accent2"/>
              </a:solidFill>
              <a:ln w="101600">
                <a:gradFill>
                  <a:gsLst>
                    <a:gs pos="9000">
                      <a:srgbClr val="FCFCFC"/>
                    </a:gs>
                    <a:gs pos="85000">
                      <a:srgbClr val="C8C8C8"/>
                    </a:gs>
                  </a:gsLst>
                  <a:lin ang="3600000" scaled="0"/>
                </a:gradFill>
              </a:ln>
              <a:effectLst>
                <a:innerShdw blurRad="63500" dist="508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sp>
            <p:nvSpPr>
              <p:cNvPr id="29" name="文本框 12"/>
              <p:cNvSpPr txBox="1"/>
              <p:nvPr/>
            </p:nvSpPr>
            <p:spPr>
              <a:xfrm>
                <a:off x="1992983" y="1586404"/>
                <a:ext cx="436786" cy="790016"/>
              </a:xfrm>
              <a:prstGeom prst="rect">
                <a:avLst/>
              </a:prstGeom>
              <a:noFill/>
            </p:spPr>
            <p:txBody>
              <a:bodyPr wrap="none" rtlCol="0">
                <a:spAutoFit/>
              </a:bodyPr>
              <a:lstStyle/>
              <a:p>
                <a:r>
                  <a:rPr lang="en-US" altLang="zh-CN" sz="3700" dirty="0">
                    <a:solidFill>
                      <a:schemeClr val="bg1"/>
                    </a:solidFill>
                    <a:latin typeface="Impact" panose="020B0806030902050204" pitchFamily="34" charset="0"/>
                    <a:ea typeface="+mj-ea"/>
                  </a:rPr>
                  <a:t>1</a:t>
                </a:r>
                <a:endParaRPr lang="zh-CN" altLang="en-US" sz="3700" dirty="0">
                  <a:solidFill>
                    <a:schemeClr val="bg1"/>
                  </a:solidFill>
                  <a:latin typeface="Impact" panose="020B0806030902050204" pitchFamily="34" charset="0"/>
                  <a:ea typeface="+mj-ea"/>
                </a:endParaRPr>
              </a:p>
            </p:txBody>
          </p:sp>
        </p:grpSp>
        <p:grpSp>
          <p:nvGrpSpPr>
            <p:cNvPr id="24" name="组合 23"/>
            <p:cNvGrpSpPr/>
            <p:nvPr/>
          </p:nvGrpSpPr>
          <p:grpSpPr>
            <a:xfrm>
              <a:off x="2057521" y="1014028"/>
              <a:ext cx="1083809" cy="1083809"/>
              <a:chOff x="2743364" y="1336163"/>
              <a:chExt cx="1445078" cy="1445078"/>
            </a:xfrm>
            <a:effectLst>
              <a:outerShdw blurRad="215900" dist="152400" dir="2400000" algn="tl" rotWithShape="0">
                <a:prstClr val="black">
                  <a:alpha val="13000"/>
                </a:prstClr>
              </a:outerShdw>
            </a:effectLst>
          </p:grpSpPr>
          <p:sp>
            <p:nvSpPr>
              <p:cNvPr id="25" name="椭圆 24"/>
              <p:cNvSpPr/>
              <p:nvPr/>
            </p:nvSpPr>
            <p:spPr>
              <a:xfrm>
                <a:off x="2743364" y="1336163"/>
                <a:ext cx="1445078" cy="1445078"/>
              </a:xfrm>
              <a:prstGeom prst="ellipse">
                <a:avLst/>
              </a:prstGeom>
              <a:gradFill>
                <a:gsLst>
                  <a:gs pos="10000">
                    <a:srgbClr val="D0D0CD"/>
                  </a:gs>
                  <a:gs pos="86000">
                    <a:srgbClr val="FCFCFC"/>
                  </a:gs>
                </a:gsLst>
                <a:lin ang="13500000" scaled="1"/>
              </a:gra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sp>
            <p:nvSpPr>
              <p:cNvPr id="26" name="椭圆 25"/>
              <p:cNvSpPr/>
              <p:nvPr/>
            </p:nvSpPr>
            <p:spPr>
              <a:xfrm>
                <a:off x="2910731" y="1503530"/>
                <a:ext cx="1110344" cy="1110344"/>
              </a:xfrm>
              <a:prstGeom prst="ellipse">
                <a:avLst/>
              </a:prstGeom>
              <a:noFill/>
              <a:ln w="101600">
                <a:solidFill>
                  <a:schemeClr val="accent1"/>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sp>
            <p:nvSpPr>
              <p:cNvPr id="27" name="椭圆 26"/>
              <p:cNvSpPr/>
              <p:nvPr/>
            </p:nvSpPr>
            <p:spPr>
              <a:xfrm>
                <a:off x="2948383" y="1541182"/>
                <a:ext cx="1035448" cy="1035448"/>
              </a:xfrm>
              <a:prstGeom prst="ellipse">
                <a:avLst/>
              </a:prstGeom>
              <a:gradFill>
                <a:gsLst>
                  <a:gs pos="0">
                    <a:srgbClr val="C1CACF"/>
                  </a:gs>
                  <a:gs pos="76000">
                    <a:srgbClr val="FCFCFC"/>
                  </a:gs>
                </a:gsLst>
                <a:lin ang="13500000" scaled="1"/>
              </a:grad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grpSp>
      </p:grpSp>
      <p:grpSp>
        <p:nvGrpSpPr>
          <p:cNvPr id="31" name="组合 30"/>
          <p:cNvGrpSpPr/>
          <p:nvPr/>
        </p:nvGrpSpPr>
        <p:grpSpPr>
          <a:xfrm>
            <a:off x="3504996" y="3557025"/>
            <a:ext cx="1972063" cy="1210403"/>
            <a:chOff x="2677861" y="2144185"/>
            <a:chExt cx="1766039" cy="1083809"/>
          </a:xfrm>
        </p:grpSpPr>
        <p:grpSp>
          <p:nvGrpSpPr>
            <p:cNvPr id="33" name="组合 32"/>
            <p:cNvGrpSpPr/>
            <p:nvPr/>
          </p:nvGrpSpPr>
          <p:grpSpPr>
            <a:xfrm>
              <a:off x="2677861" y="2362926"/>
              <a:ext cx="636815" cy="641574"/>
              <a:chOff x="3570484" y="3134690"/>
              <a:chExt cx="849086" cy="855431"/>
            </a:xfrm>
            <a:effectLst>
              <a:outerShdw blurRad="215900" dist="152400" dir="2400000" algn="tl" rotWithShape="0">
                <a:prstClr val="black">
                  <a:alpha val="13000"/>
                </a:prstClr>
              </a:outerShdw>
            </a:effectLst>
          </p:grpSpPr>
          <p:sp>
            <p:nvSpPr>
              <p:cNvPr id="38" name="椭圆 37"/>
              <p:cNvSpPr/>
              <p:nvPr/>
            </p:nvSpPr>
            <p:spPr>
              <a:xfrm>
                <a:off x="3570484" y="3141035"/>
                <a:ext cx="849086" cy="849086"/>
              </a:xfrm>
              <a:prstGeom prst="ellipse">
                <a:avLst/>
              </a:prstGeom>
              <a:solidFill>
                <a:schemeClr val="accent2"/>
              </a:solidFill>
              <a:ln w="101600">
                <a:gradFill>
                  <a:gsLst>
                    <a:gs pos="9000">
                      <a:srgbClr val="FCFCFC"/>
                    </a:gs>
                    <a:gs pos="85000">
                      <a:srgbClr val="C8C8C8"/>
                    </a:gs>
                  </a:gsLst>
                  <a:lin ang="3600000" scaled="0"/>
                </a:gradFill>
              </a:ln>
              <a:effectLst>
                <a:innerShdw blurRad="63500" dist="508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sp>
            <p:nvSpPr>
              <p:cNvPr id="39" name="文本框 44"/>
              <p:cNvSpPr txBox="1"/>
              <p:nvPr/>
            </p:nvSpPr>
            <p:spPr>
              <a:xfrm>
                <a:off x="3718029" y="3134690"/>
                <a:ext cx="505692" cy="790015"/>
              </a:xfrm>
              <a:prstGeom prst="rect">
                <a:avLst/>
              </a:prstGeom>
              <a:noFill/>
            </p:spPr>
            <p:txBody>
              <a:bodyPr wrap="none" rtlCol="0">
                <a:spAutoFit/>
              </a:bodyPr>
              <a:lstStyle/>
              <a:p>
                <a:r>
                  <a:rPr lang="en-US" altLang="zh-CN" sz="3700" dirty="0">
                    <a:solidFill>
                      <a:schemeClr val="bg1"/>
                    </a:solidFill>
                    <a:latin typeface="Impact" panose="020B0806030902050204" pitchFamily="34" charset="0"/>
                    <a:ea typeface="+mj-ea"/>
                  </a:rPr>
                  <a:t>2</a:t>
                </a:r>
                <a:endParaRPr lang="zh-CN" altLang="en-US" sz="3700" dirty="0">
                  <a:solidFill>
                    <a:schemeClr val="bg1"/>
                  </a:solidFill>
                  <a:latin typeface="Impact" panose="020B0806030902050204" pitchFamily="34" charset="0"/>
                  <a:ea typeface="+mj-ea"/>
                </a:endParaRPr>
              </a:p>
            </p:txBody>
          </p:sp>
        </p:grpSp>
        <p:grpSp>
          <p:nvGrpSpPr>
            <p:cNvPr id="34" name="组合 33"/>
            <p:cNvGrpSpPr/>
            <p:nvPr/>
          </p:nvGrpSpPr>
          <p:grpSpPr>
            <a:xfrm>
              <a:off x="3360091" y="2144185"/>
              <a:ext cx="1083809" cy="1083809"/>
              <a:chOff x="4480123" y="2843039"/>
              <a:chExt cx="1445078" cy="1445078"/>
            </a:xfrm>
            <a:effectLst>
              <a:outerShdw blurRad="215900" dist="152400" dir="2400000" algn="tl" rotWithShape="0">
                <a:prstClr val="black">
                  <a:alpha val="13000"/>
                </a:prstClr>
              </a:outerShdw>
            </a:effectLst>
          </p:grpSpPr>
          <p:sp>
            <p:nvSpPr>
              <p:cNvPr id="35" name="椭圆 34"/>
              <p:cNvSpPr/>
              <p:nvPr/>
            </p:nvSpPr>
            <p:spPr>
              <a:xfrm>
                <a:off x="4480123" y="2843039"/>
                <a:ext cx="1445078" cy="1445078"/>
              </a:xfrm>
              <a:prstGeom prst="ellipse">
                <a:avLst/>
              </a:prstGeom>
              <a:gradFill>
                <a:gsLst>
                  <a:gs pos="10000">
                    <a:srgbClr val="D0D0CD"/>
                  </a:gs>
                  <a:gs pos="86000">
                    <a:srgbClr val="FCFCFC"/>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sp>
            <p:nvSpPr>
              <p:cNvPr id="36" name="椭圆 35"/>
              <p:cNvSpPr/>
              <p:nvPr/>
            </p:nvSpPr>
            <p:spPr>
              <a:xfrm>
                <a:off x="4647490" y="3010406"/>
                <a:ext cx="1110344" cy="1110344"/>
              </a:xfrm>
              <a:prstGeom prst="ellipse">
                <a:avLst/>
              </a:prstGeom>
              <a:noFill/>
              <a:ln w="101600">
                <a:solidFill>
                  <a:schemeClr val="accent1"/>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sp>
            <p:nvSpPr>
              <p:cNvPr id="37" name="椭圆 36"/>
              <p:cNvSpPr/>
              <p:nvPr/>
            </p:nvSpPr>
            <p:spPr>
              <a:xfrm>
                <a:off x="4684938" y="3047854"/>
                <a:ext cx="1035448" cy="1035448"/>
              </a:xfrm>
              <a:prstGeom prst="ellipse">
                <a:avLst/>
              </a:prstGeom>
              <a:gradFill>
                <a:gsLst>
                  <a:gs pos="0">
                    <a:srgbClr val="C1CACF"/>
                  </a:gs>
                  <a:gs pos="76000">
                    <a:srgbClr val="FCFCFC"/>
                  </a:gs>
                </a:gsLst>
                <a:lin ang="13500000" scaled="1"/>
              </a:grad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grpSp>
      </p:grpSp>
      <p:sp>
        <p:nvSpPr>
          <p:cNvPr id="32" name="KSO_Shape"/>
          <p:cNvSpPr/>
          <p:nvPr/>
        </p:nvSpPr>
        <p:spPr bwMode="auto">
          <a:xfrm>
            <a:off x="2780688" y="2357559"/>
            <a:ext cx="511624" cy="411911"/>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chemeClr val="accent1"/>
          </a:solidFill>
          <a:ln>
            <a:noFill/>
          </a:ln>
        </p:spPr>
        <p:txBody>
          <a:bodyPr lIns="121908" tIns="60954" rIns="121908" bIns="60954" anchor="ctr">
            <a:scene3d>
              <a:camera prst="orthographicFront"/>
              <a:lightRig rig="threePt" dir="t"/>
            </a:scene3d>
            <a:sp3d contourW="12700">
              <a:contourClr>
                <a:srgbClr val="FFFFFF"/>
              </a:contourClr>
            </a:sp3d>
          </a:bodyPr>
          <a:lstStyle/>
          <a:p>
            <a:pPr algn="ctr">
              <a:defRPr/>
            </a:pPr>
            <a:endParaRPr lang="zh-CN" altLang="en-US" sz="1900">
              <a:solidFill>
                <a:srgbClr val="FFFFFF"/>
              </a:solidFill>
              <a:ea typeface="宋体" panose="02010600030101010101" pitchFamily="2" charset="-122"/>
            </a:endParaRPr>
          </a:p>
        </p:txBody>
      </p:sp>
      <p:sp>
        <p:nvSpPr>
          <p:cNvPr id="47" name="KSO_Shape"/>
          <p:cNvSpPr>
            <a:spLocks noChangeArrowheads="1"/>
          </p:cNvSpPr>
          <p:nvPr/>
        </p:nvSpPr>
        <p:spPr bwMode="auto">
          <a:xfrm>
            <a:off x="6256955" y="5083179"/>
            <a:ext cx="531907" cy="450407"/>
          </a:xfrm>
          <a:custGeom>
            <a:avLst/>
            <a:gdLst>
              <a:gd name="T0" fmla="*/ 294416 w 1263650"/>
              <a:gd name="T1" fmla="*/ 1098599 h 1069975"/>
              <a:gd name="T2" fmla="*/ 1320142 w 1263650"/>
              <a:gd name="T3" fmla="*/ 878240 h 1069975"/>
              <a:gd name="T4" fmla="*/ 1613379 w 1263650"/>
              <a:gd name="T5" fmla="*/ 878240 h 1069975"/>
              <a:gd name="T6" fmla="*/ 74190 w 1263650"/>
              <a:gd name="T7" fmla="*/ 1612900 h 1069975"/>
              <a:gd name="T8" fmla="*/ 1538839 w 1263650"/>
              <a:gd name="T9" fmla="*/ 732266 h 1069975"/>
              <a:gd name="T10" fmla="*/ 1392852 w 1263650"/>
              <a:gd name="T11" fmla="*/ 732266 h 1069975"/>
              <a:gd name="T12" fmla="*/ 514542 w 1263650"/>
              <a:gd name="T13" fmla="*/ 1026609 h 1069975"/>
              <a:gd name="T14" fmla="*/ 725543 w 1263650"/>
              <a:gd name="T15" fmla="*/ 146518 h 1069975"/>
              <a:gd name="T16" fmla="*/ 708392 w 1263650"/>
              <a:gd name="T17" fmla="*/ 149712 h 1069975"/>
              <a:gd name="T18" fmla="*/ 694033 w 1263650"/>
              <a:gd name="T19" fmla="*/ 155302 h 1069975"/>
              <a:gd name="T20" fmla="*/ 683263 w 1263650"/>
              <a:gd name="T21" fmla="*/ 163287 h 1069975"/>
              <a:gd name="T22" fmla="*/ 674487 w 1263650"/>
              <a:gd name="T23" fmla="*/ 172868 h 1069975"/>
              <a:gd name="T24" fmla="*/ 665314 w 1263650"/>
              <a:gd name="T25" fmla="*/ 189636 h 1069975"/>
              <a:gd name="T26" fmla="*/ 660528 w 1263650"/>
              <a:gd name="T27" fmla="*/ 208399 h 1069975"/>
              <a:gd name="T28" fmla="*/ 659331 w 1263650"/>
              <a:gd name="T29" fmla="*/ 293036 h 1069975"/>
              <a:gd name="T30" fmla="*/ 1245270 w 1263650"/>
              <a:gd name="T31" fmla="*/ 213190 h 1069975"/>
              <a:gd name="T32" fmla="*/ 1242078 w 1263650"/>
              <a:gd name="T33" fmla="*/ 195624 h 1069975"/>
              <a:gd name="T34" fmla="*/ 1236494 w 1263650"/>
              <a:gd name="T35" fmla="*/ 181252 h 1069975"/>
              <a:gd name="T36" fmla="*/ 1228517 w 1263650"/>
              <a:gd name="T37" fmla="*/ 170472 h 1069975"/>
              <a:gd name="T38" fmla="*/ 1219343 w 1263650"/>
              <a:gd name="T39" fmla="*/ 161689 h 1069975"/>
              <a:gd name="T40" fmla="*/ 1201792 w 1263650"/>
              <a:gd name="T41" fmla="*/ 152507 h 1069975"/>
              <a:gd name="T42" fmla="*/ 1183446 w 1263650"/>
              <a:gd name="T43" fmla="*/ 147716 h 1069975"/>
              <a:gd name="T44" fmla="*/ 732324 w 1263650"/>
              <a:gd name="T45" fmla="*/ 146518 h 1069975"/>
              <a:gd name="T46" fmla="*/ 1172276 w 1263650"/>
              <a:gd name="T47" fmla="*/ 0 h 1069975"/>
              <a:gd name="T48" fmla="*/ 1202192 w 1263650"/>
              <a:gd name="T49" fmla="*/ 1996 h 1069975"/>
              <a:gd name="T50" fmla="*/ 1232108 w 1263650"/>
              <a:gd name="T51" fmla="*/ 7985 h 1069975"/>
              <a:gd name="T52" fmla="*/ 1260826 w 1263650"/>
              <a:gd name="T53" fmla="*/ 17566 h 1069975"/>
              <a:gd name="T54" fmla="*/ 1288348 w 1263650"/>
              <a:gd name="T55" fmla="*/ 31939 h 1069975"/>
              <a:gd name="T56" fmla="*/ 1313875 w 1263650"/>
              <a:gd name="T57" fmla="*/ 49106 h 1069975"/>
              <a:gd name="T58" fmla="*/ 1337010 w 1263650"/>
              <a:gd name="T59" fmla="*/ 70665 h 1069975"/>
              <a:gd name="T60" fmla="*/ 1356953 w 1263650"/>
              <a:gd name="T61" fmla="*/ 96216 h 1069975"/>
              <a:gd name="T62" fmla="*/ 1372509 w 1263650"/>
              <a:gd name="T63" fmla="*/ 124960 h 1069975"/>
              <a:gd name="T64" fmla="*/ 1384076 w 1263650"/>
              <a:gd name="T65" fmla="*/ 157697 h 1069975"/>
              <a:gd name="T66" fmla="*/ 1390857 w 1263650"/>
              <a:gd name="T67" fmla="*/ 194027 h 1069975"/>
              <a:gd name="T68" fmla="*/ 1392054 w 1263650"/>
              <a:gd name="T69" fmla="*/ 283854 h 1069975"/>
              <a:gd name="T70" fmla="*/ 1905000 w 1263650"/>
              <a:gd name="T71" fmla="*/ 806451 h 1069975"/>
              <a:gd name="T72" fmla="*/ 1318661 w 1263650"/>
              <a:gd name="T73" fmla="*/ 659931 h 1069975"/>
              <a:gd name="T74" fmla="*/ 585939 w 1263650"/>
              <a:gd name="T75" fmla="*/ 659931 h 1069975"/>
              <a:gd name="T76" fmla="*/ 0 w 1263650"/>
              <a:gd name="T77" fmla="*/ 806451 h 1069975"/>
              <a:gd name="T78" fmla="*/ 512946 w 1263650"/>
              <a:gd name="T79" fmla="*/ 219578 h 1069975"/>
              <a:gd name="T80" fmla="*/ 514940 w 1263650"/>
              <a:gd name="T81" fmla="*/ 189636 h 1069975"/>
              <a:gd name="T82" fmla="*/ 520924 w 1263650"/>
              <a:gd name="T83" fmla="*/ 159693 h 1069975"/>
              <a:gd name="T84" fmla="*/ 530496 w 1263650"/>
              <a:gd name="T85" fmla="*/ 130548 h 1069975"/>
              <a:gd name="T86" fmla="*/ 544856 w 1263650"/>
              <a:gd name="T87" fmla="*/ 103002 h 1069975"/>
              <a:gd name="T88" fmla="*/ 562007 w 1263650"/>
              <a:gd name="T89" fmla="*/ 77451 h 1069975"/>
              <a:gd name="T90" fmla="*/ 583545 w 1263650"/>
              <a:gd name="T91" fmla="*/ 55095 h 1069975"/>
              <a:gd name="T92" fmla="*/ 609074 w 1263650"/>
              <a:gd name="T93" fmla="*/ 35132 h 1069975"/>
              <a:gd name="T94" fmla="*/ 637792 w 1263650"/>
              <a:gd name="T95" fmla="*/ 19162 h 1069975"/>
              <a:gd name="T96" fmla="*/ 670498 w 1263650"/>
              <a:gd name="T97" fmla="*/ 7585 h 1069975"/>
              <a:gd name="T98" fmla="*/ 706795 w 1263650"/>
              <a:gd name="T99" fmla="*/ 1197 h 10699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63650" h="1069975">
                <a:moveTo>
                  <a:pt x="49213" y="582612"/>
                </a:moveTo>
                <a:lnTo>
                  <a:pt x="195296" y="582612"/>
                </a:lnTo>
                <a:lnTo>
                  <a:pt x="195296" y="728795"/>
                </a:lnTo>
                <a:lnTo>
                  <a:pt x="389544" y="728795"/>
                </a:lnTo>
                <a:lnTo>
                  <a:pt x="389544" y="582612"/>
                </a:lnTo>
                <a:lnTo>
                  <a:pt x="875694" y="582612"/>
                </a:lnTo>
                <a:lnTo>
                  <a:pt x="875694" y="728795"/>
                </a:lnTo>
                <a:lnTo>
                  <a:pt x="1070208" y="728795"/>
                </a:lnTo>
                <a:lnTo>
                  <a:pt x="1070208" y="582612"/>
                </a:lnTo>
                <a:lnTo>
                  <a:pt x="1216026" y="582612"/>
                </a:lnTo>
                <a:lnTo>
                  <a:pt x="1216026" y="1069975"/>
                </a:lnTo>
                <a:lnTo>
                  <a:pt x="49213" y="1069975"/>
                </a:lnTo>
                <a:lnTo>
                  <a:pt x="49213" y="582612"/>
                </a:lnTo>
                <a:close/>
                <a:moveTo>
                  <a:pt x="923925" y="485775"/>
                </a:moveTo>
                <a:lnTo>
                  <a:pt x="1020763" y="485775"/>
                </a:lnTo>
                <a:lnTo>
                  <a:pt x="1020763" y="681038"/>
                </a:lnTo>
                <a:lnTo>
                  <a:pt x="923925" y="681038"/>
                </a:lnTo>
                <a:lnTo>
                  <a:pt x="923925" y="485775"/>
                </a:lnTo>
                <a:close/>
                <a:moveTo>
                  <a:pt x="244475" y="485775"/>
                </a:moveTo>
                <a:lnTo>
                  <a:pt x="341313" y="485775"/>
                </a:lnTo>
                <a:lnTo>
                  <a:pt x="341313" y="681038"/>
                </a:lnTo>
                <a:lnTo>
                  <a:pt x="244475" y="681038"/>
                </a:lnTo>
                <a:lnTo>
                  <a:pt x="244475" y="485775"/>
                </a:lnTo>
                <a:close/>
                <a:moveTo>
                  <a:pt x="481277" y="97198"/>
                </a:moveTo>
                <a:lnTo>
                  <a:pt x="477308" y="97728"/>
                </a:lnTo>
                <a:lnTo>
                  <a:pt x="473604" y="98258"/>
                </a:lnTo>
                <a:lnTo>
                  <a:pt x="469900" y="99317"/>
                </a:lnTo>
                <a:lnTo>
                  <a:pt x="466460" y="100376"/>
                </a:lnTo>
                <a:lnTo>
                  <a:pt x="463285" y="101701"/>
                </a:lnTo>
                <a:lnTo>
                  <a:pt x="460375" y="103025"/>
                </a:lnTo>
                <a:lnTo>
                  <a:pt x="457729" y="104614"/>
                </a:lnTo>
                <a:lnTo>
                  <a:pt x="455348" y="106468"/>
                </a:lnTo>
                <a:lnTo>
                  <a:pt x="453231" y="108322"/>
                </a:lnTo>
                <a:lnTo>
                  <a:pt x="451114" y="110440"/>
                </a:lnTo>
                <a:lnTo>
                  <a:pt x="448998" y="112559"/>
                </a:lnTo>
                <a:lnTo>
                  <a:pt x="447410" y="114678"/>
                </a:lnTo>
                <a:lnTo>
                  <a:pt x="445823" y="117062"/>
                </a:lnTo>
                <a:lnTo>
                  <a:pt x="443441" y="121299"/>
                </a:lnTo>
                <a:lnTo>
                  <a:pt x="441325" y="125802"/>
                </a:lnTo>
                <a:lnTo>
                  <a:pt x="439737" y="130569"/>
                </a:lnTo>
                <a:lnTo>
                  <a:pt x="438679" y="134541"/>
                </a:lnTo>
                <a:lnTo>
                  <a:pt x="438150" y="138249"/>
                </a:lnTo>
                <a:lnTo>
                  <a:pt x="437356" y="143546"/>
                </a:lnTo>
                <a:lnTo>
                  <a:pt x="437356" y="145665"/>
                </a:lnTo>
                <a:lnTo>
                  <a:pt x="437356" y="194396"/>
                </a:lnTo>
                <a:lnTo>
                  <a:pt x="826294" y="194396"/>
                </a:lnTo>
                <a:lnTo>
                  <a:pt x="826294" y="145665"/>
                </a:lnTo>
                <a:lnTo>
                  <a:pt x="826029" y="141427"/>
                </a:lnTo>
                <a:lnTo>
                  <a:pt x="825764" y="137190"/>
                </a:lnTo>
                <a:lnTo>
                  <a:pt x="824706" y="133482"/>
                </a:lnTo>
                <a:lnTo>
                  <a:pt x="823912" y="129774"/>
                </a:lnTo>
                <a:lnTo>
                  <a:pt x="822854" y="126331"/>
                </a:lnTo>
                <a:lnTo>
                  <a:pt x="821531" y="123153"/>
                </a:lnTo>
                <a:lnTo>
                  <a:pt x="820208" y="120240"/>
                </a:lnTo>
                <a:lnTo>
                  <a:pt x="818621" y="117591"/>
                </a:lnTo>
                <a:lnTo>
                  <a:pt x="816769" y="115208"/>
                </a:lnTo>
                <a:lnTo>
                  <a:pt x="814916" y="113089"/>
                </a:lnTo>
                <a:lnTo>
                  <a:pt x="812800" y="110970"/>
                </a:lnTo>
                <a:lnTo>
                  <a:pt x="810948" y="108851"/>
                </a:lnTo>
                <a:lnTo>
                  <a:pt x="808831" y="107262"/>
                </a:lnTo>
                <a:lnTo>
                  <a:pt x="806450" y="105673"/>
                </a:lnTo>
                <a:lnTo>
                  <a:pt x="801687" y="103290"/>
                </a:lnTo>
                <a:lnTo>
                  <a:pt x="797189" y="101171"/>
                </a:lnTo>
                <a:lnTo>
                  <a:pt x="792956" y="99582"/>
                </a:lnTo>
                <a:lnTo>
                  <a:pt x="788987" y="98522"/>
                </a:lnTo>
                <a:lnTo>
                  <a:pt x="785019" y="97993"/>
                </a:lnTo>
                <a:lnTo>
                  <a:pt x="779727" y="97198"/>
                </a:lnTo>
                <a:lnTo>
                  <a:pt x="777610" y="97198"/>
                </a:lnTo>
                <a:lnTo>
                  <a:pt x="485775" y="97198"/>
                </a:lnTo>
                <a:lnTo>
                  <a:pt x="481277" y="97198"/>
                </a:lnTo>
                <a:close/>
                <a:moveTo>
                  <a:pt x="485775" y="0"/>
                </a:moveTo>
                <a:lnTo>
                  <a:pt x="777610" y="0"/>
                </a:lnTo>
                <a:lnTo>
                  <a:pt x="784225" y="0"/>
                </a:lnTo>
                <a:lnTo>
                  <a:pt x="790839" y="530"/>
                </a:lnTo>
                <a:lnTo>
                  <a:pt x="797454" y="1324"/>
                </a:lnTo>
                <a:lnTo>
                  <a:pt x="804069" y="2383"/>
                </a:lnTo>
                <a:lnTo>
                  <a:pt x="810683" y="3708"/>
                </a:lnTo>
                <a:lnTo>
                  <a:pt x="817298" y="5297"/>
                </a:lnTo>
                <a:lnTo>
                  <a:pt x="823648" y="7151"/>
                </a:lnTo>
                <a:lnTo>
                  <a:pt x="830262" y="9269"/>
                </a:lnTo>
                <a:lnTo>
                  <a:pt x="836348" y="11653"/>
                </a:lnTo>
                <a:lnTo>
                  <a:pt x="842433" y="14566"/>
                </a:lnTo>
                <a:lnTo>
                  <a:pt x="848783" y="17745"/>
                </a:lnTo>
                <a:lnTo>
                  <a:pt x="854604" y="21188"/>
                </a:lnTo>
                <a:lnTo>
                  <a:pt x="860425" y="24631"/>
                </a:lnTo>
                <a:lnTo>
                  <a:pt x="866246" y="28603"/>
                </a:lnTo>
                <a:lnTo>
                  <a:pt x="871537" y="32576"/>
                </a:lnTo>
                <a:lnTo>
                  <a:pt x="876829" y="37343"/>
                </a:lnTo>
                <a:lnTo>
                  <a:pt x="882121" y="42110"/>
                </a:lnTo>
                <a:lnTo>
                  <a:pt x="886883" y="46878"/>
                </a:lnTo>
                <a:lnTo>
                  <a:pt x="891381" y="52174"/>
                </a:lnTo>
                <a:lnTo>
                  <a:pt x="895879" y="58001"/>
                </a:lnTo>
                <a:lnTo>
                  <a:pt x="900112" y="63828"/>
                </a:lnTo>
                <a:lnTo>
                  <a:pt x="903816" y="69919"/>
                </a:lnTo>
                <a:lnTo>
                  <a:pt x="907256" y="76275"/>
                </a:lnTo>
                <a:lnTo>
                  <a:pt x="910431" y="82897"/>
                </a:lnTo>
                <a:lnTo>
                  <a:pt x="913341" y="89783"/>
                </a:lnTo>
                <a:lnTo>
                  <a:pt x="915987" y="97198"/>
                </a:lnTo>
                <a:lnTo>
                  <a:pt x="918104" y="104614"/>
                </a:lnTo>
                <a:lnTo>
                  <a:pt x="920221" y="112294"/>
                </a:lnTo>
                <a:lnTo>
                  <a:pt x="921544" y="120240"/>
                </a:lnTo>
                <a:lnTo>
                  <a:pt x="922602" y="128715"/>
                </a:lnTo>
                <a:lnTo>
                  <a:pt x="923131" y="136925"/>
                </a:lnTo>
                <a:lnTo>
                  <a:pt x="923396" y="145665"/>
                </a:lnTo>
                <a:lnTo>
                  <a:pt x="923396" y="188305"/>
                </a:lnTo>
                <a:lnTo>
                  <a:pt x="923396" y="194396"/>
                </a:lnTo>
                <a:lnTo>
                  <a:pt x="1263650" y="194396"/>
                </a:lnTo>
                <a:lnTo>
                  <a:pt x="1263650" y="534988"/>
                </a:lnTo>
                <a:lnTo>
                  <a:pt x="1069181" y="534988"/>
                </a:lnTo>
                <a:lnTo>
                  <a:pt x="1069181" y="437789"/>
                </a:lnTo>
                <a:lnTo>
                  <a:pt x="874712" y="437789"/>
                </a:lnTo>
                <a:lnTo>
                  <a:pt x="874712" y="534988"/>
                </a:lnTo>
                <a:lnTo>
                  <a:pt x="388673" y="534988"/>
                </a:lnTo>
                <a:lnTo>
                  <a:pt x="388673" y="437789"/>
                </a:lnTo>
                <a:lnTo>
                  <a:pt x="194469" y="437789"/>
                </a:lnTo>
                <a:lnTo>
                  <a:pt x="194469" y="534988"/>
                </a:lnTo>
                <a:lnTo>
                  <a:pt x="0" y="534988"/>
                </a:lnTo>
                <a:lnTo>
                  <a:pt x="0" y="194396"/>
                </a:lnTo>
                <a:lnTo>
                  <a:pt x="340254" y="194396"/>
                </a:lnTo>
                <a:lnTo>
                  <a:pt x="340254" y="145665"/>
                </a:lnTo>
                <a:lnTo>
                  <a:pt x="340254" y="139044"/>
                </a:lnTo>
                <a:lnTo>
                  <a:pt x="340783" y="132687"/>
                </a:lnTo>
                <a:lnTo>
                  <a:pt x="341577" y="125802"/>
                </a:lnTo>
                <a:lnTo>
                  <a:pt x="342635" y="119180"/>
                </a:lnTo>
                <a:lnTo>
                  <a:pt x="343958" y="112559"/>
                </a:lnTo>
                <a:lnTo>
                  <a:pt x="345546" y="105938"/>
                </a:lnTo>
                <a:lnTo>
                  <a:pt x="347398" y="99582"/>
                </a:lnTo>
                <a:lnTo>
                  <a:pt x="349514" y="93226"/>
                </a:lnTo>
                <a:lnTo>
                  <a:pt x="351896" y="86604"/>
                </a:lnTo>
                <a:lnTo>
                  <a:pt x="354806" y="80513"/>
                </a:lnTo>
                <a:lnTo>
                  <a:pt x="357981" y="74686"/>
                </a:lnTo>
                <a:lnTo>
                  <a:pt x="361421" y="68330"/>
                </a:lnTo>
                <a:lnTo>
                  <a:pt x="364860" y="62768"/>
                </a:lnTo>
                <a:lnTo>
                  <a:pt x="368829" y="57207"/>
                </a:lnTo>
                <a:lnTo>
                  <a:pt x="372798" y="51380"/>
                </a:lnTo>
                <a:lnTo>
                  <a:pt x="377560" y="46348"/>
                </a:lnTo>
                <a:lnTo>
                  <a:pt x="382323" y="41316"/>
                </a:lnTo>
                <a:lnTo>
                  <a:pt x="387085" y="36549"/>
                </a:lnTo>
                <a:lnTo>
                  <a:pt x="392377" y="31516"/>
                </a:lnTo>
                <a:lnTo>
                  <a:pt x="398198" y="27279"/>
                </a:lnTo>
                <a:lnTo>
                  <a:pt x="404019" y="23306"/>
                </a:lnTo>
                <a:lnTo>
                  <a:pt x="410104" y="19598"/>
                </a:lnTo>
                <a:lnTo>
                  <a:pt x="416454" y="16155"/>
                </a:lnTo>
                <a:lnTo>
                  <a:pt x="423069" y="12712"/>
                </a:lnTo>
                <a:lnTo>
                  <a:pt x="429948" y="9799"/>
                </a:lnTo>
                <a:lnTo>
                  <a:pt x="437356" y="7151"/>
                </a:lnTo>
                <a:lnTo>
                  <a:pt x="444764" y="5032"/>
                </a:lnTo>
                <a:lnTo>
                  <a:pt x="452437" y="3178"/>
                </a:lnTo>
                <a:lnTo>
                  <a:pt x="460375" y="1854"/>
                </a:lnTo>
                <a:lnTo>
                  <a:pt x="468841" y="794"/>
                </a:lnTo>
                <a:lnTo>
                  <a:pt x="477044" y="265"/>
                </a:lnTo>
                <a:lnTo>
                  <a:pt x="485775" y="0"/>
                </a:lnTo>
                <a:close/>
              </a:path>
            </a:pathLst>
          </a:custGeom>
          <a:solidFill>
            <a:schemeClr val="accent1"/>
          </a:solidFill>
          <a:ln>
            <a:noFill/>
          </a:ln>
        </p:spPr>
        <p:txBody>
          <a:bodyPr lIns="91431" tIns="45715" rIns="91431" bIns="45715"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48" name="Freeform 139"/>
          <p:cNvSpPr>
            <a:spLocks noChangeArrowheads="1"/>
          </p:cNvSpPr>
          <p:nvPr/>
        </p:nvSpPr>
        <p:spPr bwMode="auto">
          <a:xfrm>
            <a:off x="4594345" y="3926693"/>
            <a:ext cx="555182" cy="446873"/>
          </a:xfrm>
          <a:custGeom>
            <a:avLst/>
            <a:gdLst>
              <a:gd name="T0" fmla="*/ 477266 w 497"/>
              <a:gd name="T1" fmla="*/ 81505 h 400"/>
              <a:gd name="T2" fmla="*/ 477266 w 497"/>
              <a:gd name="T3" fmla="*/ 81505 h 400"/>
              <a:gd name="T4" fmla="*/ 456615 w 497"/>
              <a:gd name="T5" fmla="*/ 60842 h 400"/>
              <a:gd name="T6" fmla="*/ 111286 w 497"/>
              <a:gd name="T7" fmla="*/ 60842 h 400"/>
              <a:gd name="T8" fmla="*/ 81456 w 497"/>
              <a:gd name="T9" fmla="*/ 81505 h 400"/>
              <a:gd name="T10" fmla="*/ 81456 w 497"/>
              <a:gd name="T11" fmla="*/ 112500 h 400"/>
              <a:gd name="T12" fmla="*/ 477266 w 497"/>
              <a:gd name="T13" fmla="*/ 112500 h 400"/>
              <a:gd name="T14" fmla="*/ 477266 w 497"/>
              <a:gd name="T15" fmla="*/ 81505 h 400"/>
              <a:gd name="T16" fmla="*/ 395809 w 497"/>
              <a:gd name="T17" fmla="*/ 0 h 400"/>
              <a:gd name="T18" fmla="*/ 395809 w 497"/>
              <a:gd name="T19" fmla="*/ 0 h 400"/>
              <a:gd name="T20" fmla="*/ 172091 w 497"/>
              <a:gd name="T21" fmla="*/ 0 h 400"/>
              <a:gd name="T22" fmla="*/ 142262 w 497"/>
              <a:gd name="T23" fmla="*/ 30995 h 400"/>
              <a:gd name="T24" fmla="*/ 426786 w 497"/>
              <a:gd name="T25" fmla="*/ 30995 h 400"/>
              <a:gd name="T26" fmla="*/ 395809 w 497"/>
              <a:gd name="T27" fmla="*/ 0 h 400"/>
              <a:gd name="T28" fmla="*/ 538071 w 497"/>
              <a:gd name="T29" fmla="*/ 112500 h 400"/>
              <a:gd name="T30" fmla="*/ 538071 w 497"/>
              <a:gd name="T31" fmla="*/ 112500 h 400"/>
              <a:gd name="T32" fmla="*/ 517420 w 497"/>
              <a:gd name="T33" fmla="*/ 91836 h 400"/>
              <a:gd name="T34" fmla="*/ 517420 w 497"/>
              <a:gd name="T35" fmla="*/ 142346 h 400"/>
              <a:gd name="T36" fmla="*/ 50480 w 497"/>
              <a:gd name="T37" fmla="*/ 142346 h 400"/>
              <a:gd name="T38" fmla="*/ 50480 w 497"/>
              <a:gd name="T39" fmla="*/ 91836 h 400"/>
              <a:gd name="T40" fmla="*/ 29829 w 497"/>
              <a:gd name="T41" fmla="*/ 112500 h 400"/>
              <a:gd name="T42" fmla="*/ 9178 w 497"/>
              <a:gd name="T43" fmla="*/ 173341 h 400"/>
              <a:gd name="T44" fmla="*/ 50480 w 497"/>
              <a:gd name="T45" fmla="*/ 427039 h 400"/>
              <a:gd name="T46" fmla="*/ 81456 w 497"/>
              <a:gd name="T47" fmla="*/ 458034 h 400"/>
              <a:gd name="T48" fmla="*/ 477266 w 497"/>
              <a:gd name="T49" fmla="*/ 458034 h 400"/>
              <a:gd name="T50" fmla="*/ 517420 w 497"/>
              <a:gd name="T51" fmla="*/ 427039 h 400"/>
              <a:gd name="T52" fmla="*/ 558722 w 497"/>
              <a:gd name="T53" fmla="*/ 173341 h 400"/>
              <a:gd name="T54" fmla="*/ 538071 w 497"/>
              <a:gd name="T55" fmla="*/ 112500 h 400"/>
              <a:gd name="T56" fmla="*/ 395809 w 497"/>
              <a:gd name="T57" fmla="*/ 264030 h 400"/>
              <a:gd name="T58" fmla="*/ 395809 w 497"/>
              <a:gd name="T59" fmla="*/ 264030 h 400"/>
              <a:gd name="T60" fmla="*/ 365980 w 497"/>
              <a:gd name="T61" fmla="*/ 295024 h 400"/>
              <a:gd name="T62" fmla="*/ 203067 w 497"/>
              <a:gd name="T63" fmla="*/ 295024 h 400"/>
              <a:gd name="T64" fmla="*/ 172091 w 497"/>
              <a:gd name="T65" fmla="*/ 264030 h 400"/>
              <a:gd name="T66" fmla="*/ 172091 w 497"/>
              <a:gd name="T67" fmla="*/ 213520 h 400"/>
              <a:gd name="T68" fmla="*/ 213393 w 497"/>
              <a:gd name="T69" fmla="*/ 213520 h 400"/>
              <a:gd name="T70" fmla="*/ 213393 w 497"/>
              <a:gd name="T71" fmla="*/ 253698 h 400"/>
              <a:gd name="T72" fmla="*/ 354508 w 497"/>
              <a:gd name="T73" fmla="*/ 253698 h 400"/>
              <a:gd name="T74" fmla="*/ 354508 w 497"/>
              <a:gd name="T75" fmla="*/ 213520 h 400"/>
              <a:gd name="T76" fmla="*/ 395809 w 497"/>
              <a:gd name="T77" fmla="*/ 213520 h 400"/>
              <a:gd name="T78" fmla="*/ 395809 w 497"/>
              <a:gd name="T79" fmla="*/ 264030 h 4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97" h="400">
                <a:moveTo>
                  <a:pt x="416" y="71"/>
                </a:moveTo>
                <a:lnTo>
                  <a:pt x="416" y="71"/>
                </a:lnTo>
                <a:cubicBezTo>
                  <a:pt x="416" y="53"/>
                  <a:pt x="398" y="53"/>
                  <a:pt x="398" y="53"/>
                </a:cubicBezTo>
                <a:cubicBezTo>
                  <a:pt x="97" y="53"/>
                  <a:pt x="97" y="53"/>
                  <a:pt x="97" y="53"/>
                </a:cubicBezTo>
                <a:cubicBezTo>
                  <a:pt x="97" y="53"/>
                  <a:pt x="71" y="53"/>
                  <a:pt x="71" y="71"/>
                </a:cubicBezTo>
                <a:cubicBezTo>
                  <a:pt x="71" y="98"/>
                  <a:pt x="71" y="98"/>
                  <a:pt x="71" y="98"/>
                </a:cubicBezTo>
                <a:cubicBezTo>
                  <a:pt x="416" y="98"/>
                  <a:pt x="416" y="98"/>
                  <a:pt x="416" y="98"/>
                </a:cubicBezTo>
                <a:lnTo>
                  <a:pt x="416" y="71"/>
                </a:lnTo>
                <a:close/>
                <a:moveTo>
                  <a:pt x="345" y="0"/>
                </a:moveTo>
                <a:lnTo>
                  <a:pt x="345" y="0"/>
                </a:lnTo>
                <a:cubicBezTo>
                  <a:pt x="150" y="0"/>
                  <a:pt x="150" y="0"/>
                  <a:pt x="150" y="0"/>
                </a:cubicBezTo>
                <a:cubicBezTo>
                  <a:pt x="150" y="0"/>
                  <a:pt x="124" y="0"/>
                  <a:pt x="124" y="27"/>
                </a:cubicBezTo>
                <a:cubicBezTo>
                  <a:pt x="372" y="27"/>
                  <a:pt x="372" y="27"/>
                  <a:pt x="372" y="27"/>
                </a:cubicBezTo>
                <a:cubicBezTo>
                  <a:pt x="372" y="0"/>
                  <a:pt x="345" y="0"/>
                  <a:pt x="345" y="0"/>
                </a:cubicBezTo>
                <a:close/>
                <a:moveTo>
                  <a:pt x="469" y="98"/>
                </a:moveTo>
                <a:lnTo>
                  <a:pt x="469" y="98"/>
                </a:lnTo>
                <a:cubicBezTo>
                  <a:pt x="451" y="80"/>
                  <a:pt x="451" y="80"/>
                  <a:pt x="451" y="80"/>
                </a:cubicBezTo>
                <a:cubicBezTo>
                  <a:pt x="451" y="124"/>
                  <a:pt x="451" y="124"/>
                  <a:pt x="451" y="124"/>
                </a:cubicBezTo>
                <a:cubicBezTo>
                  <a:pt x="44" y="124"/>
                  <a:pt x="44" y="124"/>
                  <a:pt x="44" y="124"/>
                </a:cubicBezTo>
                <a:cubicBezTo>
                  <a:pt x="44" y="80"/>
                  <a:pt x="44" y="80"/>
                  <a:pt x="44" y="80"/>
                </a:cubicBezTo>
                <a:cubicBezTo>
                  <a:pt x="44" y="80"/>
                  <a:pt x="44" y="80"/>
                  <a:pt x="26" y="98"/>
                </a:cubicBezTo>
                <a:cubicBezTo>
                  <a:pt x="8" y="115"/>
                  <a:pt x="0" y="115"/>
                  <a:pt x="8" y="151"/>
                </a:cubicBezTo>
                <a:cubicBezTo>
                  <a:pt x="8" y="177"/>
                  <a:pt x="44" y="346"/>
                  <a:pt x="44" y="372"/>
                </a:cubicBezTo>
                <a:cubicBezTo>
                  <a:pt x="53" y="399"/>
                  <a:pt x="71" y="399"/>
                  <a:pt x="71" y="399"/>
                </a:cubicBezTo>
                <a:cubicBezTo>
                  <a:pt x="416" y="399"/>
                  <a:pt x="416" y="399"/>
                  <a:pt x="416" y="399"/>
                </a:cubicBezTo>
                <a:cubicBezTo>
                  <a:pt x="416" y="399"/>
                  <a:pt x="443" y="399"/>
                  <a:pt x="451" y="372"/>
                </a:cubicBezTo>
                <a:cubicBezTo>
                  <a:pt x="451" y="346"/>
                  <a:pt x="487" y="177"/>
                  <a:pt x="487" y="151"/>
                </a:cubicBezTo>
                <a:cubicBezTo>
                  <a:pt x="496" y="115"/>
                  <a:pt x="487" y="115"/>
                  <a:pt x="469" y="98"/>
                </a:cubicBezTo>
                <a:close/>
                <a:moveTo>
                  <a:pt x="345" y="230"/>
                </a:moveTo>
                <a:lnTo>
                  <a:pt x="345" y="230"/>
                </a:lnTo>
                <a:cubicBezTo>
                  <a:pt x="345" y="230"/>
                  <a:pt x="345" y="257"/>
                  <a:pt x="319" y="257"/>
                </a:cubicBezTo>
                <a:cubicBezTo>
                  <a:pt x="177" y="257"/>
                  <a:pt x="177" y="257"/>
                  <a:pt x="177" y="257"/>
                </a:cubicBezTo>
                <a:cubicBezTo>
                  <a:pt x="150" y="257"/>
                  <a:pt x="150" y="230"/>
                  <a:pt x="150" y="230"/>
                </a:cubicBezTo>
                <a:cubicBezTo>
                  <a:pt x="150" y="186"/>
                  <a:pt x="150" y="186"/>
                  <a:pt x="150" y="186"/>
                </a:cubicBezTo>
                <a:cubicBezTo>
                  <a:pt x="186" y="186"/>
                  <a:pt x="186" y="186"/>
                  <a:pt x="186" y="186"/>
                </a:cubicBezTo>
                <a:cubicBezTo>
                  <a:pt x="186" y="221"/>
                  <a:pt x="186" y="221"/>
                  <a:pt x="186" y="221"/>
                </a:cubicBezTo>
                <a:cubicBezTo>
                  <a:pt x="309" y="221"/>
                  <a:pt x="309" y="221"/>
                  <a:pt x="309" y="221"/>
                </a:cubicBezTo>
                <a:cubicBezTo>
                  <a:pt x="309" y="186"/>
                  <a:pt x="309" y="186"/>
                  <a:pt x="309" y="186"/>
                </a:cubicBezTo>
                <a:cubicBezTo>
                  <a:pt x="345" y="186"/>
                  <a:pt x="345" y="186"/>
                  <a:pt x="345" y="186"/>
                </a:cubicBezTo>
                <a:lnTo>
                  <a:pt x="345" y="230"/>
                </a:lnTo>
                <a:close/>
              </a:path>
            </a:pathLst>
          </a:custGeom>
          <a:solidFill>
            <a:schemeClr val="accent1"/>
          </a:solidFill>
          <a:ln>
            <a:noFill/>
          </a:ln>
          <a:effectLst/>
        </p:spPr>
        <p:txBody>
          <a:bodyPr wrap="none" lIns="45715" tIns="22858" rIns="45715" bIns="22858"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000"/>
                            </p:stCondLst>
                            <p:childTnLst>
                              <p:par>
                                <p:cTn id="25" presetID="16" presetClass="entr" presetSubtype="21"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barn(inVertical)">
                                      <p:cBhvr>
                                        <p:cTn id="27" dur="500"/>
                                        <p:tgtEl>
                                          <p:spTgt spid="31"/>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p:cTn id="31" dur="500" fill="hold"/>
                                        <p:tgtEl>
                                          <p:spTgt spid="48"/>
                                        </p:tgtEl>
                                        <p:attrNameLst>
                                          <p:attrName>ppt_w</p:attrName>
                                        </p:attrNameLst>
                                      </p:cBhvr>
                                      <p:tavLst>
                                        <p:tav tm="0">
                                          <p:val>
                                            <p:fltVal val="0"/>
                                          </p:val>
                                        </p:tav>
                                        <p:tav tm="100000">
                                          <p:val>
                                            <p:strVal val="#ppt_w"/>
                                          </p:val>
                                        </p:tav>
                                      </p:tavLst>
                                    </p:anim>
                                    <p:anim calcmode="lin" valueType="num">
                                      <p:cBhvr>
                                        <p:cTn id="32" dur="500" fill="hold"/>
                                        <p:tgtEl>
                                          <p:spTgt spid="48"/>
                                        </p:tgtEl>
                                        <p:attrNameLst>
                                          <p:attrName>ppt_h</p:attrName>
                                        </p:attrNameLst>
                                      </p:cBhvr>
                                      <p:tavLst>
                                        <p:tav tm="0">
                                          <p:val>
                                            <p:fltVal val="0"/>
                                          </p:val>
                                        </p:tav>
                                        <p:tav tm="100000">
                                          <p:val>
                                            <p:strVal val="#ppt_h"/>
                                          </p:val>
                                        </p:tav>
                                      </p:tavLst>
                                    </p:anim>
                                    <p:animEffect transition="in" filter="fade">
                                      <p:cBhvr>
                                        <p:cTn id="33" dur="500"/>
                                        <p:tgtEl>
                                          <p:spTgt spid="48"/>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par>
                          <p:cTn id="44" fill="hold">
                            <p:stCondLst>
                              <p:cond delay="4000"/>
                            </p:stCondLst>
                            <p:childTnLst>
                              <p:par>
                                <p:cTn id="45" presetID="16" presetClass="entr" presetSubtype="21"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barn(inVertical)">
                                      <p:cBhvr>
                                        <p:cTn id="47" dur="500"/>
                                        <p:tgtEl>
                                          <p:spTgt spid="9"/>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p:cTn id="51" dur="500" fill="hold"/>
                                        <p:tgtEl>
                                          <p:spTgt spid="47"/>
                                        </p:tgtEl>
                                        <p:attrNameLst>
                                          <p:attrName>ppt_w</p:attrName>
                                        </p:attrNameLst>
                                      </p:cBhvr>
                                      <p:tavLst>
                                        <p:tav tm="0">
                                          <p:val>
                                            <p:fltVal val="0"/>
                                          </p:val>
                                        </p:tav>
                                        <p:tav tm="100000">
                                          <p:val>
                                            <p:strVal val="#ppt_w"/>
                                          </p:val>
                                        </p:tav>
                                      </p:tavLst>
                                    </p:anim>
                                    <p:anim calcmode="lin" valueType="num">
                                      <p:cBhvr>
                                        <p:cTn id="52" dur="500" fill="hold"/>
                                        <p:tgtEl>
                                          <p:spTgt spid="47"/>
                                        </p:tgtEl>
                                        <p:attrNameLst>
                                          <p:attrName>ppt_h</p:attrName>
                                        </p:attrNameLst>
                                      </p:cBhvr>
                                      <p:tavLst>
                                        <p:tav tm="0">
                                          <p:val>
                                            <p:fltVal val="0"/>
                                          </p:val>
                                        </p:tav>
                                        <p:tav tm="100000">
                                          <p:val>
                                            <p:strVal val="#ppt_h"/>
                                          </p:val>
                                        </p:tav>
                                      </p:tavLst>
                                    </p:anim>
                                    <p:animEffect transition="in" filter="fade">
                                      <p:cBhvr>
                                        <p:cTn id="53" dur="500"/>
                                        <p:tgtEl>
                                          <p:spTgt spid="47"/>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Effect transition="in" filter="fade">
                                      <p:cBhvr>
                                        <p:cTn id="59" dur="500"/>
                                        <p:tgtEl>
                                          <p:spTgt spid="7"/>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animBg="1"/>
      <p:bldP spid="8" grpId="0"/>
      <p:bldP spid="32" grpId="0" animBg="1"/>
      <p:bldP spid="47" grpId="0" animBg="1"/>
      <p:bldP spid="4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p:cNvSpPr/>
          <p:nvPr/>
        </p:nvSpPr>
        <p:spPr bwMode="auto">
          <a:xfrm>
            <a:off x="8870359" y="1616910"/>
            <a:ext cx="1737556" cy="4195233"/>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p:spPr>
        <p:txBody>
          <a:bodyPr lIns="0" tIns="0" rIns="0" bIns="0"/>
          <a:lstStyle/>
          <a:p>
            <a:pPr defTabSz="950595">
              <a:defRPr/>
            </a:pPr>
            <a:endParaRPr lang="en-US" sz="1400" kern="0">
              <a:solidFill>
                <a:schemeClr val="tx1">
                  <a:lumMod val="50000"/>
                  <a:lumOff val="50000"/>
                </a:schemeClr>
              </a:solidFill>
              <a:latin typeface="Open Sans"/>
            </a:endParaRPr>
          </a:p>
        </p:txBody>
      </p:sp>
      <p:sp>
        <p:nvSpPr>
          <p:cNvPr id="4" name="AutoShape 2"/>
          <p:cNvSpPr/>
          <p:nvPr/>
        </p:nvSpPr>
        <p:spPr bwMode="auto">
          <a:xfrm>
            <a:off x="7115787" y="1604799"/>
            <a:ext cx="1735441" cy="4195233"/>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p:spPr>
        <p:txBody>
          <a:bodyPr lIns="0" tIns="0" rIns="0" bIns="0"/>
          <a:lstStyle/>
          <a:p>
            <a:pPr defTabSz="950595">
              <a:defRPr/>
            </a:pPr>
            <a:endParaRPr lang="en-US" sz="1400" kern="0">
              <a:solidFill>
                <a:schemeClr val="tx1">
                  <a:lumMod val="50000"/>
                  <a:lumOff val="50000"/>
                </a:schemeClr>
              </a:solidFill>
              <a:latin typeface="Open Sans"/>
            </a:endParaRPr>
          </a:p>
        </p:txBody>
      </p:sp>
      <p:sp>
        <p:nvSpPr>
          <p:cNvPr id="3" name="AutoShape 2"/>
          <p:cNvSpPr/>
          <p:nvPr/>
        </p:nvSpPr>
        <p:spPr bwMode="auto">
          <a:xfrm>
            <a:off x="5351187" y="1596331"/>
            <a:ext cx="1737558" cy="4195233"/>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p:spPr>
        <p:txBody>
          <a:bodyPr lIns="0" tIns="0" rIns="0" bIns="0"/>
          <a:lstStyle/>
          <a:p>
            <a:pPr defTabSz="950595">
              <a:defRPr/>
            </a:pPr>
            <a:endParaRPr lang="en-US" sz="1400" kern="0">
              <a:solidFill>
                <a:schemeClr val="tx1">
                  <a:lumMod val="50000"/>
                  <a:lumOff val="50000"/>
                </a:schemeClr>
              </a:solidFill>
              <a:latin typeface="Open Sans"/>
            </a:endParaRPr>
          </a:p>
        </p:txBody>
      </p:sp>
      <p:sp>
        <p:nvSpPr>
          <p:cNvPr id="6" name="AutoShape 2"/>
          <p:cNvSpPr/>
          <p:nvPr/>
        </p:nvSpPr>
        <p:spPr bwMode="auto">
          <a:xfrm>
            <a:off x="3584468" y="1604799"/>
            <a:ext cx="1735441" cy="4195233"/>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p:spPr>
        <p:txBody>
          <a:bodyPr lIns="0" tIns="0" rIns="0" bIns="0"/>
          <a:lstStyle/>
          <a:p>
            <a:pPr defTabSz="950595">
              <a:defRPr/>
            </a:pPr>
            <a:endParaRPr lang="en-US" sz="1400" kern="0">
              <a:solidFill>
                <a:schemeClr val="tx1">
                  <a:lumMod val="50000"/>
                  <a:lumOff val="50000"/>
                </a:schemeClr>
              </a:solidFill>
              <a:latin typeface="Open Sans"/>
            </a:endParaRPr>
          </a:p>
        </p:txBody>
      </p:sp>
      <p:sp>
        <p:nvSpPr>
          <p:cNvPr id="7" name="AutoShape 2"/>
          <p:cNvSpPr/>
          <p:nvPr/>
        </p:nvSpPr>
        <p:spPr bwMode="auto">
          <a:xfrm>
            <a:off x="1849028" y="1604799"/>
            <a:ext cx="1735441" cy="4195233"/>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p:spPr>
        <p:txBody>
          <a:bodyPr lIns="0" tIns="0" rIns="0" bIns="0"/>
          <a:lstStyle/>
          <a:p>
            <a:pPr defTabSz="950595">
              <a:defRPr/>
            </a:pPr>
            <a:endParaRPr lang="en-US" sz="1400" kern="0">
              <a:solidFill>
                <a:schemeClr val="tx1">
                  <a:lumMod val="50000"/>
                  <a:lumOff val="50000"/>
                </a:schemeClr>
              </a:solidFill>
              <a:latin typeface="Open Sans"/>
            </a:endParaRPr>
          </a:p>
        </p:txBody>
      </p:sp>
      <p:sp>
        <p:nvSpPr>
          <p:cNvPr id="32" name="Oval 1"/>
          <p:cNvSpPr/>
          <p:nvPr/>
        </p:nvSpPr>
        <p:spPr bwMode="auto">
          <a:xfrm>
            <a:off x="2339068" y="2272482"/>
            <a:ext cx="832966" cy="833073"/>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sp>
        <p:nvSpPr>
          <p:cNvPr id="33" name="Oval 1"/>
          <p:cNvSpPr/>
          <p:nvPr/>
        </p:nvSpPr>
        <p:spPr bwMode="auto">
          <a:xfrm>
            <a:off x="4080039" y="2258114"/>
            <a:ext cx="832966" cy="833073"/>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sp>
        <p:nvSpPr>
          <p:cNvPr id="34" name="Oval 1"/>
          <p:cNvSpPr/>
          <p:nvPr/>
        </p:nvSpPr>
        <p:spPr bwMode="auto">
          <a:xfrm>
            <a:off x="5839023" y="2258114"/>
            <a:ext cx="832966" cy="833073"/>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sp>
        <p:nvSpPr>
          <p:cNvPr id="35" name="Oval 1"/>
          <p:cNvSpPr/>
          <p:nvPr/>
        </p:nvSpPr>
        <p:spPr bwMode="auto">
          <a:xfrm>
            <a:off x="7631971" y="2258114"/>
            <a:ext cx="832966" cy="833073"/>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sp>
        <p:nvSpPr>
          <p:cNvPr id="36" name="Oval 1"/>
          <p:cNvSpPr/>
          <p:nvPr/>
        </p:nvSpPr>
        <p:spPr bwMode="auto">
          <a:xfrm>
            <a:off x="9322653" y="2258114"/>
            <a:ext cx="832966" cy="833073"/>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cxnSp>
        <p:nvCxnSpPr>
          <p:cNvPr id="23" name="Straight Arrow Connector 7"/>
          <p:cNvCxnSpPr/>
          <p:nvPr/>
        </p:nvCxnSpPr>
        <p:spPr>
          <a:xfrm>
            <a:off x="2584909" y="5129048"/>
            <a:ext cx="6984091" cy="0"/>
          </a:xfrm>
          <a:prstGeom prst="straightConnector1">
            <a:avLst/>
          </a:prstGeom>
          <a:noFill/>
          <a:ln w="76200" cap="rnd" cmpd="sng" algn="ctr">
            <a:solidFill>
              <a:schemeClr val="accent1"/>
            </a:solidFill>
            <a:prstDash val="sysDot"/>
            <a:headEnd type="triangle" w="med" len="med"/>
            <a:tailEnd type="triangle" w="med" len="med"/>
          </a:ln>
          <a:effectLst/>
        </p:spPr>
      </p:cxnSp>
      <p:sp>
        <p:nvSpPr>
          <p:cNvPr id="8" name="标题 7"/>
          <p:cNvSpPr>
            <a:spLocks noGrp="1"/>
          </p:cNvSpPr>
          <p:nvPr>
            <p:ph type="title"/>
          </p:nvPr>
        </p:nvSpPr>
        <p:spPr/>
        <p:txBody>
          <a:bodyPr/>
          <a:lstStyle/>
          <a:p>
            <a:r>
              <a:rPr lang="zh-CN" altLang="en-US" dirty="0"/>
              <a:t>单击输入标题内容</a:t>
            </a:r>
            <a:endParaRPr lang="zh-CN" altLang="en-US" dirty="0"/>
          </a:p>
        </p:txBody>
      </p:sp>
      <p:sp>
        <p:nvSpPr>
          <p:cNvPr id="20" name="AutoShape 15"/>
          <p:cNvSpPr/>
          <p:nvPr/>
        </p:nvSpPr>
        <p:spPr bwMode="auto">
          <a:xfrm>
            <a:off x="4328153" y="2498196"/>
            <a:ext cx="378896" cy="378847"/>
          </a:xfrm>
          <a:custGeom>
            <a:avLst/>
            <a:gdLst>
              <a:gd name="T0" fmla="+- 0 10782 53"/>
              <a:gd name="T1" fmla="*/ T0 w 21459"/>
              <a:gd name="T2" fmla="+- 0 10819 39"/>
              <a:gd name="T3" fmla="*/ 10819 h 21561"/>
              <a:gd name="T4" fmla="+- 0 10782 53"/>
              <a:gd name="T5" fmla="*/ T4 w 21459"/>
              <a:gd name="T6" fmla="+- 0 10819 39"/>
              <a:gd name="T7" fmla="*/ 10819 h 21561"/>
              <a:gd name="T8" fmla="+- 0 10782 53"/>
              <a:gd name="T9" fmla="*/ T8 w 21459"/>
              <a:gd name="T10" fmla="+- 0 10819 39"/>
              <a:gd name="T11" fmla="*/ 10819 h 21561"/>
              <a:gd name="T12" fmla="+- 0 10782 53"/>
              <a:gd name="T13" fmla="*/ T12 w 21459"/>
              <a:gd name="T14" fmla="+- 0 10819 39"/>
              <a:gd name="T15" fmla="*/ 10819 h 21561"/>
            </a:gdLst>
            <a:ahLst/>
            <a:cxnLst>
              <a:cxn ang="0">
                <a:pos x="T1" y="T3"/>
              </a:cxn>
              <a:cxn ang="0">
                <a:pos x="T5" y="T7"/>
              </a:cxn>
              <a:cxn ang="0">
                <a:pos x="T9" y="T11"/>
              </a:cxn>
              <a:cxn ang="0">
                <a:pos x="T13" y="T15"/>
              </a:cxn>
            </a:cxnLst>
            <a:rect l="0" t="0" r="r" b="b"/>
            <a:pathLst>
              <a:path w="21459" h="21561">
                <a:moveTo>
                  <a:pt x="20359" y="4319"/>
                </a:moveTo>
                <a:cubicBezTo>
                  <a:pt x="20703" y="4451"/>
                  <a:pt x="20960" y="4653"/>
                  <a:pt x="21125" y="4923"/>
                </a:cubicBezTo>
                <a:cubicBezTo>
                  <a:pt x="21468" y="5418"/>
                  <a:pt x="21546" y="6025"/>
                  <a:pt x="21363" y="6735"/>
                </a:cubicBezTo>
                <a:lnTo>
                  <a:pt x="17812" y="19432"/>
                </a:lnTo>
                <a:cubicBezTo>
                  <a:pt x="17663" y="20051"/>
                  <a:pt x="17338" y="20561"/>
                  <a:pt x="16840" y="20960"/>
                </a:cubicBezTo>
                <a:cubicBezTo>
                  <a:pt x="16342" y="21361"/>
                  <a:pt x="15810" y="21560"/>
                  <a:pt x="15242" y="21560"/>
                </a:cubicBezTo>
                <a:lnTo>
                  <a:pt x="3374" y="21560"/>
                </a:lnTo>
                <a:cubicBezTo>
                  <a:pt x="3031" y="21560"/>
                  <a:pt x="2698" y="21496"/>
                  <a:pt x="2378" y="21358"/>
                </a:cubicBezTo>
                <a:cubicBezTo>
                  <a:pt x="2056" y="21223"/>
                  <a:pt x="1747" y="21042"/>
                  <a:pt x="1456" y="20810"/>
                </a:cubicBezTo>
                <a:cubicBezTo>
                  <a:pt x="1162" y="20581"/>
                  <a:pt x="906" y="20312"/>
                  <a:pt x="683" y="19998"/>
                </a:cubicBezTo>
                <a:cubicBezTo>
                  <a:pt x="463" y="19685"/>
                  <a:pt x="287" y="19345"/>
                  <a:pt x="161" y="18978"/>
                </a:cubicBezTo>
                <a:cubicBezTo>
                  <a:pt x="-46" y="18345"/>
                  <a:pt x="-53" y="17750"/>
                  <a:pt x="138" y="17199"/>
                </a:cubicBezTo>
                <a:cubicBezTo>
                  <a:pt x="156" y="17049"/>
                  <a:pt x="172" y="16900"/>
                  <a:pt x="188" y="16759"/>
                </a:cubicBezTo>
                <a:cubicBezTo>
                  <a:pt x="206" y="16613"/>
                  <a:pt x="222" y="16449"/>
                  <a:pt x="237" y="16273"/>
                </a:cubicBezTo>
                <a:cubicBezTo>
                  <a:pt x="237" y="16179"/>
                  <a:pt x="222" y="16082"/>
                  <a:pt x="188" y="15985"/>
                </a:cubicBezTo>
                <a:cubicBezTo>
                  <a:pt x="156" y="15889"/>
                  <a:pt x="146" y="15792"/>
                  <a:pt x="161" y="15695"/>
                </a:cubicBezTo>
                <a:cubicBezTo>
                  <a:pt x="180" y="15549"/>
                  <a:pt x="245" y="15402"/>
                  <a:pt x="358" y="15256"/>
                </a:cubicBezTo>
                <a:cubicBezTo>
                  <a:pt x="471" y="15109"/>
                  <a:pt x="578" y="14942"/>
                  <a:pt x="678" y="14757"/>
                </a:cubicBezTo>
                <a:cubicBezTo>
                  <a:pt x="872" y="14411"/>
                  <a:pt x="1060" y="13986"/>
                  <a:pt x="1249" y="13485"/>
                </a:cubicBezTo>
                <a:cubicBezTo>
                  <a:pt x="1438" y="12987"/>
                  <a:pt x="1574" y="12553"/>
                  <a:pt x="1655" y="12190"/>
                </a:cubicBezTo>
                <a:cubicBezTo>
                  <a:pt x="1689" y="12040"/>
                  <a:pt x="1686" y="11896"/>
                  <a:pt x="1642" y="11762"/>
                </a:cubicBezTo>
                <a:cubicBezTo>
                  <a:pt x="1603" y="11627"/>
                  <a:pt x="1597" y="11504"/>
                  <a:pt x="1631" y="11389"/>
                </a:cubicBezTo>
                <a:cubicBezTo>
                  <a:pt x="1665" y="11240"/>
                  <a:pt x="1734" y="11111"/>
                  <a:pt x="1838" y="11005"/>
                </a:cubicBezTo>
                <a:cubicBezTo>
                  <a:pt x="1943" y="10897"/>
                  <a:pt x="2027" y="10788"/>
                  <a:pt x="2095" y="10671"/>
                </a:cubicBezTo>
                <a:cubicBezTo>
                  <a:pt x="2179" y="10507"/>
                  <a:pt x="2268" y="10308"/>
                  <a:pt x="2365" y="10082"/>
                </a:cubicBezTo>
                <a:cubicBezTo>
                  <a:pt x="2459" y="9859"/>
                  <a:pt x="2551" y="9628"/>
                  <a:pt x="2635" y="9390"/>
                </a:cubicBezTo>
                <a:cubicBezTo>
                  <a:pt x="2719" y="9150"/>
                  <a:pt x="2784" y="8918"/>
                  <a:pt x="2837" y="8690"/>
                </a:cubicBezTo>
                <a:cubicBezTo>
                  <a:pt x="2887" y="8461"/>
                  <a:pt x="2918" y="8271"/>
                  <a:pt x="2936" y="8118"/>
                </a:cubicBezTo>
                <a:cubicBezTo>
                  <a:pt x="2952" y="7972"/>
                  <a:pt x="2944" y="7816"/>
                  <a:pt x="2910" y="7655"/>
                </a:cubicBezTo>
                <a:cubicBezTo>
                  <a:pt x="2876" y="7497"/>
                  <a:pt x="2876" y="7365"/>
                  <a:pt x="2910" y="7248"/>
                </a:cubicBezTo>
                <a:cubicBezTo>
                  <a:pt x="2960" y="7101"/>
                  <a:pt x="3046" y="6978"/>
                  <a:pt x="3167" y="6878"/>
                </a:cubicBezTo>
                <a:cubicBezTo>
                  <a:pt x="3288" y="6778"/>
                  <a:pt x="3390" y="6664"/>
                  <a:pt x="3476" y="6532"/>
                </a:cubicBezTo>
                <a:cubicBezTo>
                  <a:pt x="3557" y="6421"/>
                  <a:pt x="3649" y="6263"/>
                  <a:pt x="3746" y="6049"/>
                </a:cubicBezTo>
                <a:cubicBezTo>
                  <a:pt x="3840" y="5841"/>
                  <a:pt x="3937" y="5609"/>
                  <a:pt x="4034" y="5354"/>
                </a:cubicBezTo>
                <a:cubicBezTo>
                  <a:pt x="4129" y="5102"/>
                  <a:pt x="4210" y="4856"/>
                  <a:pt x="4278" y="4618"/>
                </a:cubicBezTo>
                <a:cubicBezTo>
                  <a:pt x="4344" y="4381"/>
                  <a:pt x="4385" y="4170"/>
                  <a:pt x="4404" y="3979"/>
                </a:cubicBezTo>
                <a:cubicBezTo>
                  <a:pt x="4420" y="3868"/>
                  <a:pt x="4404" y="3754"/>
                  <a:pt x="4354" y="3636"/>
                </a:cubicBezTo>
                <a:cubicBezTo>
                  <a:pt x="4304" y="3519"/>
                  <a:pt x="4294" y="3390"/>
                  <a:pt x="4328" y="3249"/>
                </a:cubicBezTo>
                <a:cubicBezTo>
                  <a:pt x="4362" y="3120"/>
                  <a:pt x="4438" y="2980"/>
                  <a:pt x="4561" y="2836"/>
                </a:cubicBezTo>
                <a:cubicBezTo>
                  <a:pt x="4682" y="2692"/>
                  <a:pt x="4792" y="2543"/>
                  <a:pt x="4894" y="2393"/>
                </a:cubicBezTo>
                <a:cubicBezTo>
                  <a:pt x="5025" y="2159"/>
                  <a:pt x="5145" y="1886"/>
                  <a:pt x="5250" y="1573"/>
                </a:cubicBezTo>
                <a:cubicBezTo>
                  <a:pt x="5355" y="1262"/>
                  <a:pt x="5481" y="975"/>
                  <a:pt x="5625" y="717"/>
                </a:cubicBezTo>
                <a:cubicBezTo>
                  <a:pt x="5772" y="462"/>
                  <a:pt x="5966" y="259"/>
                  <a:pt x="6204" y="116"/>
                </a:cubicBezTo>
                <a:cubicBezTo>
                  <a:pt x="6440" y="-31"/>
                  <a:pt x="6767" y="-39"/>
                  <a:pt x="7176" y="92"/>
                </a:cubicBezTo>
                <a:lnTo>
                  <a:pt x="7150" y="151"/>
                </a:lnTo>
                <a:cubicBezTo>
                  <a:pt x="7409" y="54"/>
                  <a:pt x="7635" y="10"/>
                  <a:pt x="7829" y="10"/>
                </a:cubicBezTo>
                <a:lnTo>
                  <a:pt x="17613" y="10"/>
                </a:lnTo>
                <a:cubicBezTo>
                  <a:pt x="18266" y="10"/>
                  <a:pt x="18764" y="277"/>
                  <a:pt x="19107" y="805"/>
                </a:cubicBezTo>
                <a:cubicBezTo>
                  <a:pt x="19448" y="1303"/>
                  <a:pt x="19524" y="1904"/>
                  <a:pt x="19330" y="2616"/>
                </a:cubicBezTo>
                <a:lnTo>
                  <a:pt x="15782" y="15329"/>
                </a:lnTo>
                <a:cubicBezTo>
                  <a:pt x="15630" y="15918"/>
                  <a:pt x="15307" y="16419"/>
                  <a:pt x="14809" y="16829"/>
                </a:cubicBezTo>
                <a:cubicBezTo>
                  <a:pt x="14312" y="17243"/>
                  <a:pt x="13782" y="17448"/>
                  <a:pt x="13221" y="17448"/>
                </a:cubicBezTo>
                <a:lnTo>
                  <a:pt x="2019" y="17448"/>
                </a:lnTo>
                <a:cubicBezTo>
                  <a:pt x="1935" y="17448"/>
                  <a:pt x="1852" y="17460"/>
                  <a:pt x="1762" y="17477"/>
                </a:cubicBezTo>
                <a:cubicBezTo>
                  <a:pt x="1676" y="17495"/>
                  <a:pt x="1597" y="17551"/>
                  <a:pt x="1529" y="17644"/>
                </a:cubicBezTo>
                <a:cubicBezTo>
                  <a:pt x="1430" y="17832"/>
                  <a:pt x="1430" y="18096"/>
                  <a:pt x="1529" y="18430"/>
                </a:cubicBezTo>
                <a:cubicBezTo>
                  <a:pt x="1665" y="18834"/>
                  <a:pt x="1914" y="19186"/>
                  <a:pt x="2284" y="19488"/>
                </a:cubicBezTo>
                <a:cubicBezTo>
                  <a:pt x="2651" y="19796"/>
                  <a:pt x="3015" y="19945"/>
                  <a:pt x="3374" y="19945"/>
                </a:cubicBezTo>
                <a:lnTo>
                  <a:pt x="15242" y="19945"/>
                </a:lnTo>
                <a:cubicBezTo>
                  <a:pt x="15485" y="19945"/>
                  <a:pt x="15724" y="19846"/>
                  <a:pt x="15962" y="19643"/>
                </a:cubicBezTo>
                <a:cubicBezTo>
                  <a:pt x="16201" y="19444"/>
                  <a:pt x="16358" y="19221"/>
                  <a:pt x="16434" y="18975"/>
                </a:cubicBezTo>
                <a:lnTo>
                  <a:pt x="20310" y="5128"/>
                </a:lnTo>
                <a:cubicBezTo>
                  <a:pt x="20344" y="4979"/>
                  <a:pt x="20365" y="4841"/>
                  <a:pt x="20373" y="4715"/>
                </a:cubicBezTo>
                <a:cubicBezTo>
                  <a:pt x="20378" y="4592"/>
                  <a:pt x="20373" y="4460"/>
                  <a:pt x="20359" y="4319"/>
                </a:cubicBezTo>
                <a:moveTo>
                  <a:pt x="6285" y="8083"/>
                </a:moveTo>
                <a:cubicBezTo>
                  <a:pt x="6201" y="8446"/>
                  <a:pt x="6311" y="8628"/>
                  <a:pt x="6610" y="8628"/>
                </a:cubicBezTo>
                <a:lnTo>
                  <a:pt x="14325" y="8628"/>
                </a:lnTo>
                <a:cubicBezTo>
                  <a:pt x="14461" y="8628"/>
                  <a:pt x="14587" y="8578"/>
                  <a:pt x="14707" y="8473"/>
                </a:cubicBezTo>
                <a:cubicBezTo>
                  <a:pt x="14830" y="8370"/>
                  <a:pt x="14906" y="8238"/>
                  <a:pt x="14940" y="8083"/>
                </a:cubicBezTo>
                <a:lnTo>
                  <a:pt x="15242" y="7028"/>
                </a:lnTo>
                <a:cubicBezTo>
                  <a:pt x="15276" y="6881"/>
                  <a:pt x="15263" y="6752"/>
                  <a:pt x="15205" y="6641"/>
                </a:cubicBezTo>
                <a:cubicBezTo>
                  <a:pt x="15145" y="6535"/>
                  <a:pt x="15051" y="6483"/>
                  <a:pt x="14914" y="6483"/>
                </a:cubicBezTo>
                <a:lnTo>
                  <a:pt x="7202" y="6483"/>
                </a:lnTo>
                <a:cubicBezTo>
                  <a:pt x="7066" y="6483"/>
                  <a:pt x="6935" y="6532"/>
                  <a:pt x="6807" y="6638"/>
                </a:cubicBezTo>
                <a:cubicBezTo>
                  <a:pt x="6676" y="6740"/>
                  <a:pt x="6594" y="6869"/>
                  <a:pt x="6560" y="7028"/>
                </a:cubicBezTo>
                <a:lnTo>
                  <a:pt x="6285" y="8083"/>
                </a:lnTo>
                <a:close/>
                <a:moveTo>
                  <a:pt x="7150" y="4867"/>
                </a:moveTo>
                <a:cubicBezTo>
                  <a:pt x="7116" y="5017"/>
                  <a:pt x="7132" y="5140"/>
                  <a:pt x="7195" y="5240"/>
                </a:cubicBezTo>
                <a:cubicBezTo>
                  <a:pt x="7257" y="5336"/>
                  <a:pt x="7354" y="5386"/>
                  <a:pt x="7488" y="5386"/>
                </a:cubicBezTo>
                <a:lnTo>
                  <a:pt x="15192" y="5386"/>
                </a:lnTo>
                <a:cubicBezTo>
                  <a:pt x="15326" y="5386"/>
                  <a:pt x="15451" y="5336"/>
                  <a:pt x="15575" y="5240"/>
                </a:cubicBezTo>
                <a:cubicBezTo>
                  <a:pt x="15695" y="5140"/>
                  <a:pt x="15784" y="5017"/>
                  <a:pt x="15845" y="4867"/>
                </a:cubicBezTo>
                <a:lnTo>
                  <a:pt x="16120" y="3771"/>
                </a:lnTo>
                <a:cubicBezTo>
                  <a:pt x="16154" y="3622"/>
                  <a:pt x="16141" y="3493"/>
                  <a:pt x="16083" y="3387"/>
                </a:cubicBezTo>
                <a:cubicBezTo>
                  <a:pt x="16023" y="3279"/>
                  <a:pt x="15923" y="3223"/>
                  <a:pt x="15782" y="3223"/>
                </a:cubicBezTo>
                <a:lnTo>
                  <a:pt x="8078" y="3223"/>
                </a:lnTo>
                <a:cubicBezTo>
                  <a:pt x="7944" y="3223"/>
                  <a:pt x="7818" y="3279"/>
                  <a:pt x="7695" y="3387"/>
                </a:cubicBezTo>
                <a:cubicBezTo>
                  <a:pt x="7575" y="3493"/>
                  <a:pt x="7488" y="3622"/>
                  <a:pt x="7438" y="3771"/>
                </a:cubicBezTo>
                <a:lnTo>
                  <a:pt x="7150" y="4867"/>
                </a:lnTo>
                <a:close/>
              </a:path>
            </a:pathLst>
          </a:custGeom>
          <a:solidFill>
            <a:schemeClr val="accent1"/>
          </a:solidFill>
          <a:ln>
            <a:noFill/>
          </a:ln>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21" name="AutoShape 61"/>
          <p:cNvSpPr/>
          <p:nvPr/>
        </p:nvSpPr>
        <p:spPr bwMode="auto">
          <a:xfrm>
            <a:off x="2527909" y="2508878"/>
            <a:ext cx="377679" cy="3788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5"/>
                  <a:pt x="21335" y="314"/>
                </a:cubicBezTo>
                <a:cubicBezTo>
                  <a:pt x="21511" y="528"/>
                  <a:pt x="21599" y="781"/>
                  <a:pt x="21599" y="1069"/>
                </a:cubicBezTo>
                <a:lnTo>
                  <a:pt x="21599" y="4117"/>
                </a:lnTo>
                <a:cubicBezTo>
                  <a:pt x="21599" y="4411"/>
                  <a:pt x="21511" y="4661"/>
                  <a:pt x="21335" y="4872"/>
                </a:cubicBezTo>
                <a:cubicBezTo>
                  <a:pt x="21161" y="5084"/>
                  <a:pt x="20943" y="5189"/>
                  <a:pt x="20684" y="5189"/>
                </a:cubicBezTo>
                <a:lnTo>
                  <a:pt x="891" y="5189"/>
                </a:lnTo>
                <a:cubicBezTo>
                  <a:pt x="646" y="5189"/>
                  <a:pt x="438" y="5084"/>
                  <a:pt x="261" y="4872"/>
                </a:cubicBezTo>
                <a:cubicBezTo>
                  <a:pt x="88" y="4661"/>
                  <a:pt x="0" y="4411"/>
                  <a:pt x="0" y="4117"/>
                </a:cubicBezTo>
                <a:lnTo>
                  <a:pt x="0" y="1069"/>
                </a:lnTo>
                <a:cubicBezTo>
                  <a:pt x="0" y="781"/>
                  <a:pt x="88" y="528"/>
                  <a:pt x="261" y="314"/>
                </a:cubicBezTo>
                <a:cubicBezTo>
                  <a:pt x="438" y="105"/>
                  <a:pt x="646" y="0"/>
                  <a:pt x="891" y="0"/>
                </a:cubicBezTo>
                <a:lnTo>
                  <a:pt x="20684" y="0"/>
                </a:lnTo>
                <a:close/>
                <a:moveTo>
                  <a:pt x="20684" y="8212"/>
                </a:moveTo>
                <a:cubicBezTo>
                  <a:pt x="20941" y="8212"/>
                  <a:pt x="21159" y="8318"/>
                  <a:pt x="21335" y="8526"/>
                </a:cubicBezTo>
                <a:cubicBezTo>
                  <a:pt x="21511" y="8741"/>
                  <a:pt x="21599" y="8987"/>
                  <a:pt x="21599" y="9266"/>
                </a:cubicBezTo>
                <a:lnTo>
                  <a:pt x="21599" y="12292"/>
                </a:lnTo>
                <a:cubicBezTo>
                  <a:pt x="21599" y="12597"/>
                  <a:pt x="21511" y="12858"/>
                  <a:pt x="21335" y="13070"/>
                </a:cubicBezTo>
                <a:cubicBezTo>
                  <a:pt x="21161" y="13281"/>
                  <a:pt x="20943" y="13387"/>
                  <a:pt x="20684" y="13387"/>
                </a:cubicBezTo>
                <a:lnTo>
                  <a:pt x="891" y="13387"/>
                </a:lnTo>
                <a:cubicBezTo>
                  <a:pt x="646" y="13387"/>
                  <a:pt x="438" y="13281"/>
                  <a:pt x="261" y="13070"/>
                </a:cubicBezTo>
                <a:cubicBezTo>
                  <a:pt x="88" y="12859"/>
                  <a:pt x="0" y="12597"/>
                  <a:pt x="0" y="12292"/>
                </a:cubicBezTo>
                <a:lnTo>
                  <a:pt x="0" y="9266"/>
                </a:lnTo>
                <a:cubicBezTo>
                  <a:pt x="0" y="8976"/>
                  <a:pt x="88" y="8729"/>
                  <a:pt x="261" y="8520"/>
                </a:cubicBezTo>
                <a:cubicBezTo>
                  <a:pt x="438" y="8315"/>
                  <a:pt x="646" y="8212"/>
                  <a:pt x="891" y="8212"/>
                </a:cubicBezTo>
                <a:lnTo>
                  <a:pt x="20684" y="8212"/>
                </a:lnTo>
                <a:close/>
                <a:moveTo>
                  <a:pt x="20684" y="16410"/>
                </a:moveTo>
                <a:cubicBezTo>
                  <a:pt x="20941" y="16410"/>
                  <a:pt x="21159" y="16515"/>
                  <a:pt x="21335" y="16724"/>
                </a:cubicBezTo>
                <a:cubicBezTo>
                  <a:pt x="21511" y="16938"/>
                  <a:pt x="21599" y="17188"/>
                  <a:pt x="21599" y="17479"/>
                </a:cubicBezTo>
                <a:lnTo>
                  <a:pt x="21599" y="20527"/>
                </a:lnTo>
                <a:cubicBezTo>
                  <a:pt x="21599" y="20821"/>
                  <a:pt x="21511" y="21071"/>
                  <a:pt x="21335" y="21282"/>
                </a:cubicBezTo>
                <a:cubicBezTo>
                  <a:pt x="21161" y="21491"/>
                  <a:pt x="20943" y="21599"/>
                  <a:pt x="20684" y="21599"/>
                </a:cubicBezTo>
                <a:lnTo>
                  <a:pt x="891" y="21599"/>
                </a:lnTo>
                <a:cubicBezTo>
                  <a:pt x="646" y="21599"/>
                  <a:pt x="438" y="21491"/>
                  <a:pt x="261" y="21282"/>
                </a:cubicBezTo>
                <a:cubicBezTo>
                  <a:pt x="88" y="21071"/>
                  <a:pt x="0" y="20821"/>
                  <a:pt x="0" y="20527"/>
                </a:cubicBezTo>
                <a:lnTo>
                  <a:pt x="0" y="17479"/>
                </a:lnTo>
                <a:cubicBezTo>
                  <a:pt x="0" y="17188"/>
                  <a:pt x="88" y="16938"/>
                  <a:pt x="261" y="16724"/>
                </a:cubicBezTo>
                <a:cubicBezTo>
                  <a:pt x="438" y="16515"/>
                  <a:pt x="646" y="16410"/>
                  <a:pt x="891" y="16410"/>
                </a:cubicBezTo>
                <a:lnTo>
                  <a:pt x="20684" y="16410"/>
                </a:lnTo>
                <a:close/>
                <a:moveTo>
                  <a:pt x="20520" y="9704"/>
                </a:moveTo>
                <a:lnTo>
                  <a:pt x="8810" y="9704"/>
                </a:lnTo>
                <a:lnTo>
                  <a:pt x="8810" y="11869"/>
                </a:lnTo>
                <a:lnTo>
                  <a:pt x="20520" y="11869"/>
                </a:lnTo>
                <a:lnTo>
                  <a:pt x="20520" y="9704"/>
                </a:lnTo>
                <a:close/>
                <a:moveTo>
                  <a:pt x="20520" y="17916"/>
                </a:moveTo>
                <a:lnTo>
                  <a:pt x="12409" y="17916"/>
                </a:lnTo>
                <a:lnTo>
                  <a:pt x="12409" y="20066"/>
                </a:lnTo>
                <a:lnTo>
                  <a:pt x="20520" y="20066"/>
                </a:lnTo>
                <a:lnTo>
                  <a:pt x="20520" y="17916"/>
                </a:lnTo>
                <a:close/>
                <a:moveTo>
                  <a:pt x="20520" y="1533"/>
                </a:moveTo>
                <a:lnTo>
                  <a:pt x="16003" y="1533"/>
                </a:lnTo>
                <a:lnTo>
                  <a:pt x="16003" y="3683"/>
                </a:lnTo>
                <a:lnTo>
                  <a:pt x="20520" y="3683"/>
                </a:lnTo>
                <a:lnTo>
                  <a:pt x="20520" y="1533"/>
                </a:lnTo>
                <a:close/>
              </a:path>
            </a:pathLst>
          </a:custGeom>
          <a:solidFill>
            <a:schemeClr val="tx2"/>
          </a:solidFill>
          <a:ln>
            <a:noFill/>
          </a:ln>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22" name="AutoShape 79"/>
          <p:cNvSpPr/>
          <p:nvPr/>
        </p:nvSpPr>
        <p:spPr bwMode="auto">
          <a:xfrm>
            <a:off x="6065448" y="2498196"/>
            <a:ext cx="380116" cy="378848"/>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27" y="11039"/>
                </a:moveTo>
                <a:lnTo>
                  <a:pt x="19787" y="8346"/>
                </a:lnTo>
                <a:lnTo>
                  <a:pt x="19787" y="17288"/>
                </a:lnTo>
                <a:cubicBezTo>
                  <a:pt x="19787" y="17878"/>
                  <a:pt x="19689" y="18435"/>
                  <a:pt x="19494" y="18954"/>
                </a:cubicBezTo>
                <a:cubicBezTo>
                  <a:pt x="19298" y="19470"/>
                  <a:pt x="19039" y="19928"/>
                  <a:pt x="18711" y="20324"/>
                </a:cubicBezTo>
                <a:cubicBezTo>
                  <a:pt x="18383" y="20714"/>
                  <a:pt x="18004" y="21028"/>
                  <a:pt x="17574" y="21256"/>
                </a:cubicBezTo>
                <a:cubicBezTo>
                  <a:pt x="17145" y="21485"/>
                  <a:pt x="16681" y="21599"/>
                  <a:pt x="16179" y="21599"/>
                </a:cubicBezTo>
                <a:lnTo>
                  <a:pt x="3593" y="21599"/>
                </a:lnTo>
                <a:cubicBezTo>
                  <a:pt x="3101" y="21599"/>
                  <a:pt x="2634" y="21485"/>
                  <a:pt x="2193" y="21256"/>
                </a:cubicBezTo>
                <a:cubicBezTo>
                  <a:pt x="1753" y="21028"/>
                  <a:pt x="1372" y="20711"/>
                  <a:pt x="1051" y="20324"/>
                </a:cubicBezTo>
                <a:cubicBezTo>
                  <a:pt x="733" y="19928"/>
                  <a:pt x="476" y="19470"/>
                  <a:pt x="286" y="18954"/>
                </a:cubicBezTo>
                <a:cubicBezTo>
                  <a:pt x="95" y="18432"/>
                  <a:pt x="0" y="17878"/>
                  <a:pt x="0" y="17288"/>
                </a:cubicBezTo>
                <a:lnTo>
                  <a:pt x="0" y="4340"/>
                </a:lnTo>
                <a:cubicBezTo>
                  <a:pt x="0" y="3751"/>
                  <a:pt x="95" y="3193"/>
                  <a:pt x="286" y="2662"/>
                </a:cubicBezTo>
                <a:cubicBezTo>
                  <a:pt x="476" y="2134"/>
                  <a:pt x="733" y="1677"/>
                  <a:pt x="1051" y="1293"/>
                </a:cubicBezTo>
                <a:cubicBezTo>
                  <a:pt x="1372" y="914"/>
                  <a:pt x="1753" y="607"/>
                  <a:pt x="2193" y="378"/>
                </a:cubicBezTo>
                <a:cubicBezTo>
                  <a:pt x="2634" y="149"/>
                  <a:pt x="3101" y="35"/>
                  <a:pt x="3593" y="35"/>
                </a:cubicBezTo>
                <a:lnTo>
                  <a:pt x="16179" y="35"/>
                </a:lnTo>
                <a:cubicBezTo>
                  <a:pt x="16211" y="35"/>
                  <a:pt x="16253" y="40"/>
                  <a:pt x="16304" y="46"/>
                </a:cubicBezTo>
                <a:cubicBezTo>
                  <a:pt x="16355" y="58"/>
                  <a:pt x="16395" y="64"/>
                  <a:pt x="16426" y="64"/>
                </a:cubicBezTo>
                <a:lnTo>
                  <a:pt x="14191" y="2745"/>
                </a:lnTo>
                <a:lnTo>
                  <a:pt x="3593" y="2745"/>
                </a:lnTo>
                <a:cubicBezTo>
                  <a:pt x="3226" y="2745"/>
                  <a:pt x="2913" y="2900"/>
                  <a:pt x="2651" y="3214"/>
                </a:cubicBezTo>
                <a:cubicBezTo>
                  <a:pt x="2389" y="3528"/>
                  <a:pt x="2260" y="3906"/>
                  <a:pt x="2260" y="4343"/>
                </a:cubicBezTo>
                <a:lnTo>
                  <a:pt x="2260" y="17288"/>
                </a:lnTo>
                <a:cubicBezTo>
                  <a:pt x="2260" y="17728"/>
                  <a:pt x="2389" y="18107"/>
                  <a:pt x="2651" y="18423"/>
                </a:cubicBezTo>
                <a:cubicBezTo>
                  <a:pt x="2913" y="18731"/>
                  <a:pt x="3226" y="18893"/>
                  <a:pt x="3593" y="18893"/>
                </a:cubicBezTo>
                <a:lnTo>
                  <a:pt x="16179" y="18893"/>
                </a:lnTo>
                <a:cubicBezTo>
                  <a:pt x="16546" y="18893"/>
                  <a:pt x="16864" y="18731"/>
                  <a:pt x="17128" y="18423"/>
                </a:cubicBezTo>
                <a:cubicBezTo>
                  <a:pt x="17395" y="18110"/>
                  <a:pt x="17527" y="17731"/>
                  <a:pt x="17527" y="17288"/>
                </a:cubicBezTo>
                <a:lnTo>
                  <a:pt x="17527" y="11039"/>
                </a:lnTo>
                <a:close/>
                <a:moveTo>
                  <a:pt x="18875" y="6393"/>
                </a:moveTo>
                <a:lnTo>
                  <a:pt x="11251" y="15534"/>
                </a:lnTo>
                <a:lnTo>
                  <a:pt x="7386" y="17054"/>
                </a:lnTo>
                <a:lnTo>
                  <a:pt x="8651" y="12432"/>
                </a:lnTo>
                <a:lnTo>
                  <a:pt x="16287" y="3278"/>
                </a:lnTo>
                <a:lnTo>
                  <a:pt x="18875" y="6393"/>
                </a:lnTo>
                <a:close/>
                <a:moveTo>
                  <a:pt x="16524" y="5607"/>
                </a:moveTo>
                <a:cubicBezTo>
                  <a:pt x="16664" y="5440"/>
                  <a:pt x="16664" y="5281"/>
                  <a:pt x="16524" y="5114"/>
                </a:cubicBezTo>
                <a:cubicBezTo>
                  <a:pt x="16382" y="4964"/>
                  <a:pt x="16245" y="4964"/>
                  <a:pt x="16113" y="5114"/>
                </a:cubicBezTo>
                <a:lnTo>
                  <a:pt x="10140" y="12273"/>
                </a:lnTo>
                <a:cubicBezTo>
                  <a:pt x="10001" y="12446"/>
                  <a:pt x="10001" y="12610"/>
                  <a:pt x="10140" y="12766"/>
                </a:cubicBezTo>
                <a:cubicBezTo>
                  <a:pt x="10189" y="12839"/>
                  <a:pt x="10255" y="12880"/>
                  <a:pt x="10341" y="12880"/>
                </a:cubicBezTo>
                <a:cubicBezTo>
                  <a:pt x="10419" y="12880"/>
                  <a:pt x="10480" y="12839"/>
                  <a:pt x="10527" y="12766"/>
                </a:cubicBezTo>
                <a:lnTo>
                  <a:pt x="16524" y="5607"/>
                </a:lnTo>
                <a:close/>
                <a:moveTo>
                  <a:pt x="21274" y="1677"/>
                </a:moveTo>
                <a:cubicBezTo>
                  <a:pt x="21485" y="1947"/>
                  <a:pt x="21592" y="2255"/>
                  <a:pt x="21597" y="2610"/>
                </a:cubicBezTo>
                <a:cubicBezTo>
                  <a:pt x="21600" y="2959"/>
                  <a:pt x="21492" y="3269"/>
                  <a:pt x="21274" y="3542"/>
                </a:cubicBezTo>
                <a:lnTo>
                  <a:pt x="20161" y="4830"/>
                </a:lnTo>
                <a:lnTo>
                  <a:pt x="17574" y="1724"/>
                </a:lnTo>
                <a:lnTo>
                  <a:pt x="18652" y="407"/>
                </a:lnTo>
                <a:cubicBezTo>
                  <a:pt x="18880" y="137"/>
                  <a:pt x="19144" y="0"/>
                  <a:pt x="19447" y="0"/>
                </a:cubicBezTo>
                <a:cubicBezTo>
                  <a:pt x="19753" y="0"/>
                  <a:pt x="20005" y="137"/>
                  <a:pt x="20208" y="407"/>
                </a:cubicBezTo>
                <a:lnTo>
                  <a:pt x="20748" y="1038"/>
                </a:lnTo>
                <a:lnTo>
                  <a:pt x="21274" y="1677"/>
                </a:lnTo>
                <a:close/>
              </a:path>
            </a:pathLst>
          </a:custGeom>
          <a:solidFill>
            <a:schemeClr val="accent2"/>
          </a:solidFill>
          <a:ln>
            <a:noFill/>
          </a:ln>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29" name="AutoShape 15"/>
          <p:cNvSpPr/>
          <p:nvPr/>
        </p:nvSpPr>
        <p:spPr bwMode="auto">
          <a:xfrm>
            <a:off x="7880085" y="2499594"/>
            <a:ext cx="378896" cy="378847"/>
          </a:xfrm>
          <a:custGeom>
            <a:avLst/>
            <a:gdLst>
              <a:gd name="T0" fmla="+- 0 10782 53"/>
              <a:gd name="T1" fmla="*/ T0 w 21459"/>
              <a:gd name="T2" fmla="+- 0 10819 39"/>
              <a:gd name="T3" fmla="*/ 10819 h 21561"/>
              <a:gd name="T4" fmla="+- 0 10782 53"/>
              <a:gd name="T5" fmla="*/ T4 w 21459"/>
              <a:gd name="T6" fmla="+- 0 10819 39"/>
              <a:gd name="T7" fmla="*/ 10819 h 21561"/>
              <a:gd name="T8" fmla="+- 0 10782 53"/>
              <a:gd name="T9" fmla="*/ T8 w 21459"/>
              <a:gd name="T10" fmla="+- 0 10819 39"/>
              <a:gd name="T11" fmla="*/ 10819 h 21561"/>
              <a:gd name="T12" fmla="+- 0 10782 53"/>
              <a:gd name="T13" fmla="*/ T12 w 21459"/>
              <a:gd name="T14" fmla="+- 0 10819 39"/>
              <a:gd name="T15" fmla="*/ 10819 h 21561"/>
            </a:gdLst>
            <a:ahLst/>
            <a:cxnLst>
              <a:cxn ang="0">
                <a:pos x="T1" y="T3"/>
              </a:cxn>
              <a:cxn ang="0">
                <a:pos x="T5" y="T7"/>
              </a:cxn>
              <a:cxn ang="0">
                <a:pos x="T9" y="T11"/>
              </a:cxn>
              <a:cxn ang="0">
                <a:pos x="T13" y="T15"/>
              </a:cxn>
            </a:cxnLst>
            <a:rect l="0" t="0" r="r" b="b"/>
            <a:pathLst>
              <a:path w="21459" h="21561">
                <a:moveTo>
                  <a:pt x="20359" y="4319"/>
                </a:moveTo>
                <a:cubicBezTo>
                  <a:pt x="20703" y="4451"/>
                  <a:pt x="20960" y="4653"/>
                  <a:pt x="21125" y="4923"/>
                </a:cubicBezTo>
                <a:cubicBezTo>
                  <a:pt x="21468" y="5418"/>
                  <a:pt x="21546" y="6025"/>
                  <a:pt x="21363" y="6735"/>
                </a:cubicBezTo>
                <a:lnTo>
                  <a:pt x="17812" y="19432"/>
                </a:lnTo>
                <a:cubicBezTo>
                  <a:pt x="17663" y="20051"/>
                  <a:pt x="17338" y="20561"/>
                  <a:pt x="16840" y="20960"/>
                </a:cubicBezTo>
                <a:cubicBezTo>
                  <a:pt x="16342" y="21361"/>
                  <a:pt x="15810" y="21560"/>
                  <a:pt x="15242" y="21560"/>
                </a:cubicBezTo>
                <a:lnTo>
                  <a:pt x="3374" y="21560"/>
                </a:lnTo>
                <a:cubicBezTo>
                  <a:pt x="3031" y="21560"/>
                  <a:pt x="2698" y="21496"/>
                  <a:pt x="2378" y="21358"/>
                </a:cubicBezTo>
                <a:cubicBezTo>
                  <a:pt x="2056" y="21223"/>
                  <a:pt x="1747" y="21042"/>
                  <a:pt x="1456" y="20810"/>
                </a:cubicBezTo>
                <a:cubicBezTo>
                  <a:pt x="1162" y="20581"/>
                  <a:pt x="906" y="20312"/>
                  <a:pt x="683" y="19998"/>
                </a:cubicBezTo>
                <a:cubicBezTo>
                  <a:pt x="463" y="19685"/>
                  <a:pt x="287" y="19345"/>
                  <a:pt x="161" y="18978"/>
                </a:cubicBezTo>
                <a:cubicBezTo>
                  <a:pt x="-46" y="18345"/>
                  <a:pt x="-53" y="17750"/>
                  <a:pt x="138" y="17199"/>
                </a:cubicBezTo>
                <a:cubicBezTo>
                  <a:pt x="156" y="17049"/>
                  <a:pt x="172" y="16900"/>
                  <a:pt x="188" y="16759"/>
                </a:cubicBezTo>
                <a:cubicBezTo>
                  <a:pt x="206" y="16613"/>
                  <a:pt x="222" y="16449"/>
                  <a:pt x="237" y="16273"/>
                </a:cubicBezTo>
                <a:cubicBezTo>
                  <a:pt x="237" y="16179"/>
                  <a:pt x="222" y="16082"/>
                  <a:pt x="188" y="15985"/>
                </a:cubicBezTo>
                <a:cubicBezTo>
                  <a:pt x="156" y="15889"/>
                  <a:pt x="146" y="15792"/>
                  <a:pt x="161" y="15695"/>
                </a:cubicBezTo>
                <a:cubicBezTo>
                  <a:pt x="180" y="15549"/>
                  <a:pt x="245" y="15402"/>
                  <a:pt x="358" y="15256"/>
                </a:cubicBezTo>
                <a:cubicBezTo>
                  <a:pt x="471" y="15109"/>
                  <a:pt x="578" y="14942"/>
                  <a:pt x="678" y="14757"/>
                </a:cubicBezTo>
                <a:cubicBezTo>
                  <a:pt x="872" y="14411"/>
                  <a:pt x="1060" y="13986"/>
                  <a:pt x="1249" y="13485"/>
                </a:cubicBezTo>
                <a:cubicBezTo>
                  <a:pt x="1438" y="12987"/>
                  <a:pt x="1574" y="12553"/>
                  <a:pt x="1655" y="12190"/>
                </a:cubicBezTo>
                <a:cubicBezTo>
                  <a:pt x="1689" y="12040"/>
                  <a:pt x="1686" y="11896"/>
                  <a:pt x="1642" y="11762"/>
                </a:cubicBezTo>
                <a:cubicBezTo>
                  <a:pt x="1603" y="11627"/>
                  <a:pt x="1597" y="11504"/>
                  <a:pt x="1631" y="11389"/>
                </a:cubicBezTo>
                <a:cubicBezTo>
                  <a:pt x="1665" y="11240"/>
                  <a:pt x="1734" y="11111"/>
                  <a:pt x="1838" y="11005"/>
                </a:cubicBezTo>
                <a:cubicBezTo>
                  <a:pt x="1943" y="10897"/>
                  <a:pt x="2027" y="10788"/>
                  <a:pt x="2095" y="10671"/>
                </a:cubicBezTo>
                <a:cubicBezTo>
                  <a:pt x="2179" y="10507"/>
                  <a:pt x="2268" y="10308"/>
                  <a:pt x="2365" y="10082"/>
                </a:cubicBezTo>
                <a:cubicBezTo>
                  <a:pt x="2459" y="9859"/>
                  <a:pt x="2551" y="9628"/>
                  <a:pt x="2635" y="9390"/>
                </a:cubicBezTo>
                <a:cubicBezTo>
                  <a:pt x="2719" y="9150"/>
                  <a:pt x="2784" y="8918"/>
                  <a:pt x="2837" y="8690"/>
                </a:cubicBezTo>
                <a:cubicBezTo>
                  <a:pt x="2887" y="8461"/>
                  <a:pt x="2918" y="8271"/>
                  <a:pt x="2936" y="8118"/>
                </a:cubicBezTo>
                <a:cubicBezTo>
                  <a:pt x="2952" y="7972"/>
                  <a:pt x="2944" y="7816"/>
                  <a:pt x="2910" y="7655"/>
                </a:cubicBezTo>
                <a:cubicBezTo>
                  <a:pt x="2876" y="7497"/>
                  <a:pt x="2876" y="7365"/>
                  <a:pt x="2910" y="7248"/>
                </a:cubicBezTo>
                <a:cubicBezTo>
                  <a:pt x="2960" y="7101"/>
                  <a:pt x="3046" y="6978"/>
                  <a:pt x="3167" y="6878"/>
                </a:cubicBezTo>
                <a:cubicBezTo>
                  <a:pt x="3288" y="6778"/>
                  <a:pt x="3390" y="6664"/>
                  <a:pt x="3476" y="6532"/>
                </a:cubicBezTo>
                <a:cubicBezTo>
                  <a:pt x="3557" y="6421"/>
                  <a:pt x="3649" y="6263"/>
                  <a:pt x="3746" y="6049"/>
                </a:cubicBezTo>
                <a:cubicBezTo>
                  <a:pt x="3840" y="5841"/>
                  <a:pt x="3937" y="5609"/>
                  <a:pt x="4034" y="5354"/>
                </a:cubicBezTo>
                <a:cubicBezTo>
                  <a:pt x="4129" y="5102"/>
                  <a:pt x="4210" y="4856"/>
                  <a:pt x="4278" y="4618"/>
                </a:cubicBezTo>
                <a:cubicBezTo>
                  <a:pt x="4344" y="4381"/>
                  <a:pt x="4385" y="4170"/>
                  <a:pt x="4404" y="3979"/>
                </a:cubicBezTo>
                <a:cubicBezTo>
                  <a:pt x="4420" y="3868"/>
                  <a:pt x="4404" y="3754"/>
                  <a:pt x="4354" y="3636"/>
                </a:cubicBezTo>
                <a:cubicBezTo>
                  <a:pt x="4304" y="3519"/>
                  <a:pt x="4294" y="3390"/>
                  <a:pt x="4328" y="3249"/>
                </a:cubicBezTo>
                <a:cubicBezTo>
                  <a:pt x="4362" y="3120"/>
                  <a:pt x="4438" y="2980"/>
                  <a:pt x="4561" y="2836"/>
                </a:cubicBezTo>
                <a:cubicBezTo>
                  <a:pt x="4682" y="2692"/>
                  <a:pt x="4792" y="2543"/>
                  <a:pt x="4894" y="2393"/>
                </a:cubicBezTo>
                <a:cubicBezTo>
                  <a:pt x="5025" y="2159"/>
                  <a:pt x="5145" y="1886"/>
                  <a:pt x="5250" y="1573"/>
                </a:cubicBezTo>
                <a:cubicBezTo>
                  <a:pt x="5355" y="1262"/>
                  <a:pt x="5481" y="975"/>
                  <a:pt x="5625" y="717"/>
                </a:cubicBezTo>
                <a:cubicBezTo>
                  <a:pt x="5772" y="462"/>
                  <a:pt x="5966" y="259"/>
                  <a:pt x="6204" y="116"/>
                </a:cubicBezTo>
                <a:cubicBezTo>
                  <a:pt x="6440" y="-31"/>
                  <a:pt x="6767" y="-39"/>
                  <a:pt x="7176" y="92"/>
                </a:cubicBezTo>
                <a:lnTo>
                  <a:pt x="7150" y="151"/>
                </a:lnTo>
                <a:cubicBezTo>
                  <a:pt x="7409" y="54"/>
                  <a:pt x="7635" y="10"/>
                  <a:pt x="7829" y="10"/>
                </a:cubicBezTo>
                <a:lnTo>
                  <a:pt x="17613" y="10"/>
                </a:lnTo>
                <a:cubicBezTo>
                  <a:pt x="18266" y="10"/>
                  <a:pt x="18764" y="277"/>
                  <a:pt x="19107" y="805"/>
                </a:cubicBezTo>
                <a:cubicBezTo>
                  <a:pt x="19448" y="1303"/>
                  <a:pt x="19524" y="1904"/>
                  <a:pt x="19330" y="2616"/>
                </a:cubicBezTo>
                <a:lnTo>
                  <a:pt x="15782" y="15329"/>
                </a:lnTo>
                <a:cubicBezTo>
                  <a:pt x="15630" y="15918"/>
                  <a:pt x="15307" y="16419"/>
                  <a:pt x="14809" y="16829"/>
                </a:cubicBezTo>
                <a:cubicBezTo>
                  <a:pt x="14312" y="17243"/>
                  <a:pt x="13782" y="17448"/>
                  <a:pt x="13221" y="17448"/>
                </a:cubicBezTo>
                <a:lnTo>
                  <a:pt x="2019" y="17448"/>
                </a:lnTo>
                <a:cubicBezTo>
                  <a:pt x="1935" y="17448"/>
                  <a:pt x="1852" y="17460"/>
                  <a:pt x="1762" y="17477"/>
                </a:cubicBezTo>
                <a:cubicBezTo>
                  <a:pt x="1676" y="17495"/>
                  <a:pt x="1597" y="17551"/>
                  <a:pt x="1529" y="17644"/>
                </a:cubicBezTo>
                <a:cubicBezTo>
                  <a:pt x="1430" y="17832"/>
                  <a:pt x="1430" y="18096"/>
                  <a:pt x="1529" y="18430"/>
                </a:cubicBezTo>
                <a:cubicBezTo>
                  <a:pt x="1665" y="18834"/>
                  <a:pt x="1914" y="19186"/>
                  <a:pt x="2284" y="19488"/>
                </a:cubicBezTo>
                <a:cubicBezTo>
                  <a:pt x="2651" y="19796"/>
                  <a:pt x="3015" y="19945"/>
                  <a:pt x="3374" y="19945"/>
                </a:cubicBezTo>
                <a:lnTo>
                  <a:pt x="15242" y="19945"/>
                </a:lnTo>
                <a:cubicBezTo>
                  <a:pt x="15485" y="19945"/>
                  <a:pt x="15724" y="19846"/>
                  <a:pt x="15962" y="19643"/>
                </a:cubicBezTo>
                <a:cubicBezTo>
                  <a:pt x="16201" y="19444"/>
                  <a:pt x="16358" y="19221"/>
                  <a:pt x="16434" y="18975"/>
                </a:cubicBezTo>
                <a:lnTo>
                  <a:pt x="20310" y="5128"/>
                </a:lnTo>
                <a:cubicBezTo>
                  <a:pt x="20344" y="4979"/>
                  <a:pt x="20365" y="4841"/>
                  <a:pt x="20373" y="4715"/>
                </a:cubicBezTo>
                <a:cubicBezTo>
                  <a:pt x="20378" y="4592"/>
                  <a:pt x="20373" y="4460"/>
                  <a:pt x="20359" y="4319"/>
                </a:cubicBezTo>
                <a:moveTo>
                  <a:pt x="6285" y="8083"/>
                </a:moveTo>
                <a:cubicBezTo>
                  <a:pt x="6201" y="8446"/>
                  <a:pt x="6311" y="8628"/>
                  <a:pt x="6610" y="8628"/>
                </a:cubicBezTo>
                <a:lnTo>
                  <a:pt x="14325" y="8628"/>
                </a:lnTo>
                <a:cubicBezTo>
                  <a:pt x="14461" y="8628"/>
                  <a:pt x="14587" y="8578"/>
                  <a:pt x="14707" y="8473"/>
                </a:cubicBezTo>
                <a:cubicBezTo>
                  <a:pt x="14830" y="8370"/>
                  <a:pt x="14906" y="8238"/>
                  <a:pt x="14940" y="8083"/>
                </a:cubicBezTo>
                <a:lnTo>
                  <a:pt x="15242" y="7028"/>
                </a:lnTo>
                <a:cubicBezTo>
                  <a:pt x="15276" y="6881"/>
                  <a:pt x="15263" y="6752"/>
                  <a:pt x="15205" y="6641"/>
                </a:cubicBezTo>
                <a:cubicBezTo>
                  <a:pt x="15145" y="6535"/>
                  <a:pt x="15051" y="6483"/>
                  <a:pt x="14914" y="6483"/>
                </a:cubicBezTo>
                <a:lnTo>
                  <a:pt x="7202" y="6483"/>
                </a:lnTo>
                <a:cubicBezTo>
                  <a:pt x="7066" y="6483"/>
                  <a:pt x="6935" y="6532"/>
                  <a:pt x="6807" y="6638"/>
                </a:cubicBezTo>
                <a:cubicBezTo>
                  <a:pt x="6676" y="6740"/>
                  <a:pt x="6594" y="6869"/>
                  <a:pt x="6560" y="7028"/>
                </a:cubicBezTo>
                <a:lnTo>
                  <a:pt x="6285" y="8083"/>
                </a:lnTo>
                <a:close/>
                <a:moveTo>
                  <a:pt x="7150" y="4867"/>
                </a:moveTo>
                <a:cubicBezTo>
                  <a:pt x="7116" y="5017"/>
                  <a:pt x="7132" y="5140"/>
                  <a:pt x="7195" y="5240"/>
                </a:cubicBezTo>
                <a:cubicBezTo>
                  <a:pt x="7257" y="5336"/>
                  <a:pt x="7354" y="5386"/>
                  <a:pt x="7488" y="5386"/>
                </a:cubicBezTo>
                <a:lnTo>
                  <a:pt x="15192" y="5386"/>
                </a:lnTo>
                <a:cubicBezTo>
                  <a:pt x="15326" y="5386"/>
                  <a:pt x="15451" y="5336"/>
                  <a:pt x="15575" y="5240"/>
                </a:cubicBezTo>
                <a:cubicBezTo>
                  <a:pt x="15695" y="5140"/>
                  <a:pt x="15784" y="5017"/>
                  <a:pt x="15845" y="4867"/>
                </a:cubicBezTo>
                <a:lnTo>
                  <a:pt x="16120" y="3771"/>
                </a:lnTo>
                <a:cubicBezTo>
                  <a:pt x="16154" y="3622"/>
                  <a:pt x="16141" y="3493"/>
                  <a:pt x="16083" y="3387"/>
                </a:cubicBezTo>
                <a:cubicBezTo>
                  <a:pt x="16023" y="3279"/>
                  <a:pt x="15923" y="3223"/>
                  <a:pt x="15782" y="3223"/>
                </a:cubicBezTo>
                <a:lnTo>
                  <a:pt x="8078" y="3223"/>
                </a:lnTo>
                <a:cubicBezTo>
                  <a:pt x="7944" y="3223"/>
                  <a:pt x="7818" y="3279"/>
                  <a:pt x="7695" y="3387"/>
                </a:cubicBezTo>
                <a:cubicBezTo>
                  <a:pt x="7575" y="3493"/>
                  <a:pt x="7488" y="3622"/>
                  <a:pt x="7438" y="3771"/>
                </a:cubicBezTo>
                <a:lnTo>
                  <a:pt x="7150" y="4867"/>
                </a:lnTo>
                <a:close/>
              </a:path>
            </a:pathLst>
          </a:custGeom>
          <a:solidFill>
            <a:schemeClr val="accent3"/>
          </a:solidFill>
          <a:ln>
            <a:noFill/>
          </a:ln>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30" name="AutoShape 97"/>
          <p:cNvSpPr/>
          <p:nvPr/>
        </p:nvSpPr>
        <p:spPr bwMode="auto">
          <a:xfrm>
            <a:off x="9570369" y="2499593"/>
            <a:ext cx="380116" cy="37884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5" y="6463"/>
                </a:moveTo>
                <a:cubicBezTo>
                  <a:pt x="385" y="6463"/>
                  <a:pt x="262" y="6412"/>
                  <a:pt x="155" y="6305"/>
                </a:cubicBezTo>
                <a:cubicBezTo>
                  <a:pt x="48" y="6201"/>
                  <a:pt x="0" y="6075"/>
                  <a:pt x="0" y="5925"/>
                </a:cubicBezTo>
                <a:lnTo>
                  <a:pt x="0" y="538"/>
                </a:lnTo>
                <a:cubicBezTo>
                  <a:pt x="0" y="388"/>
                  <a:pt x="48" y="265"/>
                  <a:pt x="155" y="158"/>
                </a:cubicBezTo>
                <a:cubicBezTo>
                  <a:pt x="262" y="51"/>
                  <a:pt x="385" y="0"/>
                  <a:pt x="535" y="0"/>
                </a:cubicBezTo>
                <a:lnTo>
                  <a:pt x="5925" y="0"/>
                </a:lnTo>
                <a:cubicBezTo>
                  <a:pt x="6072" y="0"/>
                  <a:pt x="6201" y="51"/>
                  <a:pt x="6319" y="158"/>
                </a:cubicBezTo>
                <a:cubicBezTo>
                  <a:pt x="6432" y="264"/>
                  <a:pt x="6486" y="388"/>
                  <a:pt x="6486" y="538"/>
                </a:cubicBezTo>
                <a:lnTo>
                  <a:pt x="6486" y="5925"/>
                </a:lnTo>
                <a:cubicBezTo>
                  <a:pt x="6486" y="6075"/>
                  <a:pt x="6432" y="6201"/>
                  <a:pt x="6319" y="6305"/>
                </a:cubicBezTo>
                <a:cubicBezTo>
                  <a:pt x="6201" y="6412"/>
                  <a:pt x="6072" y="6463"/>
                  <a:pt x="5925" y="6463"/>
                </a:cubicBezTo>
                <a:lnTo>
                  <a:pt x="535" y="6463"/>
                </a:lnTo>
                <a:close/>
                <a:moveTo>
                  <a:pt x="21058" y="8105"/>
                </a:moveTo>
                <a:cubicBezTo>
                  <a:pt x="21205" y="8105"/>
                  <a:pt x="21335" y="8156"/>
                  <a:pt x="21438" y="8257"/>
                </a:cubicBezTo>
                <a:cubicBezTo>
                  <a:pt x="21542" y="8358"/>
                  <a:pt x="21599" y="8487"/>
                  <a:pt x="21599" y="8643"/>
                </a:cubicBezTo>
                <a:lnTo>
                  <a:pt x="21599" y="12613"/>
                </a:lnTo>
                <a:cubicBezTo>
                  <a:pt x="21599" y="13854"/>
                  <a:pt x="21314" y="15020"/>
                  <a:pt x="20750" y="16114"/>
                </a:cubicBezTo>
                <a:cubicBezTo>
                  <a:pt x="20183" y="17209"/>
                  <a:pt x="19411" y="18159"/>
                  <a:pt x="18432" y="18968"/>
                </a:cubicBezTo>
                <a:cubicBezTo>
                  <a:pt x="17453" y="19774"/>
                  <a:pt x="16313" y="20416"/>
                  <a:pt x="15000" y="20891"/>
                </a:cubicBezTo>
                <a:cubicBezTo>
                  <a:pt x="13690" y="21363"/>
                  <a:pt x="12291" y="21599"/>
                  <a:pt x="10802" y="21599"/>
                </a:cubicBezTo>
                <a:cubicBezTo>
                  <a:pt x="9297" y="21599"/>
                  <a:pt x="7891" y="21363"/>
                  <a:pt x="6587" y="20891"/>
                </a:cubicBezTo>
                <a:cubicBezTo>
                  <a:pt x="5283" y="20416"/>
                  <a:pt x="4140" y="19774"/>
                  <a:pt x="3161" y="18968"/>
                </a:cubicBezTo>
                <a:cubicBezTo>
                  <a:pt x="2182" y="18159"/>
                  <a:pt x="1410" y="17212"/>
                  <a:pt x="843" y="16120"/>
                </a:cubicBezTo>
                <a:cubicBezTo>
                  <a:pt x="279" y="15032"/>
                  <a:pt x="0" y="13866"/>
                  <a:pt x="0" y="12613"/>
                </a:cubicBezTo>
                <a:lnTo>
                  <a:pt x="0" y="8643"/>
                </a:lnTo>
                <a:cubicBezTo>
                  <a:pt x="0" y="8496"/>
                  <a:pt x="48" y="8369"/>
                  <a:pt x="155" y="8263"/>
                </a:cubicBezTo>
                <a:cubicBezTo>
                  <a:pt x="262" y="8159"/>
                  <a:pt x="385" y="8104"/>
                  <a:pt x="535" y="8104"/>
                </a:cubicBezTo>
                <a:lnTo>
                  <a:pt x="5925" y="8104"/>
                </a:lnTo>
                <a:cubicBezTo>
                  <a:pt x="6072" y="8104"/>
                  <a:pt x="6201" y="8156"/>
                  <a:pt x="6319" y="8257"/>
                </a:cubicBezTo>
                <a:cubicBezTo>
                  <a:pt x="6432" y="8358"/>
                  <a:pt x="6486" y="8487"/>
                  <a:pt x="6486" y="8643"/>
                </a:cubicBezTo>
                <a:lnTo>
                  <a:pt x="6486" y="12613"/>
                </a:lnTo>
                <a:cubicBezTo>
                  <a:pt x="6486" y="12881"/>
                  <a:pt x="6596" y="13154"/>
                  <a:pt x="6800" y="13439"/>
                </a:cubicBezTo>
                <a:cubicBezTo>
                  <a:pt x="7005" y="13725"/>
                  <a:pt x="7298" y="13992"/>
                  <a:pt x="7676" y="14246"/>
                </a:cubicBezTo>
                <a:cubicBezTo>
                  <a:pt x="8050" y="14499"/>
                  <a:pt x="8505" y="14704"/>
                  <a:pt x="9032" y="14865"/>
                </a:cubicBezTo>
                <a:cubicBezTo>
                  <a:pt x="9561" y="15029"/>
                  <a:pt x="10152" y="15107"/>
                  <a:pt x="10802" y="15107"/>
                </a:cubicBezTo>
                <a:cubicBezTo>
                  <a:pt x="11447" y="15107"/>
                  <a:pt x="12038" y="15029"/>
                  <a:pt x="12576" y="14865"/>
                </a:cubicBezTo>
                <a:cubicBezTo>
                  <a:pt x="13112" y="14704"/>
                  <a:pt x="13566" y="14499"/>
                  <a:pt x="13944" y="14246"/>
                </a:cubicBezTo>
                <a:cubicBezTo>
                  <a:pt x="14321" y="13992"/>
                  <a:pt x="14615" y="13722"/>
                  <a:pt x="14822" y="13439"/>
                </a:cubicBezTo>
                <a:cubicBezTo>
                  <a:pt x="15029" y="13154"/>
                  <a:pt x="15130" y="12881"/>
                  <a:pt x="15130" y="12613"/>
                </a:cubicBezTo>
                <a:lnTo>
                  <a:pt x="15130" y="8643"/>
                </a:lnTo>
                <a:cubicBezTo>
                  <a:pt x="15130" y="8286"/>
                  <a:pt x="15311" y="8104"/>
                  <a:pt x="15671" y="8104"/>
                </a:cubicBezTo>
                <a:lnTo>
                  <a:pt x="21058" y="8104"/>
                </a:lnTo>
                <a:close/>
                <a:moveTo>
                  <a:pt x="21058" y="2"/>
                </a:moveTo>
                <a:cubicBezTo>
                  <a:pt x="21205" y="2"/>
                  <a:pt x="21335" y="54"/>
                  <a:pt x="21438" y="161"/>
                </a:cubicBezTo>
                <a:cubicBezTo>
                  <a:pt x="21542" y="267"/>
                  <a:pt x="21599" y="391"/>
                  <a:pt x="21599" y="541"/>
                </a:cubicBezTo>
                <a:lnTo>
                  <a:pt x="21599" y="5928"/>
                </a:lnTo>
                <a:cubicBezTo>
                  <a:pt x="21599" y="6077"/>
                  <a:pt x="21542" y="6204"/>
                  <a:pt x="21438" y="6308"/>
                </a:cubicBezTo>
                <a:cubicBezTo>
                  <a:pt x="21335" y="6414"/>
                  <a:pt x="21205" y="6466"/>
                  <a:pt x="21058" y="6466"/>
                </a:cubicBezTo>
                <a:lnTo>
                  <a:pt x="15671" y="6466"/>
                </a:lnTo>
                <a:cubicBezTo>
                  <a:pt x="15311" y="6466"/>
                  <a:pt x="15130" y="6288"/>
                  <a:pt x="15130" y="5928"/>
                </a:cubicBezTo>
                <a:lnTo>
                  <a:pt x="15130" y="541"/>
                </a:lnTo>
                <a:cubicBezTo>
                  <a:pt x="15130" y="391"/>
                  <a:pt x="15182" y="267"/>
                  <a:pt x="15282" y="161"/>
                </a:cubicBezTo>
                <a:cubicBezTo>
                  <a:pt x="15383" y="54"/>
                  <a:pt x="15513" y="2"/>
                  <a:pt x="15671" y="2"/>
                </a:cubicBezTo>
                <a:lnTo>
                  <a:pt x="21058" y="2"/>
                </a:lnTo>
                <a:close/>
              </a:path>
            </a:pathLst>
          </a:custGeom>
          <a:solidFill>
            <a:schemeClr val="accent4"/>
          </a:solidFill>
          <a:ln>
            <a:noFill/>
          </a:ln>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31" name="Content Placeholder 2"/>
          <p:cNvSpPr txBox="1"/>
          <p:nvPr/>
        </p:nvSpPr>
        <p:spPr bwMode="auto">
          <a:xfrm>
            <a:off x="2010225" y="3236979"/>
            <a:ext cx="1413044" cy="148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输入标题</a:t>
            </a:r>
            <a:endParaRPr lang="en-US" altLang="zh-CN"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7" name="Content Placeholder 2"/>
          <p:cNvSpPr txBox="1"/>
          <p:nvPr/>
        </p:nvSpPr>
        <p:spPr bwMode="auto">
          <a:xfrm>
            <a:off x="3732784" y="3236979"/>
            <a:ext cx="1413044" cy="148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输入标题</a:t>
            </a:r>
            <a:endParaRPr lang="en-US" altLang="zh-CN"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8" name="Content Placeholder 2"/>
          <p:cNvSpPr txBox="1"/>
          <p:nvPr/>
        </p:nvSpPr>
        <p:spPr bwMode="auto">
          <a:xfrm>
            <a:off x="5499510" y="3236979"/>
            <a:ext cx="1413044" cy="148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输入标题</a:t>
            </a:r>
            <a:endParaRPr lang="en-US" altLang="zh-CN"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9" name="Content Placeholder 2"/>
          <p:cNvSpPr txBox="1"/>
          <p:nvPr/>
        </p:nvSpPr>
        <p:spPr bwMode="auto">
          <a:xfrm>
            <a:off x="7230901" y="3236979"/>
            <a:ext cx="1413044" cy="148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输入标题</a:t>
            </a:r>
            <a:endParaRPr lang="en-US" altLang="zh-CN"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40" name="Content Placeholder 2"/>
          <p:cNvSpPr txBox="1"/>
          <p:nvPr/>
        </p:nvSpPr>
        <p:spPr bwMode="auto">
          <a:xfrm>
            <a:off x="9015296" y="3236979"/>
            <a:ext cx="1413044" cy="148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输入标题</a:t>
            </a:r>
            <a:endParaRPr lang="en-US" altLang="zh-CN"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1"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childTnLst>
                          </p:cTn>
                        </p:par>
                        <p:par>
                          <p:cTn id="40" fill="hold">
                            <p:stCondLst>
                              <p:cond delay="3000"/>
                            </p:stCondLst>
                            <p:childTnLst>
                              <p:par>
                                <p:cTn id="41" presetID="2" presetClass="entr" presetSubtype="4"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par>
                          <p:cTn id="45" fill="hold">
                            <p:stCondLst>
                              <p:cond delay="3500"/>
                            </p:stCondLst>
                            <p:childTnLst>
                              <p:par>
                                <p:cTn id="46" presetID="1" presetClass="entr" presetSubtype="0"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p:cTn id="51" dur="500" fill="hold"/>
                                        <p:tgtEl>
                                          <p:spTgt spid="22"/>
                                        </p:tgtEl>
                                        <p:attrNameLst>
                                          <p:attrName>ppt_w</p:attrName>
                                        </p:attrNameLst>
                                      </p:cBhvr>
                                      <p:tavLst>
                                        <p:tav tm="0">
                                          <p:val>
                                            <p:fltVal val="0"/>
                                          </p:val>
                                        </p:tav>
                                        <p:tav tm="100000">
                                          <p:val>
                                            <p:strVal val="#ppt_w"/>
                                          </p:val>
                                        </p:tav>
                                      </p:tavLst>
                                    </p:anim>
                                    <p:anim calcmode="lin" valueType="num">
                                      <p:cBhvr>
                                        <p:cTn id="52" dur="500" fill="hold"/>
                                        <p:tgtEl>
                                          <p:spTgt spid="22"/>
                                        </p:tgtEl>
                                        <p:attrNameLst>
                                          <p:attrName>ppt_h</p:attrName>
                                        </p:attrNameLst>
                                      </p:cBhvr>
                                      <p:tavLst>
                                        <p:tav tm="0">
                                          <p:val>
                                            <p:fltVal val="0"/>
                                          </p:val>
                                        </p:tav>
                                        <p:tav tm="100000">
                                          <p:val>
                                            <p:strVal val="#ppt_h"/>
                                          </p:val>
                                        </p:tav>
                                      </p:tavLst>
                                    </p:anim>
                                    <p:animEffect transition="in" filter="fade">
                                      <p:cBhvr>
                                        <p:cTn id="53" dur="500"/>
                                        <p:tgtEl>
                                          <p:spTgt spid="22"/>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childTnLst>
                          </p:cTn>
                        </p:par>
                        <p:par>
                          <p:cTn id="58" fill="hold">
                            <p:stCondLst>
                              <p:cond delay="4500"/>
                            </p:stCondLst>
                            <p:childTnLst>
                              <p:par>
                                <p:cTn id="59" presetID="2" presetClass="entr" presetSubtype="4"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fill="hold"/>
                                        <p:tgtEl>
                                          <p:spTgt spid="4"/>
                                        </p:tgtEl>
                                        <p:attrNameLst>
                                          <p:attrName>ppt_x</p:attrName>
                                        </p:attrNameLst>
                                      </p:cBhvr>
                                      <p:tavLst>
                                        <p:tav tm="0">
                                          <p:val>
                                            <p:strVal val="#ppt_x"/>
                                          </p:val>
                                        </p:tav>
                                        <p:tav tm="100000">
                                          <p:val>
                                            <p:strVal val="#ppt_x"/>
                                          </p:val>
                                        </p:tav>
                                      </p:tavLst>
                                    </p:anim>
                                    <p:anim calcmode="lin" valueType="num">
                                      <p:cBhvr additive="base">
                                        <p:cTn id="62" dur="500" fill="hold"/>
                                        <p:tgtEl>
                                          <p:spTgt spid="4"/>
                                        </p:tgtEl>
                                        <p:attrNameLst>
                                          <p:attrName>ppt_y</p:attrName>
                                        </p:attrNameLst>
                                      </p:cBhvr>
                                      <p:tavLst>
                                        <p:tav tm="0">
                                          <p:val>
                                            <p:strVal val="1+#ppt_h/2"/>
                                          </p:val>
                                        </p:tav>
                                        <p:tav tm="100000">
                                          <p:val>
                                            <p:strVal val="#ppt_y"/>
                                          </p:val>
                                        </p:tav>
                                      </p:tavLst>
                                    </p:anim>
                                  </p:childTnLst>
                                </p:cTn>
                              </p:par>
                            </p:childTnLst>
                          </p:cTn>
                        </p:par>
                        <p:par>
                          <p:cTn id="63" fill="hold">
                            <p:stCondLst>
                              <p:cond delay="5000"/>
                            </p:stCondLst>
                            <p:childTnLst>
                              <p:par>
                                <p:cTn id="64" presetID="1" presetClass="entr" presetSubtype="0" fill="hold" grpId="0" nodeType="afterEffect">
                                  <p:stCondLst>
                                    <p:cond delay="0"/>
                                  </p:stCondLst>
                                  <p:childTnLst>
                                    <p:set>
                                      <p:cBhvr>
                                        <p:cTn id="65" dur="1" fill="hold">
                                          <p:stCondLst>
                                            <p:cond delay="0"/>
                                          </p:stCondLst>
                                        </p:cTn>
                                        <p:tgtEl>
                                          <p:spTgt spid="35"/>
                                        </p:tgtEl>
                                        <p:attrNameLst>
                                          <p:attrName>style.visibility</p:attrName>
                                        </p:attrNameLst>
                                      </p:cBhvr>
                                      <p:to>
                                        <p:strVal val="visible"/>
                                      </p:to>
                                    </p:set>
                                  </p:childTnLst>
                                </p:cTn>
                              </p:par>
                            </p:childTnLst>
                          </p:cTn>
                        </p:par>
                        <p:par>
                          <p:cTn id="66" fill="hold">
                            <p:stCondLst>
                              <p:cond delay="50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5500"/>
                            </p:stCondLst>
                            <p:childTnLst>
                              <p:par>
                                <p:cTn id="73" presetID="10" presetClass="entr" presetSubtype="0"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childTnLst>
                                </p:cTn>
                              </p:par>
                            </p:childTnLst>
                          </p:cTn>
                        </p:par>
                        <p:par>
                          <p:cTn id="76" fill="hold">
                            <p:stCondLst>
                              <p:cond delay="6000"/>
                            </p:stCondLst>
                            <p:childTnLst>
                              <p:par>
                                <p:cTn id="77" presetID="2" presetClass="entr" presetSubtype="4" fill="hold" grpId="0" nodeType="afterEffect">
                                  <p:stCondLst>
                                    <p:cond delay="0"/>
                                  </p:stCondLst>
                                  <p:childTnLst>
                                    <p:set>
                                      <p:cBhvr>
                                        <p:cTn id="78" dur="1" fill="hold">
                                          <p:stCondLst>
                                            <p:cond delay="0"/>
                                          </p:stCondLst>
                                        </p:cTn>
                                        <p:tgtEl>
                                          <p:spTgt spid="5"/>
                                        </p:tgtEl>
                                        <p:attrNameLst>
                                          <p:attrName>style.visibility</p:attrName>
                                        </p:attrNameLst>
                                      </p:cBhvr>
                                      <p:to>
                                        <p:strVal val="visible"/>
                                      </p:to>
                                    </p:set>
                                    <p:anim calcmode="lin" valueType="num">
                                      <p:cBhvr additive="base">
                                        <p:cTn id="79" dur="500" fill="hold"/>
                                        <p:tgtEl>
                                          <p:spTgt spid="5"/>
                                        </p:tgtEl>
                                        <p:attrNameLst>
                                          <p:attrName>ppt_x</p:attrName>
                                        </p:attrNameLst>
                                      </p:cBhvr>
                                      <p:tavLst>
                                        <p:tav tm="0">
                                          <p:val>
                                            <p:strVal val="#ppt_x"/>
                                          </p:val>
                                        </p:tav>
                                        <p:tav tm="100000">
                                          <p:val>
                                            <p:strVal val="#ppt_x"/>
                                          </p:val>
                                        </p:tav>
                                      </p:tavLst>
                                    </p:anim>
                                    <p:anim calcmode="lin" valueType="num">
                                      <p:cBhvr additive="base">
                                        <p:cTn id="80" dur="500" fill="hold"/>
                                        <p:tgtEl>
                                          <p:spTgt spid="5"/>
                                        </p:tgtEl>
                                        <p:attrNameLst>
                                          <p:attrName>ppt_y</p:attrName>
                                        </p:attrNameLst>
                                      </p:cBhvr>
                                      <p:tavLst>
                                        <p:tav tm="0">
                                          <p:val>
                                            <p:strVal val="1+#ppt_h/2"/>
                                          </p:val>
                                        </p:tav>
                                        <p:tav tm="100000">
                                          <p:val>
                                            <p:strVal val="#ppt_y"/>
                                          </p:val>
                                        </p:tav>
                                      </p:tavLst>
                                    </p:anim>
                                  </p:childTnLst>
                                </p:cTn>
                              </p:par>
                            </p:childTnLst>
                          </p:cTn>
                        </p:par>
                        <p:par>
                          <p:cTn id="81" fill="hold">
                            <p:stCondLst>
                              <p:cond delay="6500"/>
                            </p:stCondLst>
                            <p:childTnLst>
                              <p:par>
                                <p:cTn id="82" presetID="1" presetClass="entr" presetSubtype="0" fill="hold" grpId="0" nodeType="afterEffect">
                                  <p:stCondLst>
                                    <p:cond delay="0"/>
                                  </p:stCondLst>
                                  <p:childTnLst>
                                    <p:set>
                                      <p:cBhvr>
                                        <p:cTn id="83" dur="1" fill="hold">
                                          <p:stCondLst>
                                            <p:cond delay="0"/>
                                          </p:stCondLst>
                                        </p:cTn>
                                        <p:tgtEl>
                                          <p:spTgt spid="36"/>
                                        </p:tgtEl>
                                        <p:attrNameLst>
                                          <p:attrName>style.visibility</p:attrName>
                                        </p:attrNameLst>
                                      </p:cBhvr>
                                      <p:to>
                                        <p:strVal val="visible"/>
                                      </p:to>
                                    </p:set>
                                  </p:childTnLst>
                                </p:cTn>
                              </p:par>
                            </p:childTnLst>
                          </p:cTn>
                        </p:par>
                        <p:par>
                          <p:cTn id="84" fill="hold">
                            <p:stCondLst>
                              <p:cond delay="6500"/>
                            </p:stCondLst>
                            <p:childTnLst>
                              <p:par>
                                <p:cTn id="85" presetID="53" presetClass="entr" presetSubtype="16"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p:cTn id="87" dur="500" fill="hold"/>
                                        <p:tgtEl>
                                          <p:spTgt spid="30"/>
                                        </p:tgtEl>
                                        <p:attrNameLst>
                                          <p:attrName>ppt_w</p:attrName>
                                        </p:attrNameLst>
                                      </p:cBhvr>
                                      <p:tavLst>
                                        <p:tav tm="0">
                                          <p:val>
                                            <p:fltVal val="0"/>
                                          </p:val>
                                        </p:tav>
                                        <p:tav tm="100000">
                                          <p:val>
                                            <p:strVal val="#ppt_w"/>
                                          </p:val>
                                        </p:tav>
                                      </p:tavLst>
                                    </p:anim>
                                    <p:anim calcmode="lin" valueType="num">
                                      <p:cBhvr>
                                        <p:cTn id="88" dur="500" fill="hold"/>
                                        <p:tgtEl>
                                          <p:spTgt spid="30"/>
                                        </p:tgtEl>
                                        <p:attrNameLst>
                                          <p:attrName>ppt_h</p:attrName>
                                        </p:attrNameLst>
                                      </p:cBhvr>
                                      <p:tavLst>
                                        <p:tav tm="0">
                                          <p:val>
                                            <p:fltVal val="0"/>
                                          </p:val>
                                        </p:tav>
                                        <p:tav tm="100000">
                                          <p:val>
                                            <p:strVal val="#ppt_h"/>
                                          </p:val>
                                        </p:tav>
                                      </p:tavLst>
                                    </p:anim>
                                    <p:animEffect transition="in" filter="fade">
                                      <p:cBhvr>
                                        <p:cTn id="89" dur="500"/>
                                        <p:tgtEl>
                                          <p:spTgt spid="30"/>
                                        </p:tgtEl>
                                      </p:cBhvr>
                                    </p:animEffect>
                                  </p:childTnLst>
                                </p:cTn>
                              </p:par>
                            </p:childTnLst>
                          </p:cTn>
                        </p:par>
                        <p:par>
                          <p:cTn id="90" fill="hold">
                            <p:stCondLst>
                              <p:cond delay="7000"/>
                            </p:stCondLst>
                            <p:childTnLst>
                              <p:par>
                                <p:cTn id="91" presetID="10" presetClass="entr" presetSubtype="0" fill="hold" grpId="0" nodeType="afterEffect">
                                  <p:stCondLst>
                                    <p:cond delay="0"/>
                                  </p:stCondLst>
                                  <p:childTnLst>
                                    <p:set>
                                      <p:cBhvr>
                                        <p:cTn id="92" dur="1" fill="hold">
                                          <p:stCondLst>
                                            <p:cond delay="0"/>
                                          </p:stCondLst>
                                        </p:cTn>
                                        <p:tgtEl>
                                          <p:spTgt spid="40"/>
                                        </p:tgtEl>
                                        <p:attrNameLst>
                                          <p:attrName>style.visibility</p:attrName>
                                        </p:attrNameLst>
                                      </p:cBhvr>
                                      <p:to>
                                        <p:strVal val="visible"/>
                                      </p:to>
                                    </p:set>
                                    <p:animEffect transition="in" filter="fade">
                                      <p:cBhvr>
                                        <p:cTn id="93" dur="500"/>
                                        <p:tgtEl>
                                          <p:spTgt spid="40"/>
                                        </p:tgtEl>
                                      </p:cBhvr>
                                    </p:animEffect>
                                  </p:childTnLst>
                                </p:cTn>
                              </p:par>
                            </p:childTnLst>
                          </p:cTn>
                        </p:par>
                        <p:par>
                          <p:cTn id="94" fill="hold">
                            <p:stCondLst>
                              <p:cond delay="7500"/>
                            </p:stCondLst>
                            <p:childTnLst>
                              <p:par>
                                <p:cTn id="95" presetID="16" presetClass="entr" presetSubtype="21" fill="hold" nodeType="after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barn(inVertical)">
                                      <p:cBhvr>
                                        <p:cTn id="97" dur="1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3" grpId="0" animBg="1"/>
      <p:bldP spid="6" grpId="0" animBg="1"/>
      <p:bldP spid="7" grpId="0" animBg="1"/>
      <p:bldP spid="32" grpId="0" animBg="1"/>
      <p:bldP spid="33" grpId="0" animBg="1"/>
      <p:bldP spid="34" grpId="0" animBg="1"/>
      <p:bldP spid="35" grpId="0" animBg="1"/>
      <p:bldP spid="36" grpId="0" animBg="1"/>
      <p:bldP spid="20" grpId="0" animBg="1"/>
      <p:bldP spid="21" grpId="0" animBg="1"/>
      <p:bldP spid="22" grpId="0" animBg="1"/>
      <p:bldP spid="29" grpId="0" animBg="1"/>
      <p:bldP spid="30" grpId="0" animBg="1"/>
      <p:bldP spid="31" grpId="0"/>
      <p:bldP spid="37" grpId="0"/>
      <p:bldP spid="38" grpId="0"/>
      <p:bldP spid="39" grpId="0"/>
      <p:bldP spid="4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bwMode="auto">
          <a:xfrm>
            <a:off x="3722265" y="2563142"/>
            <a:ext cx="6570597" cy="958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7595" b="1" dirty="0" smtClean="0">
                <a:solidFill>
                  <a:srgbClr val="3D5B70"/>
                </a:solidFill>
                <a:latin typeface="造字工房悦黑体验版纤细体" pitchFamily="50" charset="-122"/>
                <a:ea typeface="造字工房悦黑体验版纤细体" pitchFamily="50" charset="-122"/>
              </a:rPr>
              <a:t>感谢您的观看</a:t>
            </a:r>
            <a:endParaRPr lang="zh-CN" altLang="en-US" sz="7595" b="1" dirty="0">
              <a:solidFill>
                <a:srgbClr val="3D5B70"/>
              </a:solidFill>
              <a:latin typeface="造字工房悦黑体验版纤细体" pitchFamily="50" charset="-122"/>
              <a:ea typeface="造字工房悦黑体验版纤细体" pitchFamily="50" charset="-122"/>
            </a:endParaRPr>
          </a:p>
        </p:txBody>
      </p:sp>
      <p:sp>
        <p:nvSpPr>
          <p:cNvPr id="12" name="TextBox 27"/>
          <p:cNvSpPr txBox="1"/>
          <p:nvPr/>
        </p:nvSpPr>
        <p:spPr>
          <a:xfrm>
            <a:off x="3836717" y="4045634"/>
            <a:ext cx="876820" cy="369188"/>
          </a:xfrm>
          <a:prstGeom prst="rect">
            <a:avLst/>
          </a:prstGeom>
          <a:solidFill>
            <a:srgbClr val="3D5B70"/>
          </a:solidFill>
        </p:spPr>
        <p:txBody>
          <a:bodyPr wrap="none" rtlCol="0">
            <a:spAutoFit/>
          </a:bodyPr>
          <a:lstStyle/>
          <a:p>
            <a:r>
              <a:rPr lang="zh-CN" altLang="en-US" sz="1800" dirty="0">
                <a:solidFill>
                  <a:schemeClr val="bg2"/>
                </a:solidFill>
                <a:latin typeface="+mj-ea"/>
                <a:ea typeface="+mj-ea"/>
              </a:rPr>
              <a:t>汇报人</a:t>
            </a:r>
            <a:endParaRPr lang="zh-CN" altLang="en-US" sz="1800" dirty="0">
              <a:solidFill>
                <a:schemeClr val="bg2"/>
              </a:solidFill>
              <a:latin typeface="+mj-ea"/>
              <a:ea typeface="+mj-ea"/>
            </a:endParaRPr>
          </a:p>
        </p:txBody>
      </p:sp>
      <p:sp>
        <p:nvSpPr>
          <p:cNvPr id="14" name="TextBox 28"/>
          <p:cNvSpPr txBox="1"/>
          <p:nvPr/>
        </p:nvSpPr>
        <p:spPr>
          <a:xfrm>
            <a:off x="4793274" y="4045634"/>
            <a:ext cx="868680" cy="368300"/>
          </a:xfrm>
          <a:prstGeom prst="rect">
            <a:avLst/>
          </a:prstGeom>
          <a:solidFill>
            <a:srgbClr val="3D5B70"/>
          </a:solidFill>
        </p:spPr>
        <p:txBody>
          <a:bodyPr wrap="none" rtlCol="0">
            <a:spAutoFit/>
          </a:bodyPr>
          <a:lstStyle/>
          <a:p>
            <a:r>
              <a:rPr lang="zh-CN" altLang="en-US" sz="1800" dirty="0">
                <a:solidFill>
                  <a:schemeClr val="bg2"/>
                </a:solidFill>
                <a:latin typeface="+mj-ea"/>
                <a:ea typeface="+mj-ea"/>
              </a:rPr>
              <a:t>猪七爷</a:t>
            </a:r>
            <a:endParaRPr lang="zh-CN" altLang="en-US" sz="1800" dirty="0">
              <a:solidFill>
                <a:schemeClr val="bg2"/>
              </a:solidFill>
              <a:latin typeface="+mj-ea"/>
              <a:ea typeface="+mj-ea"/>
            </a:endParaRPr>
          </a:p>
        </p:txBody>
      </p:sp>
      <p:sp>
        <p:nvSpPr>
          <p:cNvPr id="15" name="Rectangle 4"/>
          <p:cNvSpPr txBox="1">
            <a:spLocks noChangeArrowheads="1"/>
          </p:cNvSpPr>
          <p:nvPr/>
        </p:nvSpPr>
        <p:spPr bwMode="auto">
          <a:xfrm>
            <a:off x="3771093" y="1955401"/>
            <a:ext cx="5723055" cy="5038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400" b="0" dirty="0" smtClean="0">
                <a:solidFill>
                  <a:srgbClr val="3D5B70"/>
                </a:solidFill>
                <a:latin typeface="+mn-ea"/>
                <a:ea typeface="+mn-ea"/>
              </a:rPr>
              <a:t>添加您的公司名称</a:t>
            </a:r>
            <a:endParaRPr lang="zh-CN" altLang="zh-CN" sz="2400" b="0" dirty="0">
              <a:solidFill>
                <a:srgbClr val="3D5B70"/>
              </a:solidFill>
              <a:latin typeface="+mn-ea"/>
              <a:ea typeface="+mn-ea"/>
            </a:endParaRPr>
          </a:p>
        </p:txBody>
      </p:sp>
      <p:sp>
        <p:nvSpPr>
          <p:cNvPr id="16" name="Rectangle 4"/>
          <p:cNvSpPr txBox="1">
            <a:spLocks noChangeArrowheads="1"/>
          </p:cNvSpPr>
          <p:nvPr/>
        </p:nvSpPr>
        <p:spPr bwMode="auto">
          <a:xfrm>
            <a:off x="3713575" y="3553534"/>
            <a:ext cx="6334231" cy="3726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000" b="0" dirty="0">
                <a:solidFill>
                  <a:srgbClr val="3D5B70"/>
                </a:solidFill>
                <a:latin typeface="+mn-ea"/>
              </a:rPr>
              <a:t>可用</a:t>
            </a:r>
            <a:r>
              <a:rPr lang="zh-CN" altLang="en-US" sz="2000" b="0" dirty="0" smtClean="0">
                <a:solidFill>
                  <a:srgbClr val="3D5B70"/>
                </a:solidFill>
                <a:latin typeface="+mn-ea"/>
              </a:rPr>
              <a:t>于年终总结、工作汇报、新年计划总结等</a:t>
            </a:r>
            <a:endParaRPr lang="zh-CN" altLang="zh-CN" sz="2000" b="0" dirty="0">
              <a:solidFill>
                <a:srgbClr val="3D5B7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by="(-#ppt_w*2)" calcmode="lin" valueType="num">
                                      <p:cBhvr rctx="PPT">
                                        <p:cTn id="11" dur="500" autoRev="1" fill="hold">
                                          <p:stCondLst>
                                            <p:cond delay="0"/>
                                          </p:stCondLst>
                                        </p:cTn>
                                        <p:tgtEl>
                                          <p:spTgt spid="11"/>
                                        </p:tgtEl>
                                        <p:attrNameLst>
                                          <p:attrName>ppt_w</p:attrName>
                                        </p:attrNameLst>
                                      </p:cBhvr>
                                    </p:anim>
                                    <p:anim by="(#ppt_w*0.50)" calcmode="lin" valueType="num">
                                      <p:cBhvr>
                                        <p:cTn id="12" dur="500" decel="50000" autoRev="1" fill="hold">
                                          <p:stCondLst>
                                            <p:cond delay="0"/>
                                          </p:stCondLst>
                                        </p:cTn>
                                        <p:tgtEl>
                                          <p:spTgt spid="11"/>
                                        </p:tgtEl>
                                        <p:attrNameLst>
                                          <p:attrName>ppt_x</p:attrName>
                                        </p:attrNameLst>
                                      </p:cBhvr>
                                    </p:anim>
                                    <p:anim from="(-#ppt_h/2)" to="(#ppt_y)" calcmode="lin" valueType="num">
                                      <p:cBhvr>
                                        <p:cTn id="13" dur="1000" fill="hold">
                                          <p:stCondLst>
                                            <p:cond delay="0"/>
                                          </p:stCondLst>
                                        </p:cTn>
                                        <p:tgtEl>
                                          <p:spTgt spid="11"/>
                                        </p:tgtEl>
                                        <p:attrNameLst>
                                          <p:attrName>ppt_y</p:attrName>
                                        </p:attrNameLst>
                                      </p:cBhvr>
                                    </p:anim>
                                    <p:animRot by="21600000">
                                      <p:cBhvr>
                                        <p:cTn id="14" dur="1000" fill="hold">
                                          <p:stCondLst>
                                            <p:cond delay="0"/>
                                          </p:stCondLst>
                                        </p:cTn>
                                        <p:tgtEl>
                                          <p:spTgt spid="11"/>
                                        </p:tgtEl>
                                        <p:attrNameLst>
                                          <p:attrName>r</p:attrName>
                                        </p:attrNameLst>
                                      </p:cBhvr>
                                    </p:animRot>
                                  </p:childTnLst>
                                </p:cTn>
                              </p:par>
                            </p:childTnLst>
                          </p:cTn>
                        </p:par>
                        <p:par>
                          <p:cTn id="15" fill="hold">
                            <p:stCondLst>
                              <p:cond delay="2000"/>
                            </p:stCondLst>
                            <p:childTnLst>
                              <p:par>
                                <p:cTn id="16" presetID="31"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400" fill="hold"/>
                                        <p:tgtEl>
                                          <p:spTgt spid="16"/>
                                        </p:tgtEl>
                                        <p:attrNameLst>
                                          <p:attrName>ppt_w</p:attrName>
                                        </p:attrNameLst>
                                      </p:cBhvr>
                                      <p:tavLst>
                                        <p:tav tm="0">
                                          <p:val>
                                            <p:fltVal val="0"/>
                                          </p:val>
                                        </p:tav>
                                        <p:tav tm="100000">
                                          <p:val>
                                            <p:strVal val="#ppt_w"/>
                                          </p:val>
                                        </p:tav>
                                      </p:tavLst>
                                    </p:anim>
                                    <p:anim calcmode="lin" valueType="num">
                                      <p:cBhvr>
                                        <p:cTn id="19" dur="400" fill="hold"/>
                                        <p:tgtEl>
                                          <p:spTgt spid="16"/>
                                        </p:tgtEl>
                                        <p:attrNameLst>
                                          <p:attrName>ppt_h</p:attrName>
                                        </p:attrNameLst>
                                      </p:cBhvr>
                                      <p:tavLst>
                                        <p:tav tm="0">
                                          <p:val>
                                            <p:fltVal val="0"/>
                                          </p:val>
                                        </p:tav>
                                        <p:tav tm="100000">
                                          <p:val>
                                            <p:strVal val="#ppt_h"/>
                                          </p:val>
                                        </p:tav>
                                      </p:tavLst>
                                    </p:anim>
                                    <p:anim calcmode="lin" valueType="num">
                                      <p:cBhvr>
                                        <p:cTn id="20" dur="400" fill="hold"/>
                                        <p:tgtEl>
                                          <p:spTgt spid="16"/>
                                        </p:tgtEl>
                                        <p:attrNameLst>
                                          <p:attrName>style.rotation</p:attrName>
                                        </p:attrNameLst>
                                      </p:cBhvr>
                                      <p:tavLst>
                                        <p:tav tm="0">
                                          <p:val>
                                            <p:fltVal val="90"/>
                                          </p:val>
                                        </p:tav>
                                        <p:tav tm="100000">
                                          <p:val>
                                            <p:fltVal val="0"/>
                                          </p:val>
                                        </p:tav>
                                      </p:tavLst>
                                    </p:anim>
                                    <p:animEffect transition="in" filter="fade">
                                      <p:cBhvr>
                                        <p:cTn id="21" dur="400"/>
                                        <p:tgtEl>
                                          <p:spTgt spid="16"/>
                                        </p:tgtEl>
                                      </p:cBhvr>
                                    </p:animEffect>
                                  </p:childTnLst>
                                </p:cTn>
                              </p:par>
                            </p:childTnLst>
                          </p:cTn>
                        </p:par>
                        <p:par>
                          <p:cTn id="22" fill="hold">
                            <p:stCondLst>
                              <p:cond delay="2500"/>
                            </p:stCondLst>
                            <p:childTnLst>
                              <p:par>
                                <p:cTn id="23" presetID="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1+#ppt_w/2"/>
                                          </p:val>
                                        </p:tav>
                                        <p:tav tm="100000">
                                          <p:val>
                                            <p:strVal val="#ppt_x"/>
                                          </p:val>
                                        </p:tav>
                                      </p:tavLst>
                                    </p:anim>
                                    <p:anim calcmode="lin" valueType="num">
                                      <p:cBhvr additive="base">
                                        <p:cTn id="3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4" grpId="0" bldLvl="0" animBg="1"/>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2627606" y="2025223"/>
            <a:ext cx="7246275" cy="2760663"/>
          </a:xfrm>
          <a:prstGeom prst="rect">
            <a:avLst/>
          </a:prstGeom>
          <a:noFill/>
          <a:ln w="38100" cap="flat">
            <a:solidFill>
              <a:srgbClr val="1D94B4"/>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nvGrpSpPr>
          <p:cNvPr id="3" name="组合 2"/>
          <p:cNvGrpSpPr/>
          <p:nvPr/>
        </p:nvGrpSpPr>
        <p:grpSpPr>
          <a:xfrm>
            <a:off x="5379816" y="3518306"/>
            <a:ext cx="1403781" cy="338554"/>
            <a:chOff x="4971852" y="3513616"/>
            <a:chExt cx="1403781" cy="338554"/>
          </a:xfrm>
        </p:grpSpPr>
        <p:sp>
          <p:nvSpPr>
            <p:cNvPr id="4" name="矩形 3"/>
            <p:cNvSpPr/>
            <p:nvPr/>
          </p:nvSpPr>
          <p:spPr bwMode="auto">
            <a:xfrm>
              <a:off x="4971852" y="3624741"/>
              <a:ext cx="123825" cy="123825"/>
            </a:xfrm>
            <a:prstGeom prst="rect">
              <a:avLst/>
            </a:prstGeom>
            <a:solidFill>
              <a:srgbClr val="708265"/>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595959"/>
                </a:solidFill>
              </a:endParaRPr>
            </a:p>
          </p:txBody>
        </p:sp>
        <p:sp>
          <p:nvSpPr>
            <p:cNvPr id="5" name="文本框 13"/>
            <p:cNvSpPr txBox="1">
              <a:spLocks noChangeArrowheads="1"/>
            </p:cNvSpPr>
            <p:nvPr/>
          </p:nvSpPr>
          <p:spPr bwMode="auto">
            <a:xfrm>
              <a:off x="5095677" y="3513616"/>
              <a:ext cx="127995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r>
                <a:rPr lang="zh-CN" altLang="en-US" sz="1600" b="1" dirty="0">
                  <a:solidFill>
                    <a:srgbClr val="595959"/>
                  </a:solidFill>
                  <a:latin typeface="微软雅黑" panose="020B0503020204020204" pitchFamily="34" charset="-122"/>
                  <a:ea typeface="微软雅黑" panose="020B0503020204020204" pitchFamily="34" charset="-122"/>
                </a:rPr>
                <a:t>小标题内容</a:t>
              </a:r>
              <a:endParaRPr lang="zh-CN" altLang="en-US" sz="1600" b="1" dirty="0">
                <a:solidFill>
                  <a:srgbClr val="595959"/>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7150521" y="3518307"/>
            <a:ext cx="1433753" cy="338554"/>
            <a:chOff x="7136456" y="3513617"/>
            <a:chExt cx="1433753" cy="338554"/>
          </a:xfrm>
        </p:grpSpPr>
        <p:sp>
          <p:nvSpPr>
            <p:cNvPr id="7" name="矩形 6"/>
            <p:cNvSpPr/>
            <p:nvPr/>
          </p:nvSpPr>
          <p:spPr bwMode="auto">
            <a:xfrm>
              <a:off x="7136456" y="3623154"/>
              <a:ext cx="123825" cy="125413"/>
            </a:xfrm>
            <a:prstGeom prst="rect">
              <a:avLst/>
            </a:prstGeom>
            <a:solidFill>
              <a:srgbClr val="708265"/>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595959"/>
                </a:solidFill>
              </a:endParaRPr>
            </a:p>
          </p:txBody>
        </p:sp>
        <p:sp>
          <p:nvSpPr>
            <p:cNvPr id="8" name="文本框 13"/>
            <p:cNvSpPr txBox="1">
              <a:spLocks noChangeArrowheads="1"/>
            </p:cNvSpPr>
            <p:nvPr/>
          </p:nvSpPr>
          <p:spPr bwMode="auto">
            <a:xfrm>
              <a:off x="7260280" y="3513617"/>
              <a:ext cx="130992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r>
                <a:rPr lang="zh-CN" altLang="en-US" sz="1600" b="1" dirty="0">
                  <a:solidFill>
                    <a:srgbClr val="595959"/>
                  </a:solidFill>
                  <a:latin typeface="微软雅黑" panose="020B0503020204020204" pitchFamily="34" charset="-122"/>
                  <a:ea typeface="微软雅黑" panose="020B0503020204020204" pitchFamily="34" charset="-122"/>
                </a:rPr>
                <a:t>小标题内容</a:t>
              </a:r>
              <a:endParaRPr lang="zh-CN" altLang="en-US" sz="1600" b="1" dirty="0">
                <a:solidFill>
                  <a:srgbClr val="595959"/>
                </a:solidFill>
                <a:latin typeface="微软雅黑" panose="020B0503020204020204" pitchFamily="34" charset="-122"/>
                <a:ea typeface="微软雅黑" panose="020B0503020204020204" pitchFamily="34" charset="-122"/>
              </a:endParaRPr>
            </a:p>
          </p:txBody>
        </p:sp>
      </p:grpSp>
      <p:sp>
        <p:nvSpPr>
          <p:cNvPr id="9" name="文本框 13"/>
          <p:cNvSpPr txBox="1">
            <a:spLocks noChangeArrowheads="1"/>
          </p:cNvSpPr>
          <p:nvPr/>
        </p:nvSpPr>
        <p:spPr bwMode="auto">
          <a:xfrm>
            <a:off x="5221077" y="2812208"/>
            <a:ext cx="375709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000" b="1" dirty="0" smtClean="0">
                <a:solidFill>
                  <a:schemeClr val="accent1"/>
                </a:solidFill>
                <a:latin typeface="微软雅黑" panose="020B0503020204020204" pitchFamily="34" charset="-122"/>
                <a:ea typeface="微软雅黑" panose="020B0503020204020204" pitchFamily="34" charset="-122"/>
              </a:rPr>
              <a:t>年度工作概述</a:t>
            </a:r>
            <a:endParaRPr lang="zh-CN" altLang="en-US" sz="4000" b="1" dirty="0">
              <a:solidFill>
                <a:schemeClr val="accent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4029752" y="2798889"/>
            <a:ext cx="1342430" cy="1104503"/>
            <a:chOff x="3621788" y="2794199"/>
            <a:chExt cx="1342430" cy="1104503"/>
          </a:xfrm>
        </p:grpSpPr>
        <p:sp>
          <p:nvSpPr>
            <p:cNvPr id="11" name="文本框 10"/>
            <p:cNvSpPr txBox="1"/>
            <p:nvPr/>
          </p:nvSpPr>
          <p:spPr>
            <a:xfrm>
              <a:off x="3655925" y="3313927"/>
              <a:ext cx="1274156" cy="584775"/>
            </a:xfrm>
            <a:prstGeom prst="rect">
              <a:avLst/>
            </a:prstGeom>
            <a:noFill/>
          </p:spPr>
          <p:txBody>
            <a:bodyPr wrap="square" rtlCol="0">
              <a:spAutoFit/>
            </a:bodyPr>
            <a:lstStyle/>
            <a:p>
              <a:r>
                <a:rPr lang="en-US" altLang="zh-CN" sz="3200" dirty="0">
                  <a:solidFill>
                    <a:schemeClr val="accent1"/>
                  </a:solidFill>
                  <a:latin typeface="Impact" panose="020B0806030902050204" pitchFamily="34" charset="0"/>
                  <a:ea typeface="微软雅黑 Light" panose="020B0502040204020203" pitchFamily="34" charset="-122"/>
                </a:rPr>
                <a:t>PART</a:t>
              </a:r>
              <a:endParaRPr lang="zh-CN" altLang="en-US" sz="3200" dirty="0">
                <a:solidFill>
                  <a:schemeClr val="accent1"/>
                </a:solidFill>
                <a:latin typeface="Impact" panose="020B0806030902050204" pitchFamily="34" charset="0"/>
                <a:ea typeface="微软雅黑 Light" panose="020B0502040204020203" pitchFamily="34" charset="-122"/>
              </a:endParaRPr>
            </a:p>
          </p:txBody>
        </p:sp>
        <p:sp>
          <p:nvSpPr>
            <p:cNvPr id="12" name="文本框 11"/>
            <p:cNvSpPr txBox="1"/>
            <p:nvPr/>
          </p:nvSpPr>
          <p:spPr>
            <a:xfrm>
              <a:off x="3621788" y="2794199"/>
              <a:ext cx="1342430" cy="707886"/>
            </a:xfrm>
            <a:prstGeom prst="rect">
              <a:avLst/>
            </a:prstGeom>
            <a:noFill/>
          </p:spPr>
          <p:txBody>
            <a:bodyPr wrap="square" rtlCol="0">
              <a:spAutoFit/>
            </a:bodyPr>
            <a:lstStyle/>
            <a:p>
              <a:r>
                <a:rPr lang="en-US" altLang="zh-CN" sz="4000" dirty="0">
                  <a:solidFill>
                    <a:schemeClr val="accent1"/>
                  </a:solidFill>
                  <a:latin typeface="微软雅黑" panose="020B0503020204020204" pitchFamily="34" charset="-122"/>
                  <a:ea typeface="微软雅黑" panose="020B0503020204020204" pitchFamily="34" charset="-122"/>
                </a:rPr>
                <a:t>01</a:t>
              </a:r>
              <a:endParaRPr lang="zh-CN" altLang="en-US" sz="4000" dirty="0">
                <a:solidFill>
                  <a:schemeClr val="accent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4293003" y="3167668"/>
              <a:ext cx="207440" cy="104457"/>
              <a:chOff x="4093098" y="3134123"/>
              <a:chExt cx="107723" cy="54244"/>
            </a:xfrm>
          </p:grpSpPr>
          <p:sp>
            <p:nvSpPr>
              <p:cNvPr id="14" name="L 形 13"/>
              <p:cNvSpPr/>
              <p:nvPr/>
            </p:nvSpPr>
            <p:spPr>
              <a:xfrm rot="2493705" flipH="1" flipV="1">
                <a:off x="4093098" y="3134123"/>
                <a:ext cx="54243" cy="54244"/>
              </a:xfrm>
              <a:prstGeom prst="corner">
                <a:avLst>
                  <a:gd name="adj1" fmla="val 15149"/>
                  <a:gd name="adj2" fmla="val 17140"/>
                </a:avLst>
              </a:prstGeom>
              <a:solidFill>
                <a:srgbClr val="6F8163"/>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accent1"/>
                  </a:solidFill>
                </a:endParaRPr>
              </a:p>
            </p:txBody>
          </p:sp>
          <p:sp>
            <p:nvSpPr>
              <p:cNvPr id="15" name="L 形 14"/>
              <p:cNvSpPr/>
              <p:nvPr/>
            </p:nvSpPr>
            <p:spPr>
              <a:xfrm rot="2493705" flipH="1" flipV="1">
                <a:off x="4146578" y="3134123"/>
                <a:ext cx="54243" cy="54244"/>
              </a:xfrm>
              <a:prstGeom prst="corner">
                <a:avLst>
                  <a:gd name="adj1" fmla="val 15149"/>
                  <a:gd name="adj2" fmla="val 17140"/>
                </a:avLst>
              </a:prstGeom>
              <a:solidFill>
                <a:srgbClr val="6F8163"/>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accent1"/>
                  </a:solidFill>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iterate type="lt">
                                    <p:tmPct val="10000"/>
                                  </p:iterate>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750"/>
                            </p:stCondLst>
                            <p:childTnLst>
                              <p:par>
                                <p:cTn id="23" presetID="53" presetClass="entr" presetSubtype="1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1250"/>
                            </p:stCondLst>
                            <p:childTnLst>
                              <p:par>
                                <p:cTn id="29" presetID="53" presetClass="entr" presetSubtype="16"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Oval 1"/>
          <p:cNvSpPr/>
          <p:nvPr/>
        </p:nvSpPr>
        <p:spPr bwMode="auto">
          <a:xfrm>
            <a:off x="683316" y="241275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2700000" scaled="0"/>
            <a:tileRect/>
          </a:gradFill>
          <a:ln w="25400" cap="flat" cmpd="sng" algn="ctr">
            <a:noFill/>
            <a:prstDash val="solid"/>
          </a:ln>
          <a:effectLst>
            <a:outerShdw blurRad="241300" dir="5700000" sx="102000" sy="102000" algn="ctr" rotWithShape="0">
              <a:prstClr val="black">
                <a:alpha val="40000"/>
              </a:prstClr>
            </a:outerShdw>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sp>
        <p:nvSpPr>
          <p:cNvPr id="47" name="Oval 1"/>
          <p:cNvSpPr/>
          <p:nvPr/>
        </p:nvSpPr>
        <p:spPr bwMode="auto">
          <a:xfrm>
            <a:off x="682136" y="240339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sp>
        <p:nvSpPr>
          <p:cNvPr id="108" name="Oval 1"/>
          <p:cNvSpPr/>
          <p:nvPr/>
        </p:nvSpPr>
        <p:spPr bwMode="auto">
          <a:xfrm>
            <a:off x="2599035" y="240339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sp>
        <p:nvSpPr>
          <p:cNvPr id="109" name="Oval 1"/>
          <p:cNvSpPr/>
          <p:nvPr/>
        </p:nvSpPr>
        <p:spPr bwMode="auto">
          <a:xfrm>
            <a:off x="4401097" y="240339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sp>
        <p:nvSpPr>
          <p:cNvPr id="110" name="Oval 1"/>
          <p:cNvSpPr/>
          <p:nvPr/>
        </p:nvSpPr>
        <p:spPr bwMode="auto">
          <a:xfrm>
            <a:off x="6309162" y="240339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sp>
        <p:nvSpPr>
          <p:cNvPr id="111" name="Oval 1"/>
          <p:cNvSpPr/>
          <p:nvPr/>
        </p:nvSpPr>
        <p:spPr bwMode="auto">
          <a:xfrm>
            <a:off x="8190726" y="240339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sp>
        <p:nvSpPr>
          <p:cNvPr id="112" name="Oval 1"/>
          <p:cNvSpPr/>
          <p:nvPr/>
        </p:nvSpPr>
        <p:spPr bwMode="auto">
          <a:xfrm>
            <a:off x="9983954" y="240339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sp>
        <p:nvSpPr>
          <p:cNvPr id="14" name="Arc 4"/>
          <p:cNvSpPr/>
          <p:nvPr/>
        </p:nvSpPr>
        <p:spPr>
          <a:xfrm rot="18951345">
            <a:off x="1664141" y="2140956"/>
            <a:ext cx="1348142" cy="1348316"/>
          </a:xfrm>
          <a:prstGeom prst="arc">
            <a:avLst/>
          </a:prstGeom>
          <a:noFill/>
          <a:ln w="19050" cap="flat" cmpd="sng" algn="ctr">
            <a:solidFill>
              <a:srgbClr val="202F3E"/>
            </a:solidFill>
            <a:prstDash val="dash"/>
            <a:tailEnd type="triangle"/>
          </a:ln>
          <a:effectLst/>
        </p:spPr>
        <p:txBody>
          <a:bodyPr lIns="121908" tIns="60954" rIns="121908" bIns="60954" anchor="ctr"/>
          <a:lstStyle/>
          <a:p>
            <a:pPr algn="ctr" defTabSz="950595">
              <a:defRPr/>
            </a:pPr>
            <a:endParaRPr lang="en-AU" sz="1400" kern="0">
              <a:solidFill>
                <a:srgbClr val="202F3E"/>
              </a:solidFill>
              <a:latin typeface="Open Sans"/>
            </a:endParaRPr>
          </a:p>
        </p:txBody>
      </p:sp>
      <p:sp>
        <p:nvSpPr>
          <p:cNvPr id="15" name="Arc 33"/>
          <p:cNvSpPr/>
          <p:nvPr/>
        </p:nvSpPr>
        <p:spPr>
          <a:xfrm rot="7841635">
            <a:off x="3510606" y="2772867"/>
            <a:ext cx="1348317" cy="1350258"/>
          </a:xfrm>
          <a:prstGeom prst="arc">
            <a:avLst/>
          </a:prstGeom>
          <a:noFill/>
          <a:ln w="19050" cap="flat" cmpd="sng" algn="ctr">
            <a:solidFill>
              <a:srgbClr val="202F3E"/>
            </a:solidFill>
            <a:prstDash val="dash"/>
            <a:headEnd type="triangle"/>
            <a:tailEnd type="none"/>
          </a:ln>
          <a:effectLst/>
        </p:spPr>
        <p:txBody>
          <a:bodyPr lIns="121908" tIns="60954" rIns="121908" bIns="60954" anchor="ctr"/>
          <a:lstStyle/>
          <a:p>
            <a:pPr algn="ctr" defTabSz="950595">
              <a:defRPr/>
            </a:pPr>
            <a:endParaRPr lang="en-AU" sz="1400" kern="0">
              <a:solidFill>
                <a:srgbClr val="202F3E"/>
              </a:solidFill>
              <a:latin typeface="Open Sans"/>
            </a:endParaRPr>
          </a:p>
        </p:txBody>
      </p:sp>
      <p:sp>
        <p:nvSpPr>
          <p:cNvPr id="16" name="Arc 34"/>
          <p:cNvSpPr/>
          <p:nvPr/>
        </p:nvSpPr>
        <p:spPr>
          <a:xfrm rot="18951345">
            <a:off x="5397455" y="2140956"/>
            <a:ext cx="1348142" cy="1348316"/>
          </a:xfrm>
          <a:prstGeom prst="arc">
            <a:avLst/>
          </a:prstGeom>
          <a:noFill/>
          <a:ln w="19050" cap="flat" cmpd="sng" algn="ctr">
            <a:solidFill>
              <a:srgbClr val="202F3E"/>
            </a:solidFill>
            <a:prstDash val="dash"/>
            <a:tailEnd type="triangle"/>
          </a:ln>
          <a:effectLst/>
        </p:spPr>
        <p:txBody>
          <a:bodyPr lIns="121908" tIns="60954" rIns="121908" bIns="60954" anchor="ctr"/>
          <a:lstStyle/>
          <a:p>
            <a:pPr algn="ctr" defTabSz="950595">
              <a:defRPr/>
            </a:pPr>
            <a:endParaRPr lang="en-AU" sz="1400" kern="0">
              <a:solidFill>
                <a:srgbClr val="202F3E"/>
              </a:solidFill>
              <a:latin typeface="Open Sans"/>
            </a:endParaRPr>
          </a:p>
        </p:txBody>
      </p:sp>
      <p:sp>
        <p:nvSpPr>
          <p:cNvPr id="17" name="Arc 36"/>
          <p:cNvSpPr/>
          <p:nvPr/>
        </p:nvSpPr>
        <p:spPr>
          <a:xfrm rot="18951345">
            <a:off x="9107490" y="2111322"/>
            <a:ext cx="1350258" cy="1348316"/>
          </a:xfrm>
          <a:prstGeom prst="arc">
            <a:avLst/>
          </a:prstGeom>
          <a:noFill/>
          <a:ln w="19050" cap="flat" cmpd="sng" algn="ctr">
            <a:solidFill>
              <a:srgbClr val="202F3E"/>
            </a:solidFill>
            <a:prstDash val="dash"/>
            <a:tailEnd type="triangle"/>
          </a:ln>
          <a:effectLst/>
        </p:spPr>
        <p:txBody>
          <a:bodyPr lIns="121908" tIns="60954" rIns="121908" bIns="60954" anchor="ctr"/>
          <a:lstStyle/>
          <a:p>
            <a:pPr algn="ctr" defTabSz="950595">
              <a:defRPr/>
            </a:pPr>
            <a:endParaRPr lang="en-AU" sz="1400" kern="0">
              <a:solidFill>
                <a:srgbClr val="202F3E"/>
              </a:solidFill>
              <a:latin typeface="Open Sans"/>
            </a:endParaRPr>
          </a:p>
        </p:txBody>
      </p:sp>
      <p:sp>
        <p:nvSpPr>
          <p:cNvPr id="18" name="Arc 37"/>
          <p:cNvSpPr/>
          <p:nvPr/>
        </p:nvSpPr>
        <p:spPr>
          <a:xfrm rot="7841635">
            <a:off x="7253445" y="2799326"/>
            <a:ext cx="1348317" cy="1348140"/>
          </a:xfrm>
          <a:prstGeom prst="arc">
            <a:avLst/>
          </a:prstGeom>
          <a:noFill/>
          <a:ln w="19050" cap="flat" cmpd="sng" algn="ctr">
            <a:solidFill>
              <a:srgbClr val="202F3E"/>
            </a:solidFill>
            <a:prstDash val="dash"/>
            <a:headEnd type="triangle"/>
            <a:tailEnd type="none"/>
          </a:ln>
          <a:effectLst/>
        </p:spPr>
        <p:txBody>
          <a:bodyPr lIns="121908" tIns="60954" rIns="121908" bIns="60954" anchor="ctr"/>
          <a:lstStyle/>
          <a:p>
            <a:pPr algn="ctr" defTabSz="950595">
              <a:defRPr/>
            </a:pPr>
            <a:endParaRPr lang="en-AU" sz="1400" kern="0">
              <a:solidFill>
                <a:srgbClr val="202F3E"/>
              </a:solidFill>
              <a:latin typeface="Open Sans"/>
            </a:endParaRPr>
          </a:p>
        </p:txBody>
      </p:sp>
      <p:grpSp>
        <p:nvGrpSpPr>
          <p:cNvPr id="21" name="Group 38"/>
          <p:cNvGrpSpPr/>
          <p:nvPr/>
        </p:nvGrpSpPr>
        <p:grpSpPr bwMode="auto">
          <a:xfrm>
            <a:off x="10473621" y="2795227"/>
            <a:ext cx="621863" cy="746741"/>
            <a:chOff x="6540501" y="638176"/>
            <a:chExt cx="622301" cy="746125"/>
          </a:xfrm>
          <a:solidFill>
            <a:schemeClr val="accent5"/>
          </a:solidFill>
          <a:effectLst/>
        </p:grpSpPr>
        <p:sp>
          <p:nvSpPr>
            <p:cNvPr id="22" name="Freeform 13"/>
            <p:cNvSpPr>
              <a:spLocks noEditPoints="1"/>
            </p:cNvSpPr>
            <p:nvPr/>
          </p:nvSpPr>
          <p:spPr bwMode="auto">
            <a:xfrm>
              <a:off x="6616701" y="638176"/>
              <a:ext cx="469900" cy="736600"/>
            </a:xfrm>
            <a:custGeom>
              <a:avLst/>
              <a:gdLst>
                <a:gd name="T0" fmla="*/ 171 w 240"/>
                <a:gd name="T1" fmla="*/ 24 h 376"/>
                <a:gd name="T2" fmla="*/ 63 w 240"/>
                <a:gd name="T3" fmla="*/ 12 h 376"/>
                <a:gd name="T4" fmla="*/ 56 w 240"/>
                <a:gd name="T5" fmla="*/ 25 h 376"/>
                <a:gd name="T6" fmla="*/ 82 w 240"/>
                <a:gd name="T7" fmla="*/ 116 h 376"/>
                <a:gd name="T8" fmla="*/ 82 w 240"/>
                <a:gd name="T9" fmla="*/ 116 h 376"/>
                <a:gd name="T10" fmla="*/ 121 w 240"/>
                <a:gd name="T11" fmla="*/ 257 h 376"/>
                <a:gd name="T12" fmla="*/ 66 w 240"/>
                <a:gd name="T13" fmla="*/ 256 h 376"/>
                <a:gd name="T14" fmla="*/ 9 w 240"/>
                <a:gd name="T15" fmla="*/ 331 h 376"/>
                <a:gd name="T16" fmla="*/ 96 w 240"/>
                <a:gd name="T17" fmla="*/ 364 h 376"/>
                <a:gd name="T18" fmla="*/ 153 w 240"/>
                <a:gd name="T19" fmla="*/ 290 h 376"/>
                <a:gd name="T20" fmla="*/ 106 w 240"/>
                <a:gd name="T21" fmla="*/ 122 h 376"/>
                <a:gd name="T22" fmla="*/ 219 w 240"/>
                <a:gd name="T23" fmla="*/ 159 h 376"/>
                <a:gd name="T24" fmla="*/ 232 w 240"/>
                <a:gd name="T25" fmla="*/ 165 h 376"/>
                <a:gd name="T26" fmla="*/ 232 w 240"/>
                <a:gd name="T27" fmla="*/ 165 h 376"/>
                <a:gd name="T28" fmla="*/ 240 w 240"/>
                <a:gd name="T29" fmla="*/ 153 h 376"/>
                <a:gd name="T30" fmla="*/ 171 w 240"/>
                <a:gd name="T31" fmla="*/ 24 h 376"/>
                <a:gd name="T32" fmla="*/ 90 w 240"/>
                <a:gd name="T33" fmla="*/ 343 h 376"/>
                <a:gd name="T34" fmla="*/ 30 w 240"/>
                <a:gd name="T35" fmla="*/ 325 h 376"/>
                <a:gd name="T36" fmla="*/ 72 w 240"/>
                <a:gd name="T37" fmla="*/ 277 h 376"/>
                <a:gd name="T38" fmla="*/ 132 w 240"/>
                <a:gd name="T39" fmla="*/ 296 h 376"/>
                <a:gd name="T40" fmla="*/ 90 w 240"/>
                <a:gd name="T41" fmla="*/ 343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0" h="376">
                  <a:moveTo>
                    <a:pt x="171" y="24"/>
                  </a:moveTo>
                  <a:cubicBezTo>
                    <a:pt x="141" y="4"/>
                    <a:pt x="105" y="0"/>
                    <a:pt x="63" y="12"/>
                  </a:cubicBezTo>
                  <a:cubicBezTo>
                    <a:pt x="57" y="13"/>
                    <a:pt x="54" y="19"/>
                    <a:pt x="56" y="25"/>
                  </a:cubicBezTo>
                  <a:cubicBezTo>
                    <a:pt x="82" y="116"/>
                    <a:pt x="82" y="116"/>
                    <a:pt x="82" y="116"/>
                  </a:cubicBezTo>
                  <a:cubicBezTo>
                    <a:pt x="82" y="116"/>
                    <a:pt x="82" y="116"/>
                    <a:pt x="82" y="116"/>
                  </a:cubicBezTo>
                  <a:cubicBezTo>
                    <a:pt x="121" y="257"/>
                    <a:pt x="121" y="257"/>
                    <a:pt x="121" y="257"/>
                  </a:cubicBezTo>
                  <a:cubicBezTo>
                    <a:pt x="106" y="251"/>
                    <a:pt x="86" y="251"/>
                    <a:pt x="66" y="256"/>
                  </a:cubicBezTo>
                  <a:cubicBezTo>
                    <a:pt x="25" y="268"/>
                    <a:pt x="0" y="300"/>
                    <a:pt x="9" y="331"/>
                  </a:cubicBezTo>
                  <a:cubicBezTo>
                    <a:pt x="17" y="361"/>
                    <a:pt x="56" y="376"/>
                    <a:pt x="96" y="364"/>
                  </a:cubicBezTo>
                  <a:cubicBezTo>
                    <a:pt x="137" y="353"/>
                    <a:pt x="162" y="320"/>
                    <a:pt x="153" y="290"/>
                  </a:cubicBezTo>
                  <a:cubicBezTo>
                    <a:pt x="106" y="122"/>
                    <a:pt x="106" y="122"/>
                    <a:pt x="106" y="122"/>
                  </a:cubicBezTo>
                  <a:cubicBezTo>
                    <a:pt x="193" y="107"/>
                    <a:pt x="218" y="157"/>
                    <a:pt x="219" y="159"/>
                  </a:cubicBezTo>
                  <a:cubicBezTo>
                    <a:pt x="221" y="164"/>
                    <a:pt x="226" y="167"/>
                    <a:pt x="232" y="165"/>
                  </a:cubicBezTo>
                  <a:cubicBezTo>
                    <a:pt x="232" y="165"/>
                    <a:pt x="232" y="165"/>
                    <a:pt x="232" y="165"/>
                  </a:cubicBezTo>
                  <a:cubicBezTo>
                    <a:pt x="237" y="164"/>
                    <a:pt x="240" y="159"/>
                    <a:pt x="240" y="153"/>
                  </a:cubicBezTo>
                  <a:cubicBezTo>
                    <a:pt x="239" y="150"/>
                    <a:pt x="229" y="63"/>
                    <a:pt x="171" y="24"/>
                  </a:cubicBezTo>
                  <a:close/>
                  <a:moveTo>
                    <a:pt x="90" y="343"/>
                  </a:moveTo>
                  <a:cubicBezTo>
                    <a:pt x="62" y="351"/>
                    <a:pt x="35" y="343"/>
                    <a:pt x="30" y="325"/>
                  </a:cubicBezTo>
                  <a:cubicBezTo>
                    <a:pt x="24" y="307"/>
                    <a:pt x="44" y="285"/>
                    <a:pt x="72" y="277"/>
                  </a:cubicBezTo>
                  <a:cubicBezTo>
                    <a:pt x="99" y="269"/>
                    <a:pt x="127" y="278"/>
                    <a:pt x="132" y="296"/>
                  </a:cubicBezTo>
                  <a:cubicBezTo>
                    <a:pt x="137" y="314"/>
                    <a:pt x="118" y="335"/>
                    <a:pt x="90"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23" name="Freeform 14"/>
            <p:cNvSpPr>
              <a:spLocks noEditPoints="1"/>
            </p:cNvSpPr>
            <p:nvPr/>
          </p:nvSpPr>
          <p:spPr bwMode="auto">
            <a:xfrm>
              <a:off x="6916739" y="996951"/>
              <a:ext cx="246063" cy="387350"/>
            </a:xfrm>
            <a:custGeom>
              <a:avLst/>
              <a:gdLst>
                <a:gd name="T0" fmla="*/ 90 w 126"/>
                <a:gd name="T1" fmla="*/ 13 h 198"/>
                <a:gd name="T2" fmla="*/ 33 w 126"/>
                <a:gd name="T3" fmla="*/ 7 h 198"/>
                <a:gd name="T4" fmla="*/ 30 w 126"/>
                <a:gd name="T5" fmla="*/ 14 h 198"/>
                <a:gd name="T6" fmla="*/ 43 w 126"/>
                <a:gd name="T7" fmla="*/ 62 h 198"/>
                <a:gd name="T8" fmla="*/ 43 w 126"/>
                <a:gd name="T9" fmla="*/ 62 h 198"/>
                <a:gd name="T10" fmla="*/ 64 w 126"/>
                <a:gd name="T11" fmla="*/ 136 h 198"/>
                <a:gd name="T12" fmla="*/ 35 w 126"/>
                <a:gd name="T13" fmla="*/ 135 h 198"/>
                <a:gd name="T14" fmla="*/ 5 w 126"/>
                <a:gd name="T15" fmla="*/ 175 h 198"/>
                <a:gd name="T16" fmla="*/ 51 w 126"/>
                <a:gd name="T17" fmla="*/ 192 h 198"/>
                <a:gd name="T18" fmla="*/ 81 w 126"/>
                <a:gd name="T19" fmla="*/ 153 h 198"/>
                <a:gd name="T20" fmla="*/ 56 w 126"/>
                <a:gd name="T21" fmla="*/ 65 h 198"/>
                <a:gd name="T22" fmla="*/ 115 w 126"/>
                <a:gd name="T23" fmla="*/ 84 h 198"/>
                <a:gd name="T24" fmla="*/ 122 w 126"/>
                <a:gd name="T25" fmla="*/ 87 h 198"/>
                <a:gd name="T26" fmla="*/ 122 w 126"/>
                <a:gd name="T27" fmla="*/ 87 h 198"/>
                <a:gd name="T28" fmla="*/ 126 w 126"/>
                <a:gd name="T29" fmla="*/ 81 h 198"/>
                <a:gd name="T30" fmla="*/ 90 w 126"/>
                <a:gd name="T31" fmla="*/ 13 h 198"/>
                <a:gd name="T32" fmla="*/ 48 w 126"/>
                <a:gd name="T33" fmla="*/ 181 h 198"/>
                <a:gd name="T34" fmla="*/ 16 w 126"/>
                <a:gd name="T35" fmla="*/ 171 h 198"/>
                <a:gd name="T36" fmla="*/ 38 w 126"/>
                <a:gd name="T37" fmla="*/ 146 h 198"/>
                <a:gd name="T38" fmla="*/ 70 w 126"/>
                <a:gd name="T39" fmla="*/ 156 h 198"/>
                <a:gd name="T40" fmla="*/ 48 w 126"/>
                <a:gd name="T41" fmla="*/ 18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 h="198">
                  <a:moveTo>
                    <a:pt x="90" y="13"/>
                  </a:moveTo>
                  <a:cubicBezTo>
                    <a:pt x="74" y="3"/>
                    <a:pt x="55" y="0"/>
                    <a:pt x="33" y="7"/>
                  </a:cubicBezTo>
                  <a:cubicBezTo>
                    <a:pt x="30" y="8"/>
                    <a:pt x="29" y="11"/>
                    <a:pt x="30" y="14"/>
                  </a:cubicBezTo>
                  <a:cubicBezTo>
                    <a:pt x="43" y="62"/>
                    <a:pt x="43" y="62"/>
                    <a:pt x="43" y="62"/>
                  </a:cubicBezTo>
                  <a:cubicBezTo>
                    <a:pt x="43" y="62"/>
                    <a:pt x="43" y="62"/>
                    <a:pt x="43" y="62"/>
                  </a:cubicBezTo>
                  <a:cubicBezTo>
                    <a:pt x="64" y="136"/>
                    <a:pt x="64" y="136"/>
                    <a:pt x="64" y="136"/>
                  </a:cubicBezTo>
                  <a:cubicBezTo>
                    <a:pt x="56" y="133"/>
                    <a:pt x="45" y="132"/>
                    <a:pt x="35" y="135"/>
                  </a:cubicBezTo>
                  <a:cubicBezTo>
                    <a:pt x="13" y="141"/>
                    <a:pt x="0" y="159"/>
                    <a:pt x="5" y="175"/>
                  </a:cubicBezTo>
                  <a:cubicBezTo>
                    <a:pt x="9" y="190"/>
                    <a:pt x="29" y="198"/>
                    <a:pt x="51" y="192"/>
                  </a:cubicBezTo>
                  <a:cubicBezTo>
                    <a:pt x="72" y="186"/>
                    <a:pt x="85" y="169"/>
                    <a:pt x="81" y="153"/>
                  </a:cubicBezTo>
                  <a:cubicBezTo>
                    <a:pt x="56" y="65"/>
                    <a:pt x="56" y="65"/>
                    <a:pt x="56" y="65"/>
                  </a:cubicBezTo>
                  <a:cubicBezTo>
                    <a:pt x="102" y="57"/>
                    <a:pt x="115" y="83"/>
                    <a:pt x="115" y="84"/>
                  </a:cubicBezTo>
                  <a:cubicBezTo>
                    <a:pt x="116" y="87"/>
                    <a:pt x="119" y="88"/>
                    <a:pt x="122" y="87"/>
                  </a:cubicBezTo>
                  <a:cubicBezTo>
                    <a:pt x="122" y="87"/>
                    <a:pt x="122" y="87"/>
                    <a:pt x="122" y="87"/>
                  </a:cubicBezTo>
                  <a:cubicBezTo>
                    <a:pt x="125" y="87"/>
                    <a:pt x="126" y="84"/>
                    <a:pt x="126" y="81"/>
                  </a:cubicBezTo>
                  <a:cubicBezTo>
                    <a:pt x="126" y="79"/>
                    <a:pt x="121" y="34"/>
                    <a:pt x="90" y="13"/>
                  </a:cubicBezTo>
                  <a:close/>
                  <a:moveTo>
                    <a:pt x="48" y="181"/>
                  </a:moveTo>
                  <a:cubicBezTo>
                    <a:pt x="33" y="185"/>
                    <a:pt x="18" y="181"/>
                    <a:pt x="16" y="171"/>
                  </a:cubicBezTo>
                  <a:cubicBezTo>
                    <a:pt x="13" y="162"/>
                    <a:pt x="23" y="151"/>
                    <a:pt x="38" y="146"/>
                  </a:cubicBezTo>
                  <a:cubicBezTo>
                    <a:pt x="52" y="142"/>
                    <a:pt x="67" y="147"/>
                    <a:pt x="70" y="156"/>
                  </a:cubicBezTo>
                  <a:cubicBezTo>
                    <a:pt x="72" y="166"/>
                    <a:pt x="62" y="177"/>
                    <a:pt x="48" y="1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24" name="Freeform 15"/>
            <p:cNvSpPr>
              <a:spLocks noEditPoints="1"/>
            </p:cNvSpPr>
            <p:nvPr/>
          </p:nvSpPr>
          <p:spPr bwMode="auto">
            <a:xfrm>
              <a:off x="6540501" y="793751"/>
              <a:ext cx="217488" cy="338138"/>
            </a:xfrm>
            <a:custGeom>
              <a:avLst/>
              <a:gdLst>
                <a:gd name="T0" fmla="*/ 79 w 111"/>
                <a:gd name="T1" fmla="*/ 11 h 173"/>
                <a:gd name="T2" fmla="*/ 29 w 111"/>
                <a:gd name="T3" fmla="*/ 6 h 173"/>
                <a:gd name="T4" fmla="*/ 26 w 111"/>
                <a:gd name="T5" fmla="*/ 12 h 173"/>
                <a:gd name="T6" fmla="*/ 38 w 111"/>
                <a:gd name="T7" fmla="*/ 54 h 173"/>
                <a:gd name="T8" fmla="*/ 38 w 111"/>
                <a:gd name="T9" fmla="*/ 54 h 173"/>
                <a:gd name="T10" fmla="*/ 56 w 111"/>
                <a:gd name="T11" fmla="*/ 119 h 173"/>
                <a:gd name="T12" fmla="*/ 31 w 111"/>
                <a:gd name="T13" fmla="*/ 118 h 173"/>
                <a:gd name="T14" fmla="*/ 4 w 111"/>
                <a:gd name="T15" fmla="*/ 152 h 173"/>
                <a:gd name="T16" fmla="*/ 45 w 111"/>
                <a:gd name="T17" fmla="*/ 168 h 173"/>
                <a:gd name="T18" fmla="*/ 71 w 111"/>
                <a:gd name="T19" fmla="*/ 133 h 173"/>
                <a:gd name="T20" fmla="*/ 49 w 111"/>
                <a:gd name="T21" fmla="*/ 56 h 173"/>
                <a:gd name="T22" fmla="*/ 101 w 111"/>
                <a:gd name="T23" fmla="*/ 73 h 173"/>
                <a:gd name="T24" fmla="*/ 107 w 111"/>
                <a:gd name="T25" fmla="*/ 76 h 173"/>
                <a:gd name="T26" fmla="*/ 107 w 111"/>
                <a:gd name="T27" fmla="*/ 76 h 173"/>
                <a:gd name="T28" fmla="*/ 110 w 111"/>
                <a:gd name="T29" fmla="*/ 71 h 173"/>
                <a:gd name="T30" fmla="*/ 79 w 111"/>
                <a:gd name="T31" fmla="*/ 11 h 173"/>
                <a:gd name="T32" fmla="*/ 42 w 111"/>
                <a:gd name="T33" fmla="*/ 158 h 173"/>
                <a:gd name="T34" fmla="*/ 14 w 111"/>
                <a:gd name="T35" fmla="*/ 149 h 173"/>
                <a:gd name="T36" fmla="*/ 33 w 111"/>
                <a:gd name="T37" fmla="*/ 128 h 173"/>
                <a:gd name="T38" fmla="*/ 61 w 111"/>
                <a:gd name="T39" fmla="*/ 136 h 173"/>
                <a:gd name="T40" fmla="*/ 42 w 111"/>
                <a:gd name="T41" fmla="*/ 15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173">
                  <a:moveTo>
                    <a:pt x="79" y="11"/>
                  </a:moveTo>
                  <a:cubicBezTo>
                    <a:pt x="65" y="2"/>
                    <a:pt x="49" y="0"/>
                    <a:pt x="29" y="6"/>
                  </a:cubicBezTo>
                  <a:cubicBezTo>
                    <a:pt x="27" y="6"/>
                    <a:pt x="25" y="9"/>
                    <a:pt x="26" y="12"/>
                  </a:cubicBezTo>
                  <a:cubicBezTo>
                    <a:pt x="38" y="54"/>
                    <a:pt x="38" y="54"/>
                    <a:pt x="38" y="54"/>
                  </a:cubicBezTo>
                  <a:cubicBezTo>
                    <a:pt x="38" y="54"/>
                    <a:pt x="38" y="54"/>
                    <a:pt x="38" y="54"/>
                  </a:cubicBezTo>
                  <a:cubicBezTo>
                    <a:pt x="56" y="119"/>
                    <a:pt x="56" y="119"/>
                    <a:pt x="56" y="119"/>
                  </a:cubicBezTo>
                  <a:cubicBezTo>
                    <a:pt x="49" y="116"/>
                    <a:pt x="40" y="115"/>
                    <a:pt x="31" y="118"/>
                  </a:cubicBezTo>
                  <a:cubicBezTo>
                    <a:pt x="12" y="123"/>
                    <a:pt x="0" y="138"/>
                    <a:pt x="4" y="152"/>
                  </a:cubicBezTo>
                  <a:cubicBezTo>
                    <a:pt x="8" y="166"/>
                    <a:pt x="26" y="173"/>
                    <a:pt x="45" y="168"/>
                  </a:cubicBezTo>
                  <a:cubicBezTo>
                    <a:pt x="63" y="162"/>
                    <a:pt x="75" y="147"/>
                    <a:pt x="71" y="133"/>
                  </a:cubicBezTo>
                  <a:cubicBezTo>
                    <a:pt x="49" y="56"/>
                    <a:pt x="49" y="56"/>
                    <a:pt x="49" y="56"/>
                  </a:cubicBezTo>
                  <a:cubicBezTo>
                    <a:pt x="89" y="49"/>
                    <a:pt x="100" y="72"/>
                    <a:pt x="101" y="73"/>
                  </a:cubicBezTo>
                  <a:cubicBezTo>
                    <a:pt x="102" y="76"/>
                    <a:pt x="104" y="77"/>
                    <a:pt x="107" y="76"/>
                  </a:cubicBezTo>
                  <a:cubicBezTo>
                    <a:pt x="107" y="76"/>
                    <a:pt x="107" y="76"/>
                    <a:pt x="107" y="76"/>
                  </a:cubicBezTo>
                  <a:cubicBezTo>
                    <a:pt x="109" y="75"/>
                    <a:pt x="111" y="73"/>
                    <a:pt x="110" y="71"/>
                  </a:cubicBezTo>
                  <a:cubicBezTo>
                    <a:pt x="110" y="69"/>
                    <a:pt x="106" y="29"/>
                    <a:pt x="79" y="11"/>
                  </a:cubicBezTo>
                  <a:close/>
                  <a:moveTo>
                    <a:pt x="42" y="158"/>
                  </a:moveTo>
                  <a:cubicBezTo>
                    <a:pt x="29" y="162"/>
                    <a:pt x="16" y="158"/>
                    <a:pt x="14" y="149"/>
                  </a:cubicBezTo>
                  <a:cubicBezTo>
                    <a:pt x="12" y="141"/>
                    <a:pt x="20" y="131"/>
                    <a:pt x="33" y="128"/>
                  </a:cubicBezTo>
                  <a:cubicBezTo>
                    <a:pt x="46" y="124"/>
                    <a:pt x="59" y="128"/>
                    <a:pt x="61" y="136"/>
                  </a:cubicBezTo>
                  <a:cubicBezTo>
                    <a:pt x="63" y="144"/>
                    <a:pt x="55" y="154"/>
                    <a:pt x="42" y="1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grpSp>
      <p:grpSp>
        <p:nvGrpSpPr>
          <p:cNvPr id="27" name="Group 42"/>
          <p:cNvGrpSpPr/>
          <p:nvPr/>
        </p:nvGrpSpPr>
        <p:grpSpPr bwMode="auto">
          <a:xfrm>
            <a:off x="2941537" y="2706732"/>
            <a:ext cx="777459" cy="782804"/>
            <a:chOff x="4802189" y="2176464"/>
            <a:chExt cx="941388" cy="947737"/>
          </a:xfrm>
          <a:solidFill>
            <a:schemeClr val="accent1"/>
          </a:solidFill>
          <a:effectLst/>
        </p:grpSpPr>
        <p:sp>
          <p:nvSpPr>
            <p:cNvPr id="28" name="Freeform 48"/>
            <p:cNvSpPr>
              <a:spLocks noEditPoints="1"/>
            </p:cNvSpPr>
            <p:nvPr/>
          </p:nvSpPr>
          <p:spPr bwMode="auto">
            <a:xfrm>
              <a:off x="4960939" y="2332039"/>
              <a:ext cx="636588" cy="633413"/>
            </a:xfrm>
            <a:custGeom>
              <a:avLst/>
              <a:gdLst>
                <a:gd name="T0" fmla="*/ 45 w 325"/>
                <a:gd name="T1" fmla="*/ 224 h 324"/>
                <a:gd name="T2" fmla="*/ 100 w 325"/>
                <a:gd name="T3" fmla="*/ 279 h 324"/>
                <a:gd name="T4" fmla="*/ 56 w 325"/>
                <a:gd name="T5" fmla="*/ 324 h 324"/>
                <a:gd name="T6" fmla="*/ 0 w 325"/>
                <a:gd name="T7" fmla="*/ 268 h 324"/>
                <a:gd name="T8" fmla="*/ 45 w 325"/>
                <a:gd name="T9" fmla="*/ 224 h 324"/>
                <a:gd name="T10" fmla="*/ 164 w 325"/>
                <a:gd name="T11" fmla="*/ 238 h 324"/>
                <a:gd name="T12" fmla="*/ 230 w 325"/>
                <a:gd name="T13" fmla="*/ 210 h 324"/>
                <a:gd name="T14" fmla="*/ 258 w 325"/>
                <a:gd name="T15" fmla="*/ 156 h 324"/>
                <a:gd name="T16" fmla="*/ 306 w 325"/>
                <a:gd name="T17" fmla="*/ 50 h 324"/>
                <a:gd name="T18" fmla="*/ 319 w 325"/>
                <a:gd name="T19" fmla="*/ 47 h 324"/>
                <a:gd name="T20" fmla="*/ 319 w 325"/>
                <a:gd name="T21" fmla="*/ 28 h 324"/>
                <a:gd name="T22" fmla="*/ 310 w 325"/>
                <a:gd name="T23" fmla="*/ 24 h 324"/>
                <a:gd name="T24" fmla="*/ 204 w 325"/>
                <a:gd name="T25" fmla="*/ 129 h 324"/>
                <a:gd name="T26" fmla="*/ 200 w 325"/>
                <a:gd name="T27" fmla="*/ 155 h 324"/>
                <a:gd name="T28" fmla="*/ 169 w 325"/>
                <a:gd name="T29" fmla="*/ 155 h 324"/>
                <a:gd name="T30" fmla="*/ 169 w 325"/>
                <a:gd name="T31" fmla="*/ 124 h 324"/>
                <a:gd name="T32" fmla="*/ 195 w 325"/>
                <a:gd name="T33" fmla="*/ 121 h 324"/>
                <a:gd name="T34" fmla="*/ 301 w 325"/>
                <a:gd name="T35" fmla="*/ 15 h 324"/>
                <a:gd name="T36" fmla="*/ 297 w 325"/>
                <a:gd name="T37" fmla="*/ 5 h 324"/>
                <a:gd name="T38" fmla="*/ 278 w 325"/>
                <a:gd name="T39" fmla="*/ 5 h 324"/>
                <a:gd name="T40" fmla="*/ 275 w 325"/>
                <a:gd name="T41" fmla="*/ 19 h 324"/>
                <a:gd name="T42" fmla="*/ 162 w 325"/>
                <a:gd name="T43" fmla="*/ 68 h 324"/>
                <a:gd name="T44" fmla="*/ 115 w 325"/>
                <a:gd name="T45" fmla="*/ 95 h 324"/>
                <a:gd name="T46" fmla="*/ 86 w 325"/>
                <a:gd name="T47" fmla="*/ 160 h 324"/>
                <a:gd name="T48" fmla="*/ 39 w 325"/>
                <a:gd name="T49" fmla="*/ 198 h 324"/>
                <a:gd name="T50" fmla="*/ 126 w 325"/>
                <a:gd name="T51" fmla="*/ 285 h 324"/>
                <a:gd name="T52" fmla="*/ 164 w 325"/>
                <a:gd name="T53" fmla="*/ 23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324">
                  <a:moveTo>
                    <a:pt x="45" y="224"/>
                  </a:moveTo>
                  <a:cubicBezTo>
                    <a:pt x="100" y="279"/>
                    <a:pt x="100" y="279"/>
                    <a:pt x="100" y="279"/>
                  </a:cubicBezTo>
                  <a:cubicBezTo>
                    <a:pt x="56" y="324"/>
                    <a:pt x="56" y="324"/>
                    <a:pt x="56" y="324"/>
                  </a:cubicBezTo>
                  <a:cubicBezTo>
                    <a:pt x="0" y="268"/>
                    <a:pt x="0" y="268"/>
                    <a:pt x="0" y="268"/>
                  </a:cubicBezTo>
                  <a:lnTo>
                    <a:pt x="45" y="224"/>
                  </a:lnTo>
                  <a:close/>
                  <a:moveTo>
                    <a:pt x="164" y="238"/>
                  </a:moveTo>
                  <a:cubicBezTo>
                    <a:pt x="187" y="238"/>
                    <a:pt x="211" y="229"/>
                    <a:pt x="230" y="210"/>
                  </a:cubicBezTo>
                  <a:cubicBezTo>
                    <a:pt x="245" y="194"/>
                    <a:pt x="255" y="175"/>
                    <a:pt x="258" y="156"/>
                  </a:cubicBezTo>
                  <a:cubicBezTo>
                    <a:pt x="264" y="133"/>
                    <a:pt x="270" y="99"/>
                    <a:pt x="306" y="50"/>
                  </a:cubicBezTo>
                  <a:cubicBezTo>
                    <a:pt x="310" y="52"/>
                    <a:pt x="316" y="51"/>
                    <a:pt x="319" y="47"/>
                  </a:cubicBezTo>
                  <a:cubicBezTo>
                    <a:pt x="325" y="42"/>
                    <a:pt x="325" y="33"/>
                    <a:pt x="319" y="28"/>
                  </a:cubicBezTo>
                  <a:cubicBezTo>
                    <a:pt x="317" y="25"/>
                    <a:pt x="313" y="24"/>
                    <a:pt x="310" y="24"/>
                  </a:cubicBezTo>
                  <a:cubicBezTo>
                    <a:pt x="204" y="129"/>
                    <a:pt x="204" y="129"/>
                    <a:pt x="204" y="129"/>
                  </a:cubicBezTo>
                  <a:cubicBezTo>
                    <a:pt x="208" y="138"/>
                    <a:pt x="207" y="148"/>
                    <a:pt x="200" y="155"/>
                  </a:cubicBezTo>
                  <a:cubicBezTo>
                    <a:pt x="191" y="163"/>
                    <a:pt x="177" y="163"/>
                    <a:pt x="169" y="155"/>
                  </a:cubicBezTo>
                  <a:cubicBezTo>
                    <a:pt x="160" y="146"/>
                    <a:pt x="160" y="132"/>
                    <a:pt x="169" y="124"/>
                  </a:cubicBezTo>
                  <a:cubicBezTo>
                    <a:pt x="176" y="117"/>
                    <a:pt x="187" y="116"/>
                    <a:pt x="195" y="121"/>
                  </a:cubicBezTo>
                  <a:cubicBezTo>
                    <a:pt x="301" y="15"/>
                    <a:pt x="301" y="15"/>
                    <a:pt x="301" y="15"/>
                  </a:cubicBezTo>
                  <a:cubicBezTo>
                    <a:pt x="301" y="12"/>
                    <a:pt x="300" y="8"/>
                    <a:pt x="297" y="5"/>
                  </a:cubicBezTo>
                  <a:cubicBezTo>
                    <a:pt x="292" y="0"/>
                    <a:pt x="283" y="0"/>
                    <a:pt x="278" y="5"/>
                  </a:cubicBezTo>
                  <a:cubicBezTo>
                    <a:pt x="274" y="9"/>
                    <a:pt x="273" y="14"/>
                    <a:pt x="275" y="19"/>
                  </a:cubicBezTo>
                  <a:cubicBezTo>
                    <a:pt x="221" y="58"/>
                    <a:pt x="185" y="61"/>
                    <a:pt x="162" y="68"/>
                  </a:cubicBezTo>
                  <a:cubicBezTo>
                    <a:pt x="145" y="72"/>
                    <a:pt x="129" y="81"/>
                    <a:pt x="115" y="95"/>
                  </a:cubicBezTo>
                  <a:cubicBezTo>
                    <a:pt x="96" y="113"/>
                    <a:pt x="87" y="137"/>
                    <a:pt x="86" y="160"/>
                  </a:cubicBezTo>
                  <a:cubicBezTo>
                    <a:pt x="39" y="198"/>
                    <a:pt x="39" y="198"/>
                    <a:pt x="39" y="198"/>
                  </a:cubicBezTo>
                  <a:cubicBezTo>
                    <a:pt x="126" y="285"/>
                    <a:pt x="126" y="285"/>
                    <a:pt x="126" y="285"/>
                  </a:cubicBezTo>
                  <a:lnTo>
                    <a:pt x="164"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29" name="Freeform 49"/>
            <p:cNvSpPr>
              <a:spLocks noEditPoints="1"/>
            </p:cNvSpPr>
            <p:nvPr/>
          </p:nvSpPr>
          <p:spPr bwMode="auto">
            <a:xfrm>
              <a:off x="4852989" y="2224089"/>
              <a:ext cx="849313" cy="850900"/>
            </a:xfrm>
            <a:custGeom>
              <a:avLst/>
              <a:gdLst>
                <a:gd name="T0" fmla="*/ 535 w 535"/>
                <a:gd name="T1" fmla="*/ 536 h 536"/>
                <a:gd name="T2" fmla="*/ 0 w 535"/>
                <a:gd name="T3" fmla="*/ 536 h 536"/>
                <a:gd name="T4" fmla="*/ 0 w 535"/>
                <a:gd name="T5" fmla="*/ 0 h 536"/>
                <a:gd name="T6" fmla="*/ 535 w 535"/>
                <a:gd name="T7" fmla="*/ 0 h 536"/>
                <a:gd name="T8" fmla="*/ 535 w 535"/>
                <a:gd name="T9" fmla="*/ 536 h 536"/>
                <a:gd name="T10" fmla="*/ 10 w 535"/>
                <a:gd name="T11" fmla="*/ 525 h 536"/>
                <a:gd name="T12" fmla="*/ 525 w 535"/>
                <a:gd name="T13" fmla="*/ 525 h 536"/>
                <a:gd name="T14" fmla="*/ 525 w 535"/>
                <a:gd name="T15" fmla="*/ 11 h 536"/>
                <a:gd name="T16" fmla="*/ 10 w 535"/>
                <a:gd name="T17" fmla="*/ 11 h 536"/>
                <a:gd name="T18" fmla="*/ 10 w 535"/>
                <a:gd name="T19" fmla="*/ 525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5" h="536">
                  <a:moveTo>
                    <a:pt x="535" y="536"/>
                  </a:moveTo>
                  <a:lnTo>
                    <a:pt x="0" y="536"/>
                  </a:lnTo>
                  <a:lnTo>
                    <a:pt x="0" y="0"/>
                  </a:lnTo>
                  <a:lnTo>
                    <a:pt x="535" y="0"/>
                  </a:lnTo>
                  <a:lnTo>
                    <a:pt x="535" y="536"/>
                  </a:lnTo>
                  <a:close/>
                  <a:moveTo>
                    <a:pt x="10" y="525"/>
                  </a:moveTo>
                  <a:lnTo>
                    <a:pt x="525" y="525"/>
                  </a:lnTo>
                  <a:lnTo>
                    <a:pt x="525" y="11"/>
                  </a:lnTo>
                  <a:lnTo>
                    <a:pt x="10" y="11"/>
                  </a:lnTo>
                  <a:lnTo>
                    <a:pt x="10" y="5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30" name="Rectangle 50"/>
            <p:cNvSpPr>
              <a:spLocks noChangeArrowheads="1"/>
            </p:cNvSpPr>
            <p:nvPr/>
          </p:nvSpPr>
          <p:spPr bwMode="auto">
            <a:xfrm>
              <a:off x="5634039" y="2181226"/>
              <a:ext cx="106363"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31" name="Freeform 51"/>
            <p:cNvSpPr>
              <a:spLocks noEditPoints="1"/>
            </p:cNvSpPr>
            <p:nvPr/>
          </p:nvSpPr>
          <p:spPr bwMode="auto">
            <a:xfrm>
              <a:off x="5627689" y="2176464"/>
              <a:ext cx="115888" cy="115888"/>
            </a:xfrm>
            <a:custGeom>
              <a:avLst/>
              <a:gdLst>
                <a:gd name="T0" fmla="*/ 73 w 73"/>
                <a:gd name="T1" fmla="*/ 73 h 73"/>
                <a:gd name="T2" fmla="*/ 0 w 73"/>
                <a:gd name="T3" fmla="*/ 73 h 73"/>
                <a:gd name="T4" fmla="*/ 0 w 73"/>
                <a:gd name="T5" fmla="*/ 0 h 73"/>
                <a:gd name="T6" fmla="*/ 73 w 73"/>
                <a:gd name="T7" fmla="*/ 0 h 73"/>
                <a:gd name="T8" fmla="*/ 73 w 73"/>
                <a:gd name="T9" fmla="*/ 73 h 73"/>
                <a:gd name="T10" fmla="*/ 7 w 73"/>
                <a:gd name="T11" fmla="*/ 66 h 73"/>
                <a:gd name="T12" fmla="*/ 67 w 73"/>
                <a:gd name="T13" fmla="*/ 66 h 73"/>
                <a:gd name="T14" fmla="*/ 67 w 73"/>
                <a:gd name="T15" fmla="*/ 7 h 73"/>
                <a:gd name="T16" fmla="*/ 7 w 73"/>
                <a:gd name="T17" fmla="*/ 7 h 73"/>
                <a:gd name="T18" fmla="*/ 7 w 73"/>
                <a:gd name="T19"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3">
                  <a:moveTo>
                    <a:pt x="73" y="73"/>
                  </a:moveTo>
                  <a:lnTo>
                    <a:pt x="0" y="73"/>
                  </a:lnTo>
                  <a:lnTo>
                    <a:pt x="0" y="0"/>
                  </a:lnTo>
                  <a:lnTo>
                    <a:pt x="73" y="0"/>
                  </a:lnTo>
                  <a:lnTo>
                    <a:pt x="73" y="73"/>
                  </a:lnTo>
                  <a:close/>
                  <a:moveTo>
                    <a:pt x="7" y="66"/>
                  </a:moveTo>
                  <a:lnTo>
                    <a:pt x="67" y="66"/>
                  </a:lnTo>
                  <a:lnTo>
                    <a:pt x="67" y="7"/>
                  </a:lnTo>
                  <a:lnTo>
                    <a:pt x="7" y="7"/>
                  </a:lnTo>
                  <a:lnTo>
                    <a:pt x="7"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32" name="Rectangle 52"/>
            <p:cNvSpPr>
              <a:spLocks noChangeArrowheads="1"/>
            </p:cNvSpPr>
            <p:nvPr/>
          </p:nvSpPr>
          <p:spPr bwMode="auto">
            <a:xfrm>
              <a:off x="5634039" y="3014664"/>
              <a:ext cx="106363"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33" name="Freeform 53"/>
            <p:cNvSpPr>
              <a:spLocks noEditPoints="1"/>
            </p:cNvSpPr>
            <p:nvPr/>
          </p:nvSpPr>
          <p:spPr bwMode="auto">
            <a:xfrm>
              <a:off x="5627689" y="3009901"/>
              <a:ext cx="115888" cy="114300"/>
            </a:xfrm>
            <a:custGeom>
              <a:avLst/>
              <a:gdLst>
                <a:gd name="T0" fmla="*/ 73 w 73"/>
                <a:gd name="T1" fmla="*/ 72 h 72"/>
                <a:gd name="T2" fmla="*/ 0 w 73"/>
                <a:gd name="T3" fmla="*/ 72 h 72"/>
                <a:gd name="T4" fmla="*/ 0 w 73"/>
                <a:gd name="T5" fmla="*/ 0 h 72"/>
                <a:gd name="T6" fmla="*/ 73 w 73"/>
                <a:gd name="T7" fmla="*/ 0 h 72"/>
                <a:gd name="T8" fmla="*/ 73 w 73"/>
                <a:gd name="T9" fmla="*/ 72 h 72"/>
                <a:gd name="T10" fmla="*/ 7 w 73"/>
                <a:gd name="T11" fmla="*/ 66 h 72"/>
                <a:gd name="T12" fmla="*/ 67 w 73"/>
                <a:gd name="T13" fmla="*/ 66 h 72"/>
                <a:gd name="T14" fmla="*/ 67 w 73"/>
                <a:gd name="T15" fmla="*/ 6 h 72"/>
                <a:gd name="T16" fmla="*/ 7 w 73"/>
                <a:gd name="T17" fmla="*/ 6 h 72"/>
                <a:gd name="T18" fmla="*/ 7 w 73"/>
                <a:gd name="T19"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2">
                  <a:moveTo>
                    <a:pt x="73" y="72"/>
                  </a:moveTo>
                  <a:lnTo>
                    <a:pt x="0" y="72"/>
                  </a:lnTo>
                  <a:lnTo>
                    <a:pt x="0" y="0"/>
                  </a:lnTo>
                  <a:lnTo>
                    <a:pt x="73" y="0"/>
                  </a:lnTo>
                  <a:lnTo>
                    <a:pt x="73" y="72"/>
                  </a:lnTo>
                  <a:close/>
                  <a:moveTo>
                    <a:pt x="7" y="66"/>
                  </a:moveTo>
                  <a:lnTo>
                    <a:pt x="67" y="66"/>
                  </a:lnTo>
                  <a:lnTo>
                    <a:pt x="67" y="6"/>
                  </a:lnTo>
                  <a:lnTo>
                    <a:pt x="7" y="6"/>
                  </a:lnTo>
                  <a:lnTo>
                    <a:pt x="7"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34" name="Rectangle 54"/>
            <p:cNvSpPr>
              <a:spLocks noChangeArrowheads="1"/>
            </p:cNvSpPr>
            <p:nvPr/>
          </p:nvSpPr>
          <p:spPr bwMode="auto">
            <a:xfrm>
              <a:off x="4808539" y="3014664"/>
              <a:ext cx="104775"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35" name="Freeform 55"/>
            <p:cNvSpPr>
              <a:spLocks noEditPoints="1"/>
            </p:cNvSpPr>
            <p:nvPr/>
          </p:nvSpPr>
          <p:spPr bwMode="auto">
            <a:xfrm>
              <a:off x="4802189" y="3009901"/>
              <a:ext cx="115888" cy="114300"/>
            </a:xfrm>
            <a:custGeom>
              <a:avLst/>
              <a:gdLst>
                <a:gd name="T0" fmla="*/ 73 w 73"/>
                <a:gd name="T1" fmla="*/ 72 h 72"/>
                <a:gd name="T2" fmla="*/ 0 w 73"/>
                <a:gd name="T3" fmla="*/ 72 h 72"/>
                <a:gd name="T4" fmla="*/ 0 w 73"/>
                <a:gd name="T5" fmla="*/ 0 h 72"/>
                <a:gd name="T6" fmla="*/ 73 w 73"/>
                <a:gd name="T7" fmla="*/ 0 h 72"/>
                <a:gd name="T8" fmla="*/ 73 w 73"/>
                <a:gd name="T9" fmla="*/ 72 h 72"/>
                <a:gd name="T10" fmla="*/ 7 w 73"/>
                <a:gd name="T11" fmla="*/ 66 h 72"/>
                <a:gd name="T12" fmla="*/ 67 w 73"/>
                <a:gd name="T13" fmla="*/ 66 h 72"/>
                <a:gd name="T14" fmla="*/ 67 w 73"/>
                <a:gd name="T15" fmla="*/ 6 h 72"/>
                <a:gd name="T16" fmla="*/ 7 w 73"/>
                <a:gd name="T17" fmla="*/ 6 h 72"/>
                <a:gd name="T18" fmla="*/ 7 w 73"/>
                <a:gd name="T19"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2">
                  <a:moveTo>
                    <a:pt x="73" y="72"/>
                  </a:moveTo>
                  <a:lnTo>
                    <a:pt x="0" y="72"/>
                  </a:lnTo>
                  <a:lnTo>
                    <a:pt x="0" y="0"/>
                  </a:lnTo>
                  <a:lnTo>
                    <a:pt x="73" y="0"/>
                  </a:lnTo>
                  <a:lnTo>
                    <a:pt x="73" y="72"/>
                  </a:lnTo>
                  <a:close/>
                  <a:moveTo>
                    <a:pt x="7" y="66"/>
                  </a:moveTo>
                  <a:lnTo>
                    <a:pt x="67" y="66"/>
                  </a:lnTo>
                  <a:lnTo>
                    <a:pt x="67" y="6"/>
                  </a:lnTo>
                  <a:lnTo>
                    <a:pt x="7" y="6"/>
                  </a:lnTo>
                  <a:lnTo>
                    <a:pt x="7"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36" name="Rectangle 56"/>
            <p:cNvSpPr>
              <a:spLocks noChangeArrowheads="1"/>
            </p:cNvSpPr>
            <p:nvPr/>
          </p:nvSpPr>
          <p:spPr bwMode="auto">
            <a:xfrm>
              <a:off x="4808539" y="2181226"/>
              <a:ext cx="104775"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37" name="Freeform 57"/>
            <p:cNvSpPr>
              <a:spLocks noEditPoints="1"/>
            </p:cNvSpPr>
            <p:nvPr/>
          </p:nvSpPr>
          <p:spPr bwMode="auto">
            <a:xfrm>
              <a:off x="4802189" y="2176464"/>
              <a:ext cx="115888" cy="115888"/>
            </a:xfrm>
            <a:custGeom>
              <a:avLst/>
              <a:gdLst>
                <a:gd name="T0" fmla="*/ 73 w 73"/>
                <a:gd name="T1" fmla="*/ 73 h 73"/>
                <a:gd name="T2" fmla="*/ 0 w 73"/>
                <a:gd name="T3" fmla="*/ 73 h 73"/>
                <a:gd name="T4" fmla="*/ 0 w 73"/>
                <a:gd name="T5" fmla="*/ 0 h 73"/>
                <a:gd name="T6" fmla="*/ 73 w 73"/>
                <a:gd name="T7" fmla="*/ 0 h 73"/>
                <a:gd name="T8" fmla="*/ 73 w 73"/>
                <a:gd name="T9" fmla="*/ 73 h 73"/>
                <a:gd name="T10" fmla="*/ 7 w 73"/>
                <a:gd name="T11" fmla="*/ 66 h 73"/>
                <a:gd name="T12" fmla="*/ 67 w 73"/>
                <a:gd name="T13" fmla="*/ 66 h 73"/>
                <a:gd name="T14" fmla="*/ 67 w 73"/>
                <a:gd name="T15" fmla="*/ 7 h 73"/>
                <a:gd name="T16" fmla="*/ 7 w 73"/>
                <a:gd name="T17" fmla="*/ 7 h 73"/>
                <a:gd name="T18" fmla="*/ 7 w 73"/>
                <a:gd name="T19"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3">
                  <a:moveTo>
                    <a:pt x="73" y="73"/>
                  </a:moveTo>
                  <a:lnTo>
                    <a:pt x="0" y="73"/>
                  </a:lnTo>
                  <a:lnTo>
                    <a:pt x="0" y="0"/>
                  </a:lnTo>
                  <a:lnTo>
                    <a:pt x="73" y="0"/>
                  </a:lnTo>
                  <a:lnTo>
                    <a:pt x="73" y="73"/>
                  </a:lnTo>
                  <a:close/>
                  <a:moveTo>
                    <a:pt x="7" y="66"/>
                  </a:moveTo>
                  <a:lnTo>
                    <a:pt x="67" y="66"/>
                  </a:lnTo>
                  <a:lnTo>
                    <a:pt x="67" y="7"/>
                  </a:lnTo>
                  <a:lnTo>
                    <a:pt x="7" y="7"/>
                  </a:lnTo>
                  <a:lnTo>
                    <a:pt x="7"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38" name="Rectangle 58"/>
            <p:cNvSpPr>
              <a:spLocks noChangeArrowheads="1"/>
            </p:cNvSpPr>
            <p:nvPr/>
          </p:nvSpPr>
          <p:spPr bwMode="auto">
            <a:xfrm>
              <a:off x="5235576" y="2190751"/>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39" name="Freeform 59"/>
            <p:cNvSpPr>
              <a:spLocks noEditPoints="1"/>
            </p:cNvSpPr>
            <p:nvPr/>
          </p:nvSpPr>
          <p:spPr bwMode="auto">
            <a:xfrm>
              <a:off x="5230814" y="2184401"/>
              <a:ext cx="93663" cy="96838"/>
            </a:xfrm>
            <a:custGeom>
              <a:avLst/>
              <a:gdLst>
                <a:gd name="T0" fmla="*/ 59 w 59"/>
                <a:gd name="T1" fmla="*/ 61 h 61"/>
                <a:gd name="T2" fmla="*/ 0 w 59"/>
                <a:gd name="T3" fmla="*/ 61 h 61"/>
                <a:gd name="T4" fmla="*/ 0 w 59"/>
                <a:gd name="T5" fmla="*/ 0 h 61"/>
                <a:gd name="T6" fmla="*/ 59 w 59"/>
                <a:gd name="T7" fmla="*/ 0 h 61"/>
                <a:gd name="T8" fmla="*/ 59 w 59"/>
                <a:gd name="T9" fmla="*/ 61 h 61"/>
                <a:gd name="T10" fmla="*/ 6 w 59"/>
                <a:gd name="T11" fmla="*/ 53 h 61"/>
                <a:gd name="T12" fmla="*/ 52 w 59"/>
                <a:gd name="T13" fmla="*/ 53 h 61"/>
                <a:gd name="T14" fmla="*/ 52 w 59"/>
                <a:gd name="T15" fmla="*/ 8 h 61"/>
                <a:gd name="T16" fmla="*/ 6 w 59"/>
                <a:gd name="T17" fmla="*/ 8 h 61"/>
                <a:gd name="T18" fmla="*/ 6 w 59"/>
                <a:gd name="T19" fmla="*/ 5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61">
                  <a:moveTo>
                    <a:pt x="59" y="61"/>
                  </a:moveTo>
                  <a:lnTo>
                    <a:pt x="0" y="61"/>
                  </a:lnTo>
                  <a:lnTo>
                    <a:pt x="0" y="0"/>
                  </a:lnTo>
                  <a:lnTo>
                    <a:pt x="59" y="0"/>
                  </a:lnTo>
                  <a:lnTo>
                    <a:pt x="59" y="61"/>
                  </a:lnTo>
                  <a:close/>
                  <a:moveTo>
                    <a:pt x="6" y="53"/>
                  </a:moveTo>
                  <a:lnTo>
                    <a:pt x="52" y="53"/>
                  </a:lnTo>
                  <a:lnTo>
                    <a:pt x="52" y="8"/>
                  </a:lnTo>
                  <a:lnTo>
                    <a:pt x="6" y="8"/>
                  </a:lnTo>
                  <a:lnTo>
                    <a:pt x="6"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40" name="Rectangle 60"/>
            <p:cNvSpPr>
              <a:spLocks noChangeArrowheads="1"/>
            </p:cNvSpPr>
            <p:nvPr/>
          </p:nvSpPr>
          <p:spPr bwMode="auto">
            <a:xfrm>
              <a:off x="5230814" y="3024189"/>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41" name="Freeform 61"/>
            <p:cNvSpPr>
              <a:spLocks noEditPoints="1"/>
            </p:cNvSpPr>
            <p:nvPr/>
          </p:nvSpPr>
          <p:spPr bwMode="auto">
            <a:xfrm>
              <a:off x="5224464" y="3019426"/>
              <a:ext cx="95250" cy="95250"/>
            </a:xfrm>
            <a:custGeom>
              <a:avLst/>
              <a:gdLst>
                <a:gd name="T0" fmla="*/ 60 w 60"/>
                <a:gd name="T1" fmla="*/ 60 h 60"/>
                <a:gd name="T2" fmla="*/ 0 w 60"/>
                <a:gd name="T3" fmla="*/ 60 h 60"/>
                <a:gd name="T4" fmla="*/ 0 w 60"/>
                <a:gd name="T5" fmla="*/ 0 h 60"/>
                <a:gd name="T6" fmla="*/ 60 w 60"/>
                <a:gd name="T7" fmla="*/ 0 h 60"/>
                <a:gd name="T8" fmla="*/ 60 w 60"/>
                <a:gd name="T9" fmla="*/ 60 h 60"/>
                <a:gd name="T10" fmla="*/ 8 w 60"/>
                <a:gd name="T11" fmla="*/ 53 h 60"/>
                <a:gd name="T12" fmla="*/ 53 w 60"/>
                <a:gd name="T13" fmla="*/ 53 h 60"/>
                <a:gd name="T14" fmla="*/ 53 w 60"/>
                <a:gd name="T15" fmla="*/ 7 h 60"/>
                <a:gd name="T16" fmla="*/ 8 w 60"/>
                <a:gd name="T17" fmla="*/ 7 h 60"/>
                <a:gd name="T18" fmla="*/ 8 w 60"/>
                <a:gd name="T19" fmla="*/ 5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60" y="60"/>
                  </a:moveTo>
                  <a:lnTo>
                    <a:pt x="0" y="60"/>
                  </a:lnTo>
                  <a:lnTo>
                    <a:pt x="0" y="0"/>
                  </a:lnTo>
                  <a:lnTo>
                    <a:pt x="60" y="0"/>
                  </a:lnTo>
                  <a:lnTo>
                    <a:pt x="60" y="60"/>
                  </a:lnTo>
                  <a:close/>
                  <a:moveTo>
                    <a:pt x="8" y="53"/>
                  </a:moveTo>
                  <a:lnTo>
                    <a:pt x="53" y="53"/>
                  </a:lnTo>
                  <a:lnTo>
                    <a:pt x="53" y="7"/>
                  </a:lnTo>
                  <a:lnTo>
                    <a:pt x="8" y="7"/>
                  </a:lnTo>
                  <a:lnTo>
                    <a:pt x="8"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42" name="Rectangle 62"/>
            <p:cNvSpPr>
              <a:spLocks noChangeArrowheads="1"/>
            </p:cNvSpPr>
            <p:nvPr/>
          </p:nvSpPr>
          <p:spPr bwMode="auto">
            <a:xfrm>
              <a:off x="4818064" y="2608264"/>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43" name="Freeform 63"/>
            <p:cNvSpPr>
              <a:spLocks noEditPoints="1"/>
            </p:cNvSpPr>
            <p:nvPr/>
          </p:nvSpPr>
          <p:spPr bwMode="auto">
            <a:xfrm>
              <a:off x="4813301" y="2601914"/>
              <a:ext cx="95250" cy="95250"/>
            </a:xfrm>
            <a:custGeom>
              <a:avLst/>
              <a:gdLst>
                <a:gd name="T0" fmla="*/ 60 w 60"/>
                <a:gd name="T1" fmla="*/ 60 h 60"/>
                <a:gd name="T2" fmla="*/ 0 w 60"/>
                <a:gd name="T3" fmla="*/ 60 h 60"/>
                <a:gd name="T4" fmla="*/ 0 w 60"/>
                <a:gd name="T5" fmla="*/ 0 h 60"/>
                <a:gd name="T6" fmla="*/ 60 w 60"/>
                <a:gd name="T7" fmla="*/ 0 h 60"/>
                <a:gd name="T8" fmla="*/ 60 w 60"/>
                <a:gd name="T9" fmla="*/ 60 h 60"/>
                <a:gd name="T10" fmla="*/ 7 w 60"/>
                <a:gd name="T11" fmla="*/ 53 h 60"/>
                <a:gd name="T12" fmla="*/ 52 w 60"/>
                <a:gd name="T13" fmla="*/ 53 h 60"/>
                <a:gd name="T14" fmla="*/ 52 w 60"/>
                <a:gd name="T15" fmla="*/ 7 h 60"/>
                <a:gd name="T16" fmla="*/ 7 w 60"/>
                <a:gd name="T17" fmla="*/ 7 h 60"/>
                <a:gd name="T18" fmla="*/ 7 w 60"/>
                <a:gd name="T19" fmla="*/ 5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60" y="60"/>
                  </a:moveTo>
                  <a:lnTo>
                    <a:pt x="0" y="60"/>
                  </a:lnTo>
                  <a:lnTo>
                    <a:pt x="0" y="0"/>
                  </a:lnTo>
                  <a:lnTo>
                    <a:pt x="60" y="0"/>
                  </a:lnTo>
                  <a:lnTo>
                    <a:pt x="60" y="60"/>
                  </a:lnTo>
                  <a:close/>
                  <a:moveTo>
                    <a:pt x="7" y="53"/>
                  </a:moveTo>
                  <a:lnTo>
                    <a:pt x="52" y="53"/>
                  </a:lnTo>
                  <a:lnTo>
                    <a:pt x="52" y="7"/>
                  </a:lnTo>
                  <a:lnTo>
                    <a:pt x="7" y="7"/>
                  </a:lnTo>
                  <a:lnTo>
                    <a:pt x="7"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44" name="Rectangle 64"/>
            <p:cNvSpPr>
              <a:spLocks noChangeArrowheads="1"/>
            </p:cNvSpPr>
            <p:nvPr/>
          </p:nvSpPr>
          <p:spPr bwMode="auto">
            <a:xfrm>
              <a:off x="5643564" y="2608264"/>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45" name="Freeform 65"/>
            <p:cNvSpPr>
              <a:spLocks noEditPoints="1"/>
            </p:cNvSpPr>
            <p:nvPr/>
          </p:nvSpPr>
          <p:spPr bwMode="auto">
            <a:xfrm>
              <a:off x="5638801" y="2601914"/>
              <a:ext cx="95250" cy="95250"/>
            </a:xfrm>
            <a:custGeom>
              <a:avLst/>
              <a:gdLst>
                <a:gd name="T0" fmla="*/ 60 w 60"/>
                <a:gd name="T1" fmla="*/ 60 h 60"/>
                <a:gd name="T2" fmla="*/ 0 w 60"/>
                <a:gd name="T3" fmla="*/ 60 h 60"/>
                <a:gd name="T4" fmla="*/ 0 w 60"/>
                <a:gd name="T5" fmla="*/ 0 h 60"/>
                <a:gd name="T6" fmla="*/ 60 w 60"/>
                <a:gd name="T7" fmla="*/ 0 h 60"/>
                <a:gd name="T8" fmla="*/ 60 w 60"/>
                <a:gd name="T9" fmla="*/ 60 h 60"/>
                <a:gd name="T10" fmla="*/ 7 w 60"/>
                <a:gd name="T11" fmla="*/ 53 h 60"/>
                <a:gd name="T12" fmla="*/ 53 w 60"/>
                <a:gd name="T13" fmla="*/ 53 h 60"/>
                <a:gd name="T14" fmla="*/ 53 w 60"/>
                <a:gd name="T15" fmla="*/ 7 h 60"/>
                <a:gd name="T16" fmla="*/ 7 w 60"/>
                <a:gd name="T17" fmla="*/ 7 h 60"/>
                <a:gd name="T18" fmla="*/ 7 w 60"/>
                <a:gd name="T19" fmla="*/ 5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60" y="60"/>
                  </a:moveTo>
                  <a:lnTo>
                    <a:pt x="0" y="60"/>
                  </a:lnTo>
                  <a:lnTo>
                    <a:pt x="0" y="0"/>
                  </a:lnTo>
                  <a:lnTo>
                    <a:pt x="60" y="0"/>
                  </a:lnTo>
                  <a:lnTo>
                    <a:pt x="60" y="60"/>
                  </a:lnTo>
                  <a:close/>
                  <a:moveTo>
                    <a:pt x="7" y="53"/>
                  </a:moveTo>
                  <a:lnTo>
                    <a:pt x="53" y="53"/>
                  </a:lnTo>
                  <a:lnTo>
                    <a:pt x="53" y="7"/>
                  </a:lnTo>
                  <a:lnTo>
                    <a:pt x="7" y="7"/>
                  </a:lnTo>
                  <a:lnTo>
                    <a:pt x="7"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grpSp>
      <p:grpSp>
        <p:nvGrpSpPr>
          <p:cNvPr id="48" name="Group 61"/>
          <p:cNvGrpSpPr/>
          <p:nvPr/>
        </p:nvGrpSpPr>
        <p:grpSpPr bwMode="auto">
          <a:xfrm>
            <a:off x="996125" y="2758528"/>
            <a:ext cx="893952" cy="634080"/>
            <a:chOff x="4760914" y="687389"/>
            <a:chExt cx="982663" cy="696913"/>
          </a:xfrm>
          <a:solidFill>
            <a:schemeClr val="tx2"/>
          </a:solidFill>
          <a:effectLst/>
        </p:grpSpPr>
        <p:sp>
          <p:nvSpPr>
            <p:cNvPr id="49" name="Freeform 16"/>
            <p:cNvSpPr>
              <a:spLocks noEditPoints="1"/>
            </p:cNvSpPr>
            <p:nvPr/>
          </p:nvSpPr>
          <p:spPr bwMode="auto">
            <a:xfrm>
              <a:off x="4849814" y="833439"/>
              <a:ext cx="844550" cy="550863"/>
            </a:xfrm>
            <a:custGeom>
              <a:avLst/>
              <a:gdLst>
                <a:gd name="T0" fmla="*/ 427 w 432"/>
                <a:gd name="T1" fmla="*/ 129 h 281"/>
                <a:gd name="T2" fmla="*/ 216 w 432"/>
                <a:gd name="T3" fmla="*/ 0 h 281"/>
                <a:gd name="T4" fmla="*/ 5 w 432"/>
                <a:gd name="T5" fmla="*/ 129 h 281"/>
                <a:gd name="T6" fmla="*/ 5 w 432"/>
                <a:gd name="T7" fmla="*/ 152 h 281"/>
                <a:gd name="T8" fmla="*/ 216 w 432"/>
                <a:gd name="T9" fmla="*/ 281 h 281"/>
                <a:gd name="T10" fmla="*/ 427 w 432"/>
                <a:gd name="T11" fmla="*/ 152 h 281"/>
                <a:gd name="T12" fmla="*/ 427 w 432"/>
                <a:gd name="T13" fmla="*/ 129 h 281"/>
                <a:gd name="T14" fmla="*/ 216 w 432"/>
                <a:gd name="T15" fmla="*/ 242 h 281"/>
                <a:gd name="T16" fmla="*/ 45 w 432"/>
                <a:gd name="T17" fmla="*/ 141 h 281"/>
                <a:gd name="T18" fmla="*/ 57 w 432"/>
                <a:gd name="T19" fmla="*/ 129 h 281"/>
                <a:gd name="T20" fmla="*/ 150 w 432"/>
                <a:gd name="T21" fmla="*/ 57 h 281"/>
                <a:gd name="T22" fmla="*/ 216 w 432"/>
                <a:gd name="T23" fmla="*/ 37 h 281"/>
                <a:gd name="T24" fmla="*/ 282 w 432"/>
                <a:gd name="T25" fmla="*/ 56 h 281"/>
                <a:gd name="T26" fmla="*/ 375 w 432"/>
                <a:gd name="T27" fmla="*/ 129 h 281"/>
                <a:gd name="T28" fmla="*/ 387 w 432"/>
                <a:gd name="T29" fmla="*/ 141 h 281"/>
                <a:gd name="T30" fmla="*/ 216 w 432"/>
                <a:gd name="T31" fmla="*/ 24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2" h="281">
                  <a:moveTo>
                    <a:pt x="427" y="129"/>
                  </a:moveTo>
                  <a:cubicBezTo>
                    <a:pt x="424" y="123"/>
                    <a:pt x="333" y="0"/>
                    <a:pt x="216" y="0"/>
                  </a:cubicBezTo>
                  <a:cubicBezTo>
                    <a:pt x="100" y="0"/>
                    <a:pt x="9" y="123"/>
                    <a:pt x="5" y="129"/>
                  </a:cubicBezTo>
                  <a:cubicBezTo>
                    <a:pt x="0" y="136"/>
                    <a:pt x="0" y="145"/>
                    <a:pt x="5" y="152"/>
                  </a:cubicBezTo>
                  <a:cubicBezTo>
                    <a:pt x="9" y="158"/>
                    <a:pt x="100" y="281"/>
                    <a:pt x="216" y="281"/>
                  </a:cubicBezTo>
                  <a:cubicBezTo>
                    <a:pt x="333" y="281"/>
                    <a:pt x="424" y="157"/>
                    <a:pt x="427" y="152"/>
                  </a:cubicBezTo>
                  <a:cubicBezTo>
                    <a:pt x="432" y="145"/>
                    <a:pt x="432" y="136"/>
                    <a:pt x="427" y="129"/>
                  </a:cubicBezTo>
                  <a:close/>
                  <a:moveTo>
                    <a:pt x="216" y="242"/>
                  </a:moveTo>
                  <a:cubicBezTo>
                    <a:pt x="129" y="242"/>
                    <a:pt x="45" y="141"/>
                    <a:pt x="45" y="141"/>
                  </a:cubicBezTo>
                  <a:cubicBezTo>
                    <a:pt x="45" y="141"/>
                    <a:pt x="50" y="136"/>
                    <a:pt x="57" y="129"/>
                  </a:cubicBezTo>
                  <a:cubicBezTo>
                    <a:pt x="77" y="107"/>
                    <a:pt x="110" y="76"/>
                    <a:pt x="150" y="57"/>
                  </a:cubicBezTo>
                  <a:cubicBezTo>
                    <a:pt x="171" y="45"/>
                    <a:pt x="194" y="37"/>
                    <a:pt x="216" y="37"/>
                  </a:cubicBezTo>
                  <a:cubicBezTo>
                    <a:pt x="238" y="37"/>
                    <a:pt x="261" y="45"/>
                    <a:pt x="282" y="56"/>
                  </a:cubicBezTo>
                  <a:cubicBezTo>
                    <a:pt x="322" y="75"/>
                    <a:pt x="355" y="107"/>
                    <a:pt x="375" y="129"/>
                  </a:cubicBezTo>
                  <a:cubicBezTo>
                    <a:pt x="383" y="136"/>
                    <a:pt x="387" y="141"/>
                    <a:pt x="387" y="141"/>
                  </a:cubicBezTo>
                  <a:cubicBezTo>
                    <a:pt x="387" y="141"/>
                    <a:pt x="303" y="242"/>
                    <a:pt x="216" y="2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50" name="Freeform 17"/>
            <p:cNvSpPr>
              <a:spLocks noEditPoints="1"/>
            </p:cNvSpPr>
            <p:nvPr/>
          </p:nvSpPr>
          <p:spPr bwMode="auto">
            <a:xfrm>
              <a:off x="5068889" y="908051"/>
              <a:ext cx="400050" cy="401638"/>
            </a:xfrm>
            <a:custGeom>
              <a:avLst/>
              <a:gdLst>
                <a:gd name="T0" fmla="*/ 102 w 205"/>
                <a:gd name="T1" fmla="*/ 0 h 205"/>
                <a:gd name="T2" fmla="*/ 0 w 205"/>
                <a:gd name="T3" fmla="*/ 102 h 205"/>
                <a:gd name="T4" fmla="*/ 102 w 205"/>
                <a:gd name="T5" fmla="*/ 205 h 205"/>
                <a:gd name="T6" fmla="*/ 205 w 205"/>
                <a:gd name="T7" fmla="*/ 102 h 205"/>
                <a:gd name="T8" fmla="*/ 102 w 205"/>
                <a:gd name="T9" fmla="*/ 0 h 205"/>
                <a:gd name="T10" fmla="*/ 68 w 205"/>
                <a:gd name="T11" fmla="*/ 113 h 205"/>
                <a:gd name="T12" fmla="*/ 54 w 205"/>
                <a:gd name="T13" fmla="*/ 135 h 205"/>
                <a:gd name="T14" fmla="*/ 50 w 205"/>
                <a:gd name="T15" fmla="*/ 136 h 205"/>
                <a:gd name="T16" fmla="*/ 32 w 205"/>
                <a:gd name="T17" fmla="*/ 122 h 205"/>
                <a:gd name="T18" fmla="*/ 44 w 205"/>
                <a:gd name="T19" fmla="*/ 53 h 205"/>
                <a:gd name="T20" fmla="*/ 93 w 205"/>
                <a:gd name="T21" fmla="*/ 26 h 205"/>
                <a:gd name="T22" fmla="*/ 93 w 205"/>
                <a:gd name="T23" fmla="*/ 26 h 205"/>
                <a:gd name="T24" fmla="*/ 112 w 205"/>
                <a:gd name="T25" fmla="*/ 44 h 205"/>
                <a:gd name="T26" fmla="*/ 94 w 205"/>
                <a:gd name="T27" fmla="*/ 62 h 205"/>
                <a:gd name="T28" fmla="*/ 72 w 205"/>
                <a:gd name="T29" fmla="*/ 77 h 205"/>
                <a:gd name="T30" fmla="*/ 68 w 205"/>
                <a:gd name="T31" fmla="*/ 113 h 205"/>
                <a:gd name="T32" fmla="*/ 141 w 205"/>
                <a:gd name="T33" fmla="*/ 118 h 205"/>
                <a:gd name="T34" fmla="*/ 164 w 205"/>
                <a:gd name="T35" fmla="*/ 141 h 205"/>
                <a:gd name="T36" fmla="*/ 141 w 205"/>
                <a:gd name="T37" fmla="*/ 164 h 205"/>
                <a:gd name="T38" fmla="*/ 118 w 205"/>
                <a:gd name="T39" fmla="*/ 141 h 205"/>
                <a:gd name="T40" fmla="*/ 141 w 205"/>
                <a:gd name="T41" fmla="*/ 118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5" h="205">
                  <a:moveTo>
                    <a:pt x="102" y="0"/>
                  </a:moveTo>
                  <a:cubicBezTo>
                    <a:pt x="46" y="0"/>
                    <a:pt x="0" y="46"/>
                    <a:pt x="0" y="102"/>
                  </a:cubicBezTo>
                  <a:cubicBezTo>
                    <a:pt x="0" y="159"/>
                    <a:pt x="46" y="205"/>
                    <a:pt x="102" y="205"/>
                  </a:cubicBezTo>
                  <a:cubicBezTo>
                    <a:pt x="159" y="205"/>
                    <a:pt x="205" y="159"/>
                    <a:pt x="205" y="102"/>
                  </a:cubicBezTo>
                  <a:cubicBezTo>
                    <a:pt x="205" y="46"/>
                    <a:pt x="159" y="0"/>
                    <a:pt x="102" y="0"/>
                  </a:cubicBezTo>
                  <a:close/>
                  <a:moveTo>
                    <a:pt x="68" y="113"/>
                  </a:moveTo>
                  <a:cubicBezTo>
                    <a:pt x="70" y="123"/>
                    <a:pt x="64" y="133"/>
                    <a:pt x="54" y="135"/>
                  </a:cubicBezTo>
                  <a:cubicBezTo>
                    <a:pt x="53" y="136"/>
                    <a:pt x="51" y="136"/>
                    <a:pt x="50" y="136"/>
                  </a:cubicBezTo>
                  <a:cubicBezTo>
                    <a:pt x="41" y="136"/>
                    <a:pt x="34" y="130"/>
                    <a:pt x="32" y="122"/>
                  </a:cubicBezTo>
                  <a:cubicBezTo>
                    <a:pt x="24" y="88"/>
                    <a:pt x="34" y="66"/>
                    <a:pt x="44" y="53"/>
                  </a:cubicBezTo>
                  <a:cubicBezTo>
                    <a:pt x="58" y="35"/>
                    <a:pt x="80" y="26"/>
                    <a:pt x="93" y="26"/>
                  </a:cubicBezTo>
                  <a:cubicBezTo>
                    <a:pt x="93" y="26"/>
                    <a:pt x="93" y="26"/>
                    <a:pt x="93" y="26"/>
                  </a:cubicBezTo>
                  <a:cubicBezTo>
                    <a:pt x="104" y="26"/>
                    <a:pt x="112" y="34"/>
                    <a:pt x="112" y="44"/>
                  </a:cubicBezTo>
                  <a:cubicBezTo>
                    <a:pt x="112" y="54"/>
                    <a:pt x="104" y="62"/>
                    <a:pt x="94" y="62"/>
                  </a:cubicBezTo>
                  <a:cubicBezTo>
                    <a:pt x="90" y="63"/>
                    <a:pt x="79" y="67"/>
                    <a:pt x="72" y="77"/>
                  </a:cubicBezTo>
                  <a:cubicBezTo>
                    <a:pt x="65" y="86"/>
                    <a:pt x="64" y="99"/>
                    <a:pt x="68" y="113"/>
                  </a:cubicBezTo>
                  <a:close/>
                  <a:moveTo>
                    <a:pt x="141" y="118"/>
                  </a:moveTo>
                  <a:cubicBezTo>
                    <a:pt x="154" y="118"/>
                    <a:pt x="164" y="128"/>
                    <a:pt x="164" y="141"/>
                  </a:cubicBezTo>
                  <a:cubicBezTo>
                    <a:pt x="164" y="153"/>
                    <a:pt x="154" y="164"/>
                    <a:pt x="141" y="164"/>
                  </a:cubicBezTo>
                  <a:cubicBezTo>
                    <a:pt x="128" y="164"/>
                    <a:pt x="118" y="153"/>
                    <a:pt x="118" y="141"/>
                  </a:cubicBezTo>
                  <a:cubicBezTo>
                    <a:pt x="118" y="128"/>
                    <a:pt x="128" y="118"/>
                    <a:pt x="141"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51" name="Freeform 18"/>
            <p:cNvSpPr/>
            <p:nvPr/>
          </p:nvSpPr>
          <p:spPr bwMode="auto">
            <a:xfrm>
              <a:off x="4760914" y="933451"/>
              <a:ext cx="114300" cy="88900"/>
            </a:xfrm>
            <a:custGeom>
              <a:avLst/>
              <a:gdLst>
                <a:gd name="T0" fmla="*/ 63 w 72"/>
                <a:gd name="T1" fmla="*/ 56 h 56"/>
                <a:gd name="T2" fmla="*/ 0 w 72"/>
                <a:gd name="T3" fmla="*/ 11 h 56"/>
                <a:gd name="T4" fmla="*/ 9 w 72"/>
                <a:gd name="T5" fmla="*/ 0 h 56"/>
                <a:gd name="T6" fmla="*/ 72 w 72"/>
                <a:gd name="T7" fmla="*/ 45 h 56"/>
                <a:gd name="T8" fmla="*/ 63 w 72"/>
                <a:gd name="T9" fmla="*/ 56 h 56"/>
              </a:gdLst>
              <a:ahLst/>
              <a:cxnLst>
                <a:cxn ang="0">
                  <a:pos x="T0" y="T1"/>
                </a:cxn>
                <a:cxn ang="0">
                  <a:pos x="T2" y="T3"/>
                </a:cxn>
                <a:cxn ang="0">
                  <a:pos x="T4" y="T5"/>
                </a:cxn>
                <a:cxn ang="0">
                  <a:pos x="T6" y="T7"/>
                </a:cxn>
                <a:cxn ang="0">
                  <a:pos x="T8" y="T9"/>
                </a:cxn>
              </a:cxnLst>
              <a:rect l="0" t="0" r="r" b="b"/>
              <a:pathLst>
                <a:path w="72" h="56">
                  <a:moveTo>
                    <a:pt x="63" y="56"/>
                  </a:moveTo>
                  <a:lnTo>
                    <a:pt x="0" y="11"/>
                  </a:lnTo>
                  <a:lnTo>
                    <a:pt x="9" y="0"/>
                  </a:lnTo>
                  <a:lnTo>
                    <a:pt x="72" y="45"/>
                  </a:lnTo>
                  <a:lnTo>
                    <a:pt x="6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52" name="Freeform 19"/>
            <p:cNvSpPr/>
            <p:nvPr/>
          </p:nvSpPr>
          <p:spPr bwMode="auto">
            <a:xfrm>
              <a:off x="4832351" y="855664"/>
              <a:ext cx="104775" cy="106363"/>
            </a:xfrm>
            <a:custGeom>
              <a:avLst/>
              <a:gdLst>
                <a:gd name="T0" fmla="*/ 57 w 66"/>
                <a:gd name="T1" fmla="*/ 67 h 67"/>
                <a:gd name="T2" fmla="*/ 0 w 66"/>
                <a:gd name="T3" fmla="*/ 9 h 67"/>
                <a:gd name="T4" fmla="*/ 9 w 66"/>
                <a:gd name="T5" fmla="*/ 0 h 67"/>
                <a:gd name="T6" fmla="*/ 66 w 66"/>
                <a:gd name="T7" fmla="*/ 57 h 67"/>
                <a:gd name="T8" fmla="*/ 57 w 66"/>
                <a:gd name="T9" fmla="*/ 67 h 67"/>
              </a:gdLst>
              <a:ahLst/>
              <a:cxnLst>
                <a:cxn ang="0">
                  <a:pos x="T0" y="T1"/>
                </a:cxn>
                <a:cxn ang="0">
                  <a:pos x="T2" y="T3"/>
                </a:cxn>
                <a:cxn ang="0">
                  <a:pos x="T4" y="T5"/>
                </a:cxn>
                <a:cxn ang="0">
                  <a:pos x="T6" y="T7"/>
                </a:cxn>
                <a:cxn ang="0">
                  <a:pos x="T8" y="T9"/>
                </a:cxn>
              </a:cxnLst>
              <a:rect l="0" t="0" r="r" b="b"/>
              <a:pathLst>
                <a:path w="66" h="67">
                  <a:moveTo>
                    <a:pt x="57" y="67"/>
                  </a:moveTo>
                  <a:lnTo>
                    <a:pt x="0" y="9"/>
                  </a:lnTo>
                  <a:lnTo>
                    <a:pt x="9" y="0"/>
                  </a:lnTo>
                  <a:lnTo>
                    <a:pt x="66" y="57"/>
                  </a:lnTo>
                  <a:lnTo>
                    <a:pt x="57"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53" name="Freeform 20"/>
            <p:cNvSpPr/>
            <p:nvPr/>
          </p:nvSpPr>
          <p:spPr bwMode="auto">
            <a:xfrm>
              <a:off x="4911726" y="804864"/>
              <a:ext cx="90488" cy="109538"/>
            </a:xfrm>
            <a:custGeom>
              <a:avLst/>
              <a:gdLst>
                <a:gd name="T0" fmla="*/ 46 w 57"/>
                <a:gd name="T1" fmla="*/ 69 h 69"/>
                <a:gd name="T2" fmla="*/ 0 w 57"/>
                <a:gd name="T3" fmla="*/ 7 h 69"/>
                <a:gd name="T4" fmla="*/ 10 w 57"/>
                <a:gd name="T5" fmla="*/ 0 h 69"/>
                <a:gd name="T6" fmla="*/ 57 w 57"/>
                <a:gd name="T7" fmla="*/ 62 h 69"/>
                <a:gd name="T8" fmla="*/ 46 w 57"/>
                <a:gd name="T9" fmla="*/ 69 h 69"/>
              </a:gdLst>
              <a:ahLst/>
              <a:cxnLst>
                <a:cxn ang="0">
                  <a:pos x="T0" y="T1"/>
                </a:cxn>
                <a:cxn ang="0">
                  <a:pos x="T2" y="T3"/>
                </a:cxn>
                <a:cxn ang="0">
                  <a:pos x="T4" y="T5"/>
                </a:cxn>
                <a:cxn ang="0">
                  <a:pos x="T6" y="T7"/>
                </a:cxn>
                <a:cxn ang="0">
                  <a:pos x="T8" y="T9"/>
                </a:cxn>
              </a:cxnLst>
              <a:rect l="0" t="0" r="r" b="b"/>
              <a:pathLst>
                <a:path w="57" h="69">
                  <a:moveTo>
                    <a:pt x="46" y="69"/>
                  </a:moveTo>
                  <a:lnTo>
                    <a:pt x="0" y="7"/>
                  </a:lnTo>
                  <a:lnTo>
                    <a:pt x="10" y="0"/>
                  </a:lnTo>
                  <a:lnTo>
                    <a:pt x="57" y="62"/>
                  </a:lnTo>
                  <a:lnTo>
                    <a:pt x="46"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54" name="Freeform 21"/>
            <p:cNvSpPr/>
            <p:nvPr/>
          </p:nvSpPr>
          <p:spPr bwMode="auto">
            <a:xfrm>
              <a:off x="4994276" y="752476"/>
              <a:ext cx="76200" cy="117475"/>
            </a:xfrm>
            <a:custGeom>
              <a:avLst/>
              <a:gdLst>
                <a:gd name="T0" fmla="*/ 37 w 48"/>
                <a:gd name="T1" fmla="*/ 74 h 74"/>
                <a:gd name="T2" fmla="*/ 0 w 48"/>
                <a:gd name="T3" fmla="*/ 6 h 74"/>
                <a:gd name="T4" fmla="*/ 11 w 48"/>
                <a:gd name="T5" fmla="*/ 0 h 74"/>
                <a:gd name="T6" fmla="*/ 48 w 48"/>
                <a:gd name="T7" fmla="*/ 67 h 74"/>
                <a:gd name="T8" fmla="*/ 37 w 48"/>
                <a:gd name="T9" fmla="*/ 74 h 74"/>
              </a:gdLst>
              <a:ahLst/>
              <a:cxnLst>
                <a:cxn ang="0">
                  <a:pos x="T0" y="T1"/>
                </a:cxn>
                <a:cxn ang="0">
                  <a:pos x="T2" y="T3"/>
                </a:cxn>
                <a:cxn ang="0">
                  <a:pos x="T4" y="T5"/>
                </a:cxn>
                <a:cxn ang="0">
                  <a:pos x="T6" y="T7"/>
                </a:cxn>
                <a:cxn ang="0">
                  <a:pos x="T8" y="T9"/>
                </a:cxn>
              </a:cxnLst>
              <a:rect l="0" t="0" r="r" b="b"/>
              <a:pathLst>
                <a:path w="48" h="74">
                  <a:moveTo>
                    <a:pt x="37" y="74"/>
                  </a:moveTo>
                  <a:lnTo>
                    <a:pt x="0" y="6"/>
                  </a:lnTo>
                  <a:lnTo>
                    <a:pt x="11" y="0"/>
                  </a:lnTo>
                  <a:lnTo>
                    <a:pt x="48" y="67"/>
                  </a:lnTo>
                  <a:lnTo>
                    <a:pt x="37"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55" name="Freeform 22"/>
            <p:cNvSpPr/>
            <p:nvPr/>
          </p:nvSpPr>
          <p:spPr bwMode="auto">
            <a:xfrm>
              <a:off x="5081589" y="709614"/>
              <a:ext cx="58738" cy="120650"/>
            </a:xfrm>
            <a:custGeom>
              <a:avLst/>
              <a:gdLst>
                <a:gd name="T0" fmla="*/ 25 w 37"/>
                <a:gd name="T1" fmla="*/ 76 h 76"/>
                <a:gd name="T2" fmla="*/ 0 w 37"/>
                <a:gd name="T3" fmla="*/ 4 h 76"/>
                <a:gd name="T4" fmla="*/ 13 w 37"/>
                <a:gd name="T5" fmla="*/ 0 h 76"/>
                <a:gd name="T6" fmla="*/ 37 w 37"/>
                <a:gd name="T7" fmla="*/ 72 h 76"/>
                <a:gd name="T8" fmla="*/ 25 w 37"/>
                <a:gd name="T9" fmla="*/ 76 h 76"/>
              </a:gdLst>
              <a:ahLst/>
              <a:cxnLst>
                <a:cxn ang="0">
                  <a:pos x="T0" y="T1"/>
                </a:cxn>
                <a:cxn ang="0">
                  <a:pos x="T2" y="T3"/>
                </a:cxn>
                <a:cxn ang="0">
                  <a:pos x="T4" y="T5"/>
                </a:cxn>
                <a:cxn ang="0">
                  <a:pos x="T6" y="T7"/>
                </a:cxn>
                <a:cxn ang="0">
                  <a:pos x="T8" y="T9"/>
                </a:cxn>
              </a:cxnLst>
              <a:rect l="0" t="0" r="r" b="b"/>
              <a:pathLst>
                <a:path w="37" h="76">
                  <a:moveTo>
                    <a:pt x="25" y="76"/>
                  </a:moveTo>
                  <a:lnTo>
                    <a:pt x="0" y="4"/>
                  </a:lnTo>
                  <a:lnTo>
                    <a:pt x="13" y="0"/>
                  </a:lnTo>
                  <a:lnTo>
                    <a:pt x="37" y="72"/>
                  </a:lnTo>
                  <a:lnTo>
                    <a:pt x="25"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56" name="Freeform 23"/>
            <p:cNvSpPr/>
            <p:nvPr/>
          </p:nvSpPr>
          <p:spPr bwMode="auto">
            <a:xfrm>
              <a:off x="5180014" y="693739"/>
              <a:ext cx="39688" cy="119063"/>
            </a:xfrm>
            <a:custGeom>
              <a:avLst/>
              <a:gdLst>
                <a:gd name="T0" fmla="*/ 12 w 25"/>
                <a:gd name="T1" fmla="*/ 75 h 75"/>
                <a:gd name="T2" fmla="*/ 0 w 25"/>
                <a:gd name="T3" fmla="*/ 2 h 75"/>
                <a:gd name="T4" fmla="*/ 12 w 25"/>
                <a:gd name="T5" fmla="*/ 0 h 75"/>
                <a:gd name="T6" fmla="*/ 25 w 25"/>
                <a:gd name="T7" fmla="*/ 72 h 75"/>
                <a:gd name="T8" fmla="*/ 12 w 25"/>
                <a:gd name="T9" fmla="*/ 75 h 75"/>
              </a:gdLst>
              <a:ahLst/>
              <a:cxnLst>
                <a:cxn ang="0">
                  <a:pos x="T0" y="T1"/>
                </a:cxn>
                <a:cxn ang="0">
                  <a:pos x="T2" y="T3"/>
                </a:cxn>
                <a:cxn ang="0">
                  <a:pos x="T4" y="T5"/>
                </a:cxn>
                <a:cxn ang="0">
                  <a:pos x="T6" y="T7"/>
                </a:cxn>
                <a:cxn ang="0">
                  <a:pos x="T8" y="T9"/>
                </a:cxn>
              </a:cxnLst>
              <a:rect l="0" t="0" r="r" b="b"/>
              <a:pathLst>
                <a:path w="25" h="75">
                  <a:moveTo>
                    <a:pt x="12" y="75"/>
                  </a:moveTo>
                  <a:lnTo>
                    <a:pt x="0" y="2"/>
                  </a:lnTo>
                  <a:lnTo>
                    <a:pt x="12" y="0"/>
                  </a:lnTo>
                  <a:lnTo>
                    <a:pt x="25" y="72"/>
                  </a:lnTo>
                  <a:lnTo>
                    <a:pt x="12"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57" name="Freeform 24"/>
            <p:cNvSpPr/>
            <p:nvPr/>
          </p:nvSpPr>
          <p:spPr bwMode="auto">
            <a:xfrm>
              <a:off x="5281614" y="687389"/>
              <a:ext cx="25400" cy="115888"/>
            </a:xfrm>
            <a:custGeom>
              <a:avLst/>
              <a:gdLst>
                <a:gd name="T0" fmla="*/ 12 w 16"/>
                <a:gd name="T1" fmla="*/ 73 h 73"/>
                <a:gd name="T2" fmla="*/ 0 w 16"/>
                <a:gd name="T3" fmla="*/ 73 h 73"/>
                <a:gd name="T4" fmla="*/ 4 w 16"/>
                <a:gd name="T5" fmla="*/ 0 h 73"/>
                <a:gd name="T6" fmla="*/ 16 w 16"/>
                <a:gd name="T7" fmla="*/ 0 h 73"/>
                <a:gd name="T8" fmla="*/ 12 w 16"/>
                <a:gd name="T9" fmla="*/ 73 h 73"/>
              </a:gdLst>
              <a:ahLst/>
              <a:cxnLst>
                <a:cxn ang="0">
                  <a:pos x="T0" y="T1"/>
                </a:cxn>
                <a:cxn ang="0">
                  <a:pos x="T2" y="T3"/>
                </a:cxn>
                <a:cxn ang="0">
                  <a:pos x="T4" y="T5"/>
                </a:cxn>
                <a:cxn ang="0">
                  <a:pos x="T6" y="T7"/>
                </a:cxn>
                <a:cxn ang="0">
                  <a:pos x="T8" y="T9"/>
                </a:cxn>
              </a:cxnLst>
              <a:rect l="0" t="0" r="r" b="b"/>
              <a:pathLst>
                <a:path w="16" h="73">
                  <a:moveTo>
                    <a:pt x="12" y="73"/>
                  </a:moveTo>
                  <a:lnTo>
                    <a:pt x="0" y="73"/>
                  </a:lnTo>
                  <a:lnTo>
                    <a:pt x="4" y="0"/>
                  </a:lnTo>
                  <a:lnTo>
                    <a:pt x="16" y="0"/>
                  </a:lnTo>
                  <a:lnTo>
                    <a:pt x="12"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58" name="Freeform 25"/>
            <p:cNvSpPr/>
            <p:nvPr/>
          </p:nvSpPr>
          <p:spPr bwMode="auto">
            <a:xfrm>
              <a:off x="5356226" y="709614"/>
              <a:ext cx="53975" cy="112713"/>
            </a:xfrm>
            <a:custGeom>
              <a:avLst/>
              <a:gdLst>
                <a:gd name="T0" fmla="*/ 14 w 34"/>
                <a:gd name="T1" fmla="*/ 71 h 71"/>
                <a:gd name="T2" fmla="*/ 0 w 34"/>
                <a:gd name="T3" fmla="*/ 67 h 71"/>
                <a:gd name="T4" fmla="*/ 21 w 34"/>
                <a:gd name="T5" fmla="*/ 0 h 71"/>
                <a:gd name="T6" fmla="*/ 34 w 34"/>
                <a:gd name="T7" fmla="*/ 3 h 71"/>
                <a:gd name="T8" fmla="*/ 14 w 34"/>
                <a:gd name="T9" fmla="*/ 71 h 71"/>
              </a:gdLst>
              <a:ahLst/>
              <a:cxnLst>
                <a:cxn ang="0">
                  <a:pos x="T0" y="T1"/>
                </a:cxn>
                <a:cxn ang="0">
                  <a:pos x="T2" y="T3"/>
                </a:cxn>
                <a:cxn ang="0">
                  <a:pos x="T4" y="T5"/>
                </a:cxn>
                <a:cxn ang="0">
                  <a:pos x="T6" y="T7"/>
                </a:cxn>
                <a:cxn ang="0">
                  <a:pos x="T8" y="T9"/>
                </a:cxn>
              </a:cxnLst>
              <a:rect l="0" t="0" r="r" b="b"/>
              <a:pathLst>
                <a:path w="34" h="71">
                  <a:moveTo>
                    <a:pt x="14" y="71"/>
                  </a:moveTo>
                  <a:lnTo>
                    <a:pt x="0" y="67"/>
                  </a:lnTo>
                  <a:lnTo>
                    <a:pt x="21" y="0"/>
                  </a:lnTo>
                  <a:lnTo>
                    <a:pt x="34" y="3"/>
                  </a:lnTo>
                  <a:lnTo>
                    <a:pt x="14"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59" name="Freeform 26"/>
            <p:cNvSpPr/>
            <p:nvPr/>
          </p:nvSpPr>
          <p:spPr bwMode="auto">
            <a:xfrm>
              <a:off x="5434014" y="739776"/>
              <a:ext cx="63500" cy="104775"/>
            </a:xfrm>
            <a:custGeom>
              <a:avLst/>
              <a:gdLst>
                <a:gd name="T0" fmla="*/ 13 w 40"/>
                <a:gd name="T1" fmla="*/ 66 h 66"/>
                <a:gd name="T2" fmla="*/ 0 w 40"/>
                <a:gd name="T3" fmla="*/ 61 h 66"/>
                <a:gd name="T4" fmla="*/ 27 w 40"/>
                <a:gd name="T5" fmla="*/ 0 h 66"/>
                <a:gd name="T6" fmla="*/ 40 w 40"/>
                <a:gd name="T7" fmla="*/ 6 h 66"/>
                <a:gd name="T8" fmla="*/ 13 w 40"/>
                <a:gd name="T9" fmla="*/ 66 h 66"/>
              </a:gdLst>
              <a:ahLst/>
              <a:cxnLst>
                <a:cxn ang="0">
                  <a:pos x="T0" y="T1"/>
                </a:cxn>
                <a:cxn ang="0">
                  <a:pos x="T2" y="T3"/>
                </a:cxn>
                <a:cxn ang="0">
                  <a:pos x="T4" y="T5"/>
                </a:cxn>
                <a:cxn ang="0">
                  <a:pos x="T6" y="T7"/>
                </a:cxn>
                <a:cxn ang="0">
                  <a:pos x="T8" y="T9"/>
                </a:cxn>
              </a:cxnLst>
              <a:rect l="0" t="0" r="r" b="b"/>
              <a:pathLst>
                <a:path w="40" h="66">
                  <a:moveTo>
                    <a:pt x="13" y="66"/>
                  </a:moveTo>
                  <a:lnTo>
                    <a:pt x="0" y="61"/>
                  </a:lnTo>
                  <a:lnTo>
                    <a:pt x="27" y="0"/>
                  </a:lnTo>
                  <a:lnTo>
                    <a:pt x="40" y="6"/>
                  </a:lnTo>
                  <a:lnTo>
                    <a:pt x="13"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60" name="Freeform 27"/>
            <p:cNvSpPr/>
            <p:nvPr/>
          </p:nvSpPr>
          <p:spPr bwMode="auto">
            <a:xfrm>
              <a:off x="5499101" y="779464"/>
              <a:ext cx="76200" cy="95250"/>
            </a:xfrm>
            <a:custGeom>
              <a:avLst/>
              <a:gdLst>
                <a:gd name="T0" fmla="*/ 11 w 48"/>
                <a:gd name="T1" fmla="*/ 60 h 60"/>
                <a:gd name="T2" fmla="*/ 0 w 48"/>
                <a:gd name="T3" fmla="*/ 53 h 60"/>
                <a:gd name="T4" fmla="*/ 38 w 48"/>
                <a:gd name="T5" fmla="*/ 0 h 60"/>
                <a:gd name="T6" fmla="*/ 48 w 48"/>
                <a:gd name="T7" fmla="*/ 9 h 60"/>
                <a:gd name="T8" fmla="*/ 11 w 48"/>
                <a:gd name="T9" fmla="*/ 60 h 60"/>
              </a:gdLst>
              <a:ahLst/>
              <a:cxnLst>
                <a:cxn ang="0">
                  <a:pos x="T0" y="T1"/>
                </a:cxn>
                <a:cxn ang="0">
                  <a:pos x="T2" y="T3"/>
                </a:cxn>
                <a:cxn ang="0">
                  <a:pos x="T4" y="T5"/>
                </a:cxn>
                <a:cxn ang="0">
                  <a:pos x="T6" y="T7"/>
                </a:cxn>
                <a:cxn ang="0">
                  <a:pos x="T8" y="T9"/>
                </a:cxn>
              </a:cxnLst>
              <a:rect l="0" t="0" r="r" b="b"/>
              <a:pathLst>
                <a:path w="48" h="60">
                  <a:moveTo>
                    <a:pt x="11" y="60"/>
                  </a:moveTo>
                  <a:lnTo>
                    <a:pt x="0" y="53"/>
                  </a:lnTo>
                  <a:lnTo>
                    <a:pt x="38" y="0"/>
                  </a:lnTo>
                  <a:lnTo>
                    <a:pt x="48" y="9"/>
                  </a:lnTo>
                  <a:lnTo>
                    <a:pt x="11"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61" name="Freeform 28"/>
            <p:cNvSpPr/>
            <p:nvPr/>
          </p:nvSpPr>
          <p:spPr bwMode="auto">
            <a:xfrm>
              <a:off x="5559426" y="830264"/>
              <a:ext cx="76200" cy="87313"/>
            </a:xfrm>
            <a:custGeom>
              <a:avLst/>
              <a:gdLst>
                <a:gd name="T0" fmla="*/ 10 w 48"/>
                <a:gd name="T1" fmla="*/ 55 h 55"/>
                <a:gd name="T2" fmla="*/ 0 w 48"/>
                <a:gd name="T3" fmla="*/ 48 h 55"/>
                <a:gd name="T4" fmla="*/ 38 w 48"/>
                <a:gd name="T5" fmla="*/ 0 h 55"/>
                <a:gd name="T6" fmla="*/ 48 w 48"/>
                <a:gd name="T7" fmla="*/ 9 h 55"/>
                <a:gd name="T8" fmla="*/ 10 w 48"/>
                <a:gd name="T9" fmla="*/ 55 h 55"/>
              </a:gdLst>
              <a:ahLst/>
              <a:cxnLst>
                <a:cxn ang="0">
                  <a:pos x="T0" y="T1"/>
                </a:cxn>
                <a:cxn ang="0">
                  <a:pos x="T2" y="T3"/>
                </a:cxn>
                <a:cxn ang="0">
                  <a:pos x="T4" y="T5"/>
                </a:cxn>
                <a:cxn ang="0">
                  <a:pos x="T6" y="T7"/>
                </a:cxn>
                <a:cxn ang="0">
                  <a:pos x="T8" y="T9"/>
                </a:cxn>
              </a:cxnLst>
              <a:rect l="0" t="0" r="r" b="b"/>
              <a:pathLst>
                <a:path w="48" h="55">
                  <a:moveTo>
                    <a:pt x="10" y="55"/>
                  </a:moveTo>
                  <a:lnTo>
                    <a:pt x="0" y="48"/>
                  </a:lnTo>
                  <a:lnTo>
                    <a:pt x="38" y="0"/>
                  </a:lnTo>
                  <a:lnTo>
                    <a:pt x="48" y="9"/>
                  </a:lnTo>
                  <a:lnTo>
                    <a:pt x="10"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62" name="Freeform 29"/>
            <p:cNvSpPr/>
            <p:nvPr/>
          </p:nvSpPr>
          <p:spPr bwMode="auto">
            <a:xfrm>
              <a:off x="5614989" y="879476"/>
              <a:ext cx="79375" cy="82550"/>
            </a:xfrm>
            <a:custGeom>
              <a:avLst/>
              <a:gdLst>
                <a:gd name="T0" fmla="*/ 8 w 50"/>
                <a:gd name="T1" fmla="*/ 52 h 52"/>
                <a:gd name="T2" fmla="*/ 0 w 50"/>
                <a:gd name="T3" fmla="*/ 43 h 52"/>
                <a:gd name="T4" fmla="*/ 42 w 50"/>
                <a:gd name="T5" fmla="*/ 0 h 52"/>
                <a:gd name="T6" fmla="*/ 50 w 50"/>
                <a:gd name="T7" fmla="*/ 10 h 52"/>
                <a:gd name="T8" fmla="*/ 8 w 50"/>
                <a:gd name="T9" fmla="*/ 52 h 52"/>
              </a:gdLst>
              <a:ahLst/>
              <a:cxnLst>
                <a:cxn ang="0">
                  <a:pos x="T0" y="T1"/>
                </a:cxn>
                <a:cxn ang="0">
                  <a:pos x="T2" y="T3"/>
                </a:cxn>
                <a:cxn ang="0">
                  <a:pos x="T4" y="T5"/>
                </a:cxn>
                <a:cxn ang="0">
                  <a:pos x="T6" y="T7"/>
                </a:cxn>
                <a:cxn ang="0">
                  <a:pos x="T8" y="T9"/>
                </a:cxn>
              </a:cxnLst>
              <a:rect l="0" t="0" r="r" b="b"/>
              <a:pathLst>
                <a:path w="50" h="52">
                  <a:moveTo>
                    <a:pt x="8" y="52"/>
                  </a:moveTo>
                  <a:lnTo>
                    <a:pt x="0" y="43"/>
                  </a:lnTo>
                  <a:lnTo>
                    <a:pt x="42" y="0"/>
                  </a:lnTo>
                  <a:lnTo>
                    <a:pt x="50" y="10"/>
                  </a:lnTo>
                  <a:lnTo>
                    <a:pt x="8"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63" name="Freeform 30"/>
            <p:cNvSpPr/>
            <p:nvPr/>
          </p:nvSpPr>
          <p:spPr bwMode="auto">
            <a:xfrm>
              <a:off x="5659439" y="933451"/>
              <a:ext cx="84138" cy="71438"/>
            </a:xfrm>
            <a:custGeom>
              <a:avLst/>
              <a:gdLst>
                <a:gd name="T0" fmla="*/ 7 w 53"/>
                <a:gd name="T1" fmla="*/ 45 h 45"/>
                <a:gd name="T2" fmla="*/ 0 w 53"/>
                <a:gd name="T3" fmla="*/ 35 h 45"/>
                <a:gd name="T4" fmla="*/ 46 w 53"/>
                <a:gd name="T5" fmla="*/ 0 h 45"/>
                <a:gd name="T6" fmla="*/ 53 w 53"/>
                <a:gd name="T7" fmla="*/ 11 h 45"/>
                <a:gd name="T8" fmla="*/ 7 w 53"/>
                <a:gd name="T9" fmla="*/ 45 h 45"/>
              </a:gdLst>
              <a:ahLst/>
              <a:cxnLst>
                <a:cxn ang="0">
                  <a:pos x="T0" y="T1"/>
                </a:cxn>
                <a:cxn ang="0">
                  <a:pos x="T2" y="T3"/>
                </a:cxn>
                <a:cxn ang="0">
                  <a:pos x="T4" y="T5"/>
                </a:cxn>
                <a:cxn ang="0">
                  <a:pos x="T6" y="T7"/>
                </a:cxn>
                <a:cxn ang="0">
                  <a:pos x="T8" y="T9"/>
                </a:cxn>
              </a:cxnLst>
              <a:rect l="0" t="0" r="r" b="b"/>
              <a:pathLst>
                <a:path w="53" h="45">
                  <a:moveTo>
                    <a:pt x="7" y="45"/>
                  </a:moveTo>
                  <a:lnTo>
                    <a:pt x="0" y="35"/>
                  </a:lnTo>
                  <a:lnTo>
                    <a:pt x="46" y="0"/>
                  </a:lnTo>
                  <a:lnTo>
                    <a:pt x="53" y="11"/>
                  </a:lnTo>
                  <a:lnTo>
                    <a:pt x="7"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grpSp>
      <p:grpSp>
        <p:nvGrpSpPr>
          <p:cNvPr id="66" name="Group 104"/>
          <p:cNvGrpSpPr/>
          <p:nvPr/>
        </p:nvGrpSpPr>
        <p:grpSpPr bwMode="auto">
          <a:xfrm>
            <a:off x="6730622" y="2700764"/>
            <a:ext cx="661522" cy="834125"/>
            <a:chOff x="8102601" y="593726"/>
            <a:chExt cx="661988" cy="833438"/>
          </a:xfrm>
          <a:solidFill>
            <a:schemeClr val="accent3"/>
          </a:solidFill>
          <a:effectLst/>
        </p:grpSpPr>
        <p:sp>
          <p:nvSpPr>
            <p:cNvPr id="67" name="Oval 83"/>
            <p:cNvSpPr>
              <a:spLocks noChangeArrowheads="1"/>
            </p:cNvSpPr>
            <p:nvPr/>
          </p:nvSpPr>
          <p:spPr bwMode="auto">
            <a:xfrm>
              <a:off x="8345489" y="744539"/>
              <a:ext cx="176213" cy="2476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68" name="Freeform 84"/>
            <p:cNvSpPr/>
            <p:nvPr/>
          </p:nvSpPr>
          <p:spPr bwMode="auto">
            <a:xfrm>
              <a:off x="8102601" y="973139"/>
              <a:ext cx="201613" cy="439738"/>
            </a:xfrm>
            <a:custGeom>
              <a:avLst/>
              <a:gdLst>
                <a:gd name="T0" fmla="*/ 4 w 103"/>
                <a:gd name="T1" fmla="*/ 220 h 225"/>
                <a:gd name="T2" fmla="*/ 103 w 103"/>
                <a:gd name="T3" fmla="*/ 105 h 225"/>
                <a:gd name="T4" fmla="*/ 101 w 103"/>
                <a:gd name="T5" fmla="*/ 44 h 225"/>
                <a:gd name="T6" fmla="*/ 96 w 103"/>
                <a:gd name="T7" fmla="*/ 0 h 225"/>
                <a:gd name="T8" fmla="*/ 0 w 103"/>
                <a:gd name="T9" fmla="*/ 219 h 225"/>
                <a:gd name="T10" fmla="*/ 4 w 103"/>
                <a:gd name="T11" fmla="*/ 220 h 225"/>
              </a:gdLst>
              <a:ahLst/>
              <a:cxnLst>
                <a:cxn ang="0">
                  <a:pos x="T0" y="T1"/>
                </a:cxn>
                <a:cxn ang="0">
                  <a:pos x="T2" y="T3"/>
                </a:cxn>
                <a:cxn ang="0">
                  <a:pos x="T4" y="T5"/>
                </a:cxn>
                <a:cxn ang="0">
                  <a:pos x="T6" y="T7"/>
                </a:cxn>
                <a:cxn ang="0">
                  <a:pos x="T8" y="T9"/>
                </a:cxn>
                <a:cxn ang="0">
                  <a:pos x="T10" y="T11"/>
                </a:cxn>
              </a:cxnLst>
              <a:rect l="0" t="0" r="r" b="b"/>
              <a:pathLst>
                <a:path w="103" h="225">
                  <a:moveTo>
                    <a:pt x="4" y="220"/>
                  </a:moveTo>
                  <a:cubicBezTo>
                    <a:pt x="18" y="196"/>
                    <a:pt x="62" y="122"/>
                    <a:pt x="103" y="105"/>
                  </a:cubicBezTo>
                  <a:cubicBezTo>
                    <a:pt x="95" y="83"/>
                    <a:pt x="94" y="60"/>
                    <a:pt x="101" y="44"/>
                  </a:cubicBezTo>
                  <a:cubicBezTo>
                    <a:pt x="99" y="30"/>
                    <a:pt x="97" y="15"/>
                    <a:pt x="96" y="0"/>
                  </a:cubicBezTo>
                  <a:cubicBezTo>
                    <a:pt x="68" y="22"/>
                    <a:pt x="5" y="86"/>
                    <a:pt x="0" y="219"/>
                  </a:cubicBezTo>
                  <a:cubicBezTo>
                    <a:pt x="0" y="224"/>
                    <a:pt x="1" y="225"/>
                    <a:pt x="4" y="2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69" name="Freeform 85"/>
            <p:cNvSpPr/>
            <p:nvPr/>
          </p:nvSpPr>
          <p:spPr bwMode="auto">
            <a:xfrm>
              <a:off x="8562976" y="966789"/>
              <a:ext cx="201613" cy="441325"/>
            </a:xfrm>
            <a:custGeom>
              <a:avLst/>
              <a:gdLst>
                <a:gd name="T0" fmla="*/ 99 w 103"/>
                <a:gd name="T1" fmla="*/ 220 h 225"/>
                <a:gd name="T2" fmla="*/ 103 w 103"/>
                <a:gd name="T3" fmla="*/ 219 h 225"/>
                <a:gd name="T4" fmla="*/ 6 w 103"/>
                <a:gd name="T5" fmla="*/ 0 h 225"/>
                <a:gd name="T6" fmla="*/ 1 w 103"/>
                <a:gd name="T7" fmla="*/ 47 h 225"/>
                <a:gd name="T8" fmla="*/ 0 w 103"/>
                <a:gd name="T9" fmla="*/ 105 h 225"/>
                <a:gd name="T10" fmla="*/ 99 w 103"/>
                <a:gd name="T11" fmla="*/ 220 h 225"/>
              </a:gdLst>
              <a:ahLst/>
              <a:cxnLst>
                <a:cxn ang="0">
                  <a:pos x="T0" y="T1"/>
                </a:cxn>
                <a:cxn ang="0">
                  <a:pos x="T2" y="T3"/>
                </a:cxn>
                <a:cxn ang="0">
                  <a:pos x="T4" y="T5"/>
                </a:cxn>
                <a:cxn ang="0">
                  <a:pos x="T6" y="T7"/>
                </a:cxn>
                <a:cxn ang="0">
                  <a:pos x="T8" y="T9"/>
                </a:cxn>
                <a:cxn ang="0">
                  <a:pos x="T10" y="T11"/>
                </a:cxn>
              </a:cxnLst>
              <a:rect l="0" t="0" r="r" b="b"/>
              <a:pathLst>
                <a:path w="103" h="225">
                  <a:moveTo>
                    <a:pt x="99" y="220"/>
                  </a:moveTo>
                  <a:cubicBezTo>
                    <a:pt x="101" y="225"/>
                    <a:pt x="103" y="224"/>
                    <a:pt x="103" y="219"/>
                  </a:cubicBezTo>
                  <a:cubicBezTo>
                    <a:pt x="98" y="86"/>
                    <a:pt x="34" y="22"/>
                    <a:pt x="6" y="0"/>
                  </a:cubicBezTo>
                  <a:cubicBezTo>
                    <a:pt x="5" y="16"/>
                    <a:pt x="4" y="32"/>
                    <a:pt x="1" y="47"/>
                  </a:cubicBezTo>
                  <a:cubicBezTo>
                    <a:pt x="8" y="63"/>
                    <a:pt x="8" y="84"/>
                    <a:pt x="0" y="105"/>
                  </a:cubicBezTo>
                  <a:cubicBezTo>
                    <a:pt x="41" y="123"/>
                    <a:pt x="85" y="196"/>
                    <a:pt x="99" y="2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70" name="Freeform 86"/>
            <p:cNvSpPr/>
            <p:nvPr/>
          </p:nvSpPr>
          <p:spPr bwMode="auto">
            <a:xfrm>
              <a:off x="8369301" y="593726"/>
              <a:ext cx="127000" cy="61913"/>
            </a:xfrm>
            <a:custGeom>
              <a:avLst/>
              <a:gdLst>
                <a:gd name="T0" fmla="*/ 65 w 65"/>
                <a:gd name="T1" fmla="*/ 23 h 32"/>
                <a:gd name="T2" fmla="*/ 58 w 65"/>
                <a:gd name="T3" fmla="*/ 13 h 32"/>
                <a:gd name="T4" fmla="*/ 33 w 65"/>
                <a:gd name="T5" fmla="*/ 0 h 32"/>
                <a:gd name="T6" fmla="*/ 8 w 65"/>
                <a:gd name="T7" fmla="*/ 13 h 32"/>
                <a:gd name="T8" fmla="*/ 0 w 65"/>
                <a:gd name="T9" fmla="*/ 23 h 32"/>
                <a:gd name="T10" fmla="*/ 33 w 65"/>
                <a:gd name="T11" fmla="*/ 32 h 32"/>
                <a:gd name="T12" fmla="*/ 65 w 65"/>
                <a:gd name="T13" fmla="*/ 23 h 32"/>
              </a:gdLst>
              <a:ahLst/>
              <a:cxnLst>
                <a:cxn ang="0">
                  <a:pos x="T0" y="T1"/>
                </a:cxn>
                <a:cxn ang="0">
                  <a:pos x="T2" y="T3"/>
                </a:cxn>
                <a:cxn ang="0">
                  <a:pos x="T4" y="T5"/>
                </a:cxn>
                <a:cxn ang="0">
                  <a:pos x="T6" y="T7"/>
                </a:cxn>
                <a:cxn ang="0">
                  <a:pos x="T8" y="T9"/>
                </a:cxn>
                <a:cxn ang="0">
                  <a:pos x="T10" y="T11"/>
                </a:cxn>
                <a:cxn ang="0">
                  <a:pos x="T12" y="T13"/>
                </a:cxn>
              </a:cxnLst>
              <a:rect l="0" t="0" r="r" b="b"/>
              <a:pathLst>
                <a:path w="65" h="32">
                  <a:moveTo>
                    <a:pt x="65" y="23"/>
                  </a:moveTo>
                  <a:cubicBezTo>
                    <a:pt x="63" y="20"/>
                    <a:pt x="61" y="16"/>
                    <a:pt x="58" y="13"/>
                  </a:cubicBezTo>
                  <a:cubicBezTo>
                    <a:pt x="50" y="4"/>
                    <a:pt x="42" y="0"/>
                    <a:pt x="33" y="0"/>
                  </a:cubicBezTo>
                  <a:cubicBezTo>
                    <a:pt x="24" y="0"/>
                    <a:pt x="15" y="4"/>
                    <a:pt x="8" y="13"/>
                  </a:cubicBezTo>
                  <a:cubicBezTo>
                    <a:pt x="5" y="16"/>
                    <a:pt x="2" y="20"/>
                    <a:pt x="0" y="23"/>
                  </a:cubicBezTo>
                  <a:cubicBezTo>
                    <a:pt x="7" y="28"/>
                    <a:pt x="19" y="32"/>
                    <a:pt x="33" y="32"/>
                  </a:cubicBezTo>
                  <a:cubicBezTo>
                    <a:pt x="47" y="32"/>
                    <a:pt x="58" y="28"/>
                    <a:pt x="65"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71" name="Freeform 87"/>
            <p:cNvSpPr>
              <a:spLocks noEditPoints="1"/>
            </p:cNvSpPr>
            <p:nvPr/>
          </p:nvSpPr>
          <p:spPr bwMode="auto">
            <a:xfrm>
              <a:off x="8369301" y="769939"/>
              <a:ext cx="127000" cy="188913"/>
            </a:xfrm>
            <a:custGeom>
              <a:avLst/>
              <a:gdLst>
                <a:gd name="T0" fmla="*/ 33 w 65"/>
                <a:gd name="T1" fmla="*/ 97 h 97"/>
                <a:gd name="T2" fmla="*/ 65 w 65"/>
                <a:gd name="T3" fmla="*/ 48 h 97"/>
                <a:gd name="T4" fmla="*/ 33 w 65"/>
                <a:gd name="T5" fmla="*/ 0 h 97"/>
                <a:gd name="T6" fmla="*/ 0 w 65"/>
                <a:gd name="T7" fmla="*/ 48 h 97"/>
                <a:gd name="T8" fmla="*/ 33 w 65"/>
                <a:gd name="T9" fmla="*/ 97 h 97"/>
                <a:gd name="T10" fmla="*/ 33 w 65"/>
                <a:gd name="T11" fmla="*/ 16 h 97"/>
                <a:gd name="T12" fmla="*/ 56 w 65"/>
                <a:gd name="T13" fmla="*/ 48 h 97"/>
                <a:gd name="T14" fmla="*/ 33 w 65"/>
                <a:gd name="T15" fmla="*/ 81 h 97"/>
                <a:gd name="T16" fmla="*/ 10 w 65"/>
                <a:gd name="T17" fmla="*/ 48 h 97"/>
                <a:gd name="T18" fmla="*/ 33 w 65"/>
                <a:gd name="T19" fmla="*/ 1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97">
                  <a:moveTo>
                    <a:pt x="33" y="97"/>
                  </a:moveTo>
                  <a:cubicBezTo>
                    <a:pt x="51" y="97"/>
                    <a:pt x="65" y="75"/>
                    <a:pt x="65" y="48"/>
                  </a:cubicBezTo>
                  <a:cubicBezTo>
                    <a:pt x="65" y="22"/>
                    <a:pt x="51" y="0"/>
                    <a:pt x="33" y="0"/>
                  </a:cubicBezTo>
                  <a:cubicBezTo>
                    <a:pt x="15" y="0"/>
                    <a:pt x="0" y="22"/>
                    <a:pt x="0" y="48"/>
                  </a:cubicBezTo>
                  <a:cubicBezTo>
                    <a:pt x="0" y="75"/>
                    <a:pt x="15" y="97"/>
                    <a:pt x="33" y="97"/>
                  </a:cubicBezTo>
                  <a:close/>
                  <a:moveTo>
                    <a:pt x="33" y="16"/>
                  </a:moveTo>
                  <a:cubicBezTo>
                    <a:pt x="45" y="16"/>
                    <a:pt x="56" y="30"/>
                    <a:pt x="56" y="48"/>
                  </a:cubicBezTo>
                  <a:cubicBezTo>
                    <a:pt x="56" y="66"/>
                    <a:pt x="45" y="81"/>
                    <a:pt x="33" y="81"/>
                  </a:cubicBezTo>
                  <a:cubicBezTo>
                    <a:pt x="20" y="81"/>
                    <a:pt x="10" y="66"/>
                    <a:pt x="10" y="48"/>
                  </a:cubicBezTo>
                  <a:cubicBezTo>
                    <a:pt x="10" y="30"/>
                    <a:pt x="20" y="16"/>
                    <a:pt x="3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72" name="Freeform 88"/>
            <p:cNvSpPr>
              <a:spLocks noEditPoints="1"/>
            </p:cNvSpPr>
            <p:nvPr/>
          </p:nvSpPr>
          <p:spPr bwMode="auto">
            <a:xfrm>
              <a:off x="8304214" y="663576"/>
              <a:ext cx="255588" cy="596900"/>
            </a:xfrm>
            <a:custGeom>
              <a:avLst/>
              <a:gdLst>
                <a:gd name="T0" fmla="*/ 7 w 131"/>
                <a:gd name="T1" fmla="*/ 201 h 305"/>
                <a:gd name="T2" fmla="*/ 8 w 131"/>
                <a:gd name="T3" fmla="*/ 204 h 305"/>
                <a:gd name="T4" fmla="*/ 8 w 131"/>
                <a:gd name="T5" fmla="*/ 204 h 305"/>
                <a:gd name="T6" fmla="*/ 9 w 131"/>
                <a:gd name="T7" fmla="*/ 260 h 305"/>
                <a:gd name="T8" fmla="*/ 53 w 131"/>
                <a:gd name="T9" fmla="*/ 305 h 305"/>
                <a:gd name="T10" fmla="*/ 46 w 131"/>
                <a:gd name="T11" fmla="*/ 204 h 305"/>
                <a:gd name="T12" fmla="*/ 48 w 131"/>
                <a:gd name="T13" fmla="*/ 197 h 305"/>
                <a:gd name="T14" fmla="*/ 55 w 131"/>
                <a:gd name="T15" fmla="*/ 194 h 305"/>
                <a:gd name="T16" fmla="*/ 85 w 131"/>
                <a:gd name="T17" fmla="*/ 194 h 305"/>
                <a:gd name="T18" fmla="*/ 91 w 131"/>
                <a:gd name="T19" fmla="*/ 197 h 305"/>
                <a:gd name="T20" fmla="*/ 94 w 131"/>
                <a:gd name="T21" fmla="*/ 204 h 305"/>
                <a:gd name="T22" fmla="*/ 86 w 131"/>
                <a:gd name="T23" fmla="*/ 302 h 305"/>
                <a:gd name="T24" fmla="*/ 123 w 131"/>
                <a:gd name="T25" fmla="*/ 258 h 305"/>
                <a:gd name="T26" fmla="*/ 124 w 131"/>
                <a:gd name="T27" fmla="*/ 204 h 305"/>
                <a:gd name="T28" fmla="*/ 124 w 131"/>
                <a:gd name="T29" fmla="*/ 204 h 305"/>
                <a:gd name="T30" fmla="*/ 124 w 131"/>
                <a:gd name="T31" fmla="*/ 199 h 305"/>
                <a:gd name="T32" fmla="*/ 129 w 131"/>
                <a:gd name="T33" fmla="*/ 149 h 305"/>
                <a:gd name="T34" fmla="*/ 130 w 131"/>
                <a:gd name="T35" fmla="*/ 132 h 305"/>
                <a:gd name="T36" fmla="*/ 106 w 131"/>
                <a:gd name="T37" fmla="*/ 0 h 305"/>
                <a:gd name="T38" fmla="*/ 66 w 131"/>
                <a:gd name="T39" fmla="*/ 11 h 305"/>
                <a:gd name="T40" fmla="*/ 26 w 131"/>
                <a:gd name="T41" fmla="*/ 0 h 305"/>
                <a:gd name="T42" fmla="*/ 2 w 131"/>
                <a:gd name="T43" fmla="*/ 132 h 305"/>
                <a:gd name="T44" fmla="*/ 2 w 131"/>
                <a:gd name="T45" fmla="*/ 152 h 305"/>
                <a:gd name="T46" fmla="*/ 7 w 131"/>
                <a:gd name="T47" fmla="*/ 201 h 305"/>
                <a:gd name="T48" fmla="*/ 66 w 131"/>
                <a:gd name="T49" fmla="*/ 46 h 305"/>
                <a:gd name="T50" fmla="*/ 107 w 131"/>
                <a:gd name="T51" fmla="*/ 102 h 305"/>
                <a:gd name="T52" fmla="*/ 66 w 131"/>
                <a:gd name="T53" fmla="*/ 159 h 305"/>
                <a:gd name="T54" fmla="*/ 25 w 131"/>
                <a:gd name="T55" fmla="*/ 102 h 305"/>
                <a:gd name="T56" fmla="*/ 66 w 131"/>
                <a:gd name="T57" fmla="*/ 46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 h="305">
                  <a:moveTo>
                    <a:pt x="7" y="201"/>
                  </a:moveTo>
                  <a:cubicBezTo>
                    <a:pt x="8" y="202"/>
                    <a:pt x="8" y="203"/>
                    <a:pt x="8" y="204"/>
                  </a:cubicBezTo>
                  <a:cubicBezTo>
                    <a:pt x="8" y="204"/>
                    <a:pt x="8" y="204"/>
                    <a:pt x="8" y="204"/>
                  </a:cubicBezTo>
                  <a:cubicBezTo>
                    <a:pt x="0" y="218"/>
                    <a:pt x="1" y="240"/>
                    <a:pt x="9" y="260"/>
                  </a:cubicBezTo>
                  <a:cubicBezTo>
                    <a:pt x="18" y="281"/>
                    <a:pt x="33" y="300"/>
                    <a:pt x="53" y="305"/>
                  </a:cubicBezTo>
                  <a:cubicBezTo>
                    <a:pt x="46" y="204"/>
                    <a:pt x="46" y="204"/>
                    <a:pt x="46" y="204"/>
                  </a:cubicBezTo>
                  <a:cubicBezTo>
                    <a:pt x="46" y="202"/>
                    <a:pt x="46" y="199"/>
                    <a:pt x="48" y="197"/>
                  </a:cubicBezTo>
                  <a:cubicBezTo>
                    <a:pt x="50" y="195"/>
                    <a:pt x="52" y="194"/>
                    <a:pt x="55" y="194"/>
                  </a:cubicBezTo>
                  <a:cubicBezTo>
                    <a:pt x="85" y="194"/>
                    <a:pt x="85" y="194"/>
                    <a:pt x="85" y="194"/>
                  </a:cubicBezTo>
                  <a:cubicBezTo>
                    <a:pt x="87" y="194"/>
                    <a:pt x="90" y="195"/>
                    <a:pt x="91" y="197"/>
                  </a:cubicBezTo>
                  <a:cubicBezTo>
                    <a:pt x="93" y="199"/>
                    <a:pt x="94" y="202"/>
                    <a:pt x="94" y="204"/>
                  </a:cubicBezTo>
                  <a:cubicBezTo>
                    <a:pt x="86" y="302"/>
                    <a:pt x="86" y="302"/>
                    <a:pt x="86" y="302"/>
                  </a:cubicBezTo>
                  <a:cubicBezTo>
                    <a:pt x="104" y="294"/>
                    <a:pt x="116" y="277"/>
                    <a:pt x="123" y="258"/>
                  </a:cubicBezTo>
                  <a:cubicBezTo>
                    <a:pt x="130" y="238"/>
                    <a:pt x="131" y="218"/>
                    <a:pt x="124" y="204"/>
                  </a:cubicBezTo>
                  <a:cubicBezTo>
                    <a:pt x="124" y="204"/>
                    <a:pt x="124" y="204"/>
                    <a:pt x="124" y="204"/>
                  </a:cubicBezTo>
                  <a:cubicBezTo>
                    <a:pt x="124" y="202"/>
                    <a:pt x="124" y="201"/>
                    <a:pt x="124" y="199"/>
                  </a:cubicBezTo>
                  <a:cubicBezTo>
                    <a:pt x="127" y="184"/>
                    <a:pt x="129" y="167"/>
                    <a:pt x="129" y="149"/>
                  </a:cubicBezTo>
                  <a:cubicBezTo>
                    <a:pt x="130" y="143"/>
                    <a:pt x="130" y="138"/>
                    <a:pt x="130" y="132"/>
                  </a:cubicBezTo>
                  <a:cubicBezTo>
                    <a:pt x="130" y="79"/>
                    <a:pt x="120" y="31"/>
                    <a:pt x="106" y="0"/>
                  </a:cubicBezTo>
                  <a:cubicBezTo>
                    <a:pt x="96" y="7"/>
                    <a:pt x="82" y="11"/>
                    <a:pt x="66" y="11"/>
                  </a:cubicBezTo>
                  <a:cubicBezTo>
                    <a:pt x="50" y="11"/>
                    <a:pt x="36" y="7"/>
                    <a:pt x="26" y="0"/>
                  </a:cubicBezTo>
                  <a:cubicBezTo>
                    <a:pt x="11" y="31"/>
                    <a:pt x="2" y="79"/>
                    <a:pt x="2" y="132"/>
                  </a:cubicBezTo>
                  <a:cubicBezTo>
                    <a:pt x="2" y="139"/>
                    <a:pt x="2" y="145"/>
                    <a:pt x="2" y="152"/>
                  </a:cubicBezTo>
                  <a:cubicBezTo>
                    <a:pt x="3" y="169"/>
                    <a:pt x="5" y="186"/>
                    <a:pt x="7" y="201"/>
                  </a:cubicBezTo>
                  <a:close/>
                  <a:moveTo>
                    <a:pt x="66" y="46"/>
                  </a:moveTo>
                  <a:cubicBezTo>
                    <a:pt x="88" y="46"/>
                    <a:pt x="107" y="71"/>
                    <a:pt x="107" y="102"/>
                  </a:cubicBezTo>
                  <a:cubicBezTo>
                    <a:pt x="107" y="134"/>
                    <a:pt x="88" y="159"/>
                    <a:pt x="66" y="159"/>
                  </a:cubicBezTo>
                  <a:cubicBezTo>
                    <a:pt x="43" y="159"/>
                    <a:pt x="25" y="134"/>
                    <a:pt x="25" y="102"/>
                  </a:cubicBezTo>
                  <a:cubicBezTo>
                    <a:pt x="25" y="71"/>
                    <a:pt x="43" y="46"/>
                    <a:pt x="66"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73" name="Freeform 89"/>
            <p:cNvSpPr/>
            <p:nvPr/>
          </p:nvSpPr>
          <p:spPr bwMode="auto">
            <a:xfrm>
              <a:off x="8412164" y="1062039"/>
              <a:ext cx="58738" cy="365125"/>
            </a:xfrm>
            <a:custGeom>
              <a:avLst/>
              <a:gdLst>
                <a:gd name="T0" fmla="*/ 8 w 30"/>
                <a:gd name="T1" fmla="*/ 104 h 187"/>
                <a:gd name="T2" fmla="*/ 8 w 30"/>
                <a:gd name="T3" fmla="*/ 108 h 187"/>
                <a:gd name="T4" fmla="*/ 8 w 30"/>
                <a:gd name="T5" fmla="*/ 113 h 187"/>
                <a:gd name="T6" fmla="*/ 14 w 30"/>
                <a:gd name="T7" fmla="*/ 183 h 187"/>
                <a:gd name="T8" fmla="*/ 15 w 30"/>
                <a:gd name="T9" fmla="*/ 187 h 187"/>
                <a:gd name="T10" fmla="*/ 16 w 30"/>
                <a:gd name="T11" fmla="*/ 183 h 187"/>
                <a:gd name="T12" fmla="*/ 21 w 30"/>
                <a:gd name="T13" fmla="*/ 112 h 187"/>
                <a:gd name="T14" fmla="*/ 22 w 30"/>
                <a:gd name="T15" fmla="*/ 107 h 187"/>
                <a:gd name="T16" fmla="*/ 22 w 30"/>
                <a:gd name="T17" fmla="*/ 103 h 187"/>
                <a:gd name="T18" fmla="*/ 30 w 30"/>
                <a:gd name="T19" fmla="*/ 0 h 187"/>
                <a:gd name="T20" fmla="*/ 0 w 30"/>
                <a:gd name="T21" fmla="*/ 0 h 187"/>
                <a:gd name="T22" fmla="*/ 8 w 30"/>
                <a:gd name="T23" fmla="*/ 10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187">
                  <a:moveTo>
                    <a:pt x="8" y="104"/>
                  </a:moveTo>
                  <a:cubicBezTo>
                    <a:pt x="8" y="108"/>
                    <a:pt x="8" y="108"/>
                    <a:pt x="8" y="108"/>
                  </a:cubicBezTo>
                  <a:cubicBezTo>
                    <a:pt x="8" y="113"/>
                    <a:pt x="8" y="113"/>
                    <a:pt x="8" y="113"/>
                  </a:cubicBezTo>
                  <a:cubicBezTo>
                    <a:pt x="14" y="183"/>
                    <a:pt x="14" y="183"/>
                    <a:pt x="14" y="183"/>
                  </a:cubicBezTo>
                  <a:cubicBezTo>
                    <a:pt x="14" y="186"/>
                    <a:pt x="14" y="187"/>
                    <a:pt x="15" y="187"/>
                  </a:cubicBezTo>
                  <a:cubicBezTo>
                    <a:pt x="15" y="187"/>
                    <a:pt x="16" y="186"/>
                    <a:pt x="16" y="183"/>
                  </a:cubicBezTo>
                  <a:cubicBezTo>
                    <a:pt x="21" y="112"/>
                    <a:pt x="21" y="112"/>
                    <a:pt x="21" y="112"/>
                  </a:cubicBezTo>
                  <a:cubicBezTo>
                    <a:pt x="22" y="107"/>
                    <a:pt x="22" y="107"/>
                    <a:pt x="22" y="107"/>
                  </a:cubicBezTo>
                  <a:cubicBezTo>
                    <a:pt x="22" y="103"/>
                    <a:pt x="22" y="103"/>
                    <a:pt x="22" y="103"/>
                  </a:cubicBezTo>
                  <a:cubicBezTo>
                    <a:pt x="30" y="0"/>
                    <a:pt x="30" y="0"/>
                    <a:pt x="30" y="0"/>
                  </a:cubicBezTo>
                  <a:cubicBezTo>
                    <a:pt x="0" y="0"/>
                    <a:pt x="0" y="0"/>
                    <a:pt x="0" y="0"/>
                  </a:cubicBezTo>
                  <a:lnTo>
                    <a:pt x="8"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grpSp>
      <p:grpSp>
        <p:nvGrpSpPr>
          <p:cNvPr id="76" name="Group 112"/>
          <p:cNvGrpSpPr/>
          <p:nvPr/>
        </p:nvGrpSpPr>
        <p:grpSpPr bwMode="auto">
          <a:xfrm>
            <a:off x="8400257" y="2799630"/>
            <a:ext cx="1074413" cy="543768"/>
            <a:chOff x="4686301" y="3816351"/>
            <a:chExt cx="1182688" cy="598488"/>
          </a:xfrm>
          <a:solidFill>
            <a:schemeClr val="accent4"/>
          </a:solidFill>
          <a:effectLst/>
        </p:grpSpPr>
        <p:sp>
          <p:nvSpPr>
            <p:cNvPr id="77" name="Freeform 102"/>
            <p:cNvSpPr>
              <a:spLocks noEditPoints="1"/>
            </p:cNvSpPr>
            <p:nvPr/>
          </p:nvSpPr>
          <p:spPr bwMode="auto">
            <a:xfrm>
              <a:off x="4916489" y="3816351"/>
              <a:ext cx="723900" cy="476250"/>
            </a:xfrm>
            <a:custGeom>
              <a:avLst/>
              <a:gdLst>
                <a:gd name="T0" fmla="*/ 305 w 370"/>
                <a:gd name="T1" fmla="*/ 45 h 244"/>
                <a:gd name="T2" fmla="*/ 185 w 370"/>
                <a:gd name="T3" fmla="*/ 0 h 244"/>
                <a:gd name="T4" fmla="*/ 0 w 370"/>
                <a:gd name="T5" fmla="*/ 185 h 244"/>
                <a:gd name="T6" fmla="*/ 0 w 370"/>
                <a:gd name="T7" fmla="*/ 216 h 244"/>
                <a:gd name="T8" fmla="*/ 0 w 370"/>
                <a:gd name="T9" fmla="*/ 244 h 244"/>
                <a:gd name="T10" fmla="*/ 369 w 370"/>
                <a:gd name="T11" fmla="*/ 244 h 244"/>
                <a:gd name="T12" fmla="*/ 369 w 370"/>
                <a:gd name="T13" fmla="*/ 219 h 244"/>
                <a:gd name="T14" fmla="*/ 370 w 370"/>
                <a:gd name="T15" fmla="*/ 216 h 244"/>
                <a:gd name="T16" fmla="*/ 370 w 370"/>
                <a:gd name="T17" fmla="*/ 185 h 244"/>
                <a:gd name="T18" fmla="*/ 305 w 370"/>
                <a:gd name="T19" fmla="*/ 45 h 244"/>
                <a:gd name="T20" fmla="*/ 45 w 370"/>
                <a:gd name="T21" fmla="*/ 216 h 244"/>
                <a:gd name="T22" fmla="*/ 45 w 370"/>
                <a:gd name="T23" fmla="*/ 189 h 244"/>
                <a:gd name="T24" fmla="*/ 83 w 370"/>
                <a:gd name="T25" fmla="*/ 189 h 244"/>
                <a:gd name="T26" fmla="*/ 83 w 370"/>
                <a:gd name="T27" fmla="*/ 176 h 244"/>
                <a:gd name="T28" fmla="*/ 48 w 370"/>
                <a:gd name="T29" fmla="*/ 176 h 244"/>
                <a:gd name="T30" fmla="*/ 45 w 370"/>
                <a:gd name="T31" fmla="*/ 176 h 244"/>
                <a:gd name="T32" fmla="*/ 81 w 370"/>
                <a:gd name="T33" fmla="*/ 88 h 244"/>
                <a:gd name="T34" fmla="*/ 82 w 370"/>
                <a:gd name="T35" fmla="*/ 87 h 244"/>
                <a:gd name="T36" fmla="*/ 84 w 370"/>
                <a:gd name="T37" fmla="*/ 88 h 244"/>
                <a:gd name="T38" fmla="*/ 109 w 370"/>
                <a:gd name="T39" fmla="*/ 114 h 244"/>
                <a:gd name="T40" fmla="*/ 117 w 370"/>
                <a:gd name="T41" fmla="*/ 106 h 244"/>
                <a:gd name="T42" fmla="*/ 90 w 370"/>
                <a:gd name="T43" fmla="*/ 79 h 244"/>
                <a:gd name="T44" fmla="*/ 178 w 370"/>
                <a:gd name="T45" fmla="*/ 42 h 244"/>
                <a:gd name="T46" fmla="*/ 180 w 370"/>
                <a:gd name="T47" fmla="*/ 42 h 244"/>
                <a:gd name="T48" fmla="*/ 181 w 370"/>
                <a:gd name="T49" fmla="*/ 43 h 244"/>
                <a:gd name="T50" fmla="*/ 181 w 370"/>
                <a:gd name="T51" fmla="*/ 80 h 244"/>
                <a:gd name="T52" fmla="*/ 191 w 370"/>
                <a:gd name="T53" fmla="*/ 80 h 244"/>
                <a:gd name="T54" fmla="*/ 191 w 370"/>
                <a:gd name="T55" fmla="*/ 42 h 244"/>
                <a:gd name="T56" fmla="*/ 206 w 370"/>
                <a:gd name="T57" fmla="*/ 44 h 244"/>
                <a:gd name="T58" fmla="*/ 282 w 370"/>
                <a:gd name="T59" fmla="*/ 79 h 244"/>
                <a:gd name="T60" fmla="*/ 255 w 370"/>
                <a:gd name="T61" fmla="*/ 106 h 244"/>
                <a:gd name="T62" fmla="*/ 262 w 370"/>
                <a:gd name="T63" fmla="*/ 114 h 244"/>
                <a:gd name="T64" fmla="*/ 288 w 370"/>
                <a:gd name="T65" fmla="*/ 88 h 244"/>
                <a:gd name="T66" fmla="*/ 290 w 370"/>
                <a:gd name="T67" fmla="*/ 87 h 244"/>
                <a:gd name="T68" fmla="*/ 291 w 370"/>
                <a:gd name="T69" fmla="*/ 88 h 244"/>
                <a:gd name="T70" fmla="*/ 327 w 370"/>
                <a:gd name="T71" fmla="*/ 176 h 244"/>
                <a:gd name="T72" fmla="*/ 289 w 370"/>
                <a:gd name="T73" fmla="*/ 176 h 244"/>
                <a:gd name="T74" fmla="*/ 289 w 370"/>
                <a:gd name="T75" fmla="*/ 189 h 244"/>
                <a:gd name="T76" fmla="*/ 327 w 370"/>
                <a:gd name="T77" fmla="*/ 188 h 244"/>
                <a:gd name="T78" fmla="*/ 327 w 370"/>
                <a:gd name="T79" fmla="*/ 216 h 244"/>
                <a:gd name="T80" fmla="*/ 45 w 370"/>
                <a:gd name="T81" fmla="*/ 216 h 244"/>
                <a:gd name="T82" fmla="*/ 235 w 370"/>
                <a:gd name="T83" fmla="*/ 128 h 244"/>
                <a:gd name="T84" fmla="*/ 163 w 370"/>
                <a:gd name="T85" fmla="*/ 158 h 244"/>
                <a:gd name="T86" fmla="*/ 163 w 370"/>
                <a:gd name="T87" fmla="*/ 200 h 244"/>
                <a:gd name="T88" fmla="*/ 205 w 370"/>
                <a:gd name="T89" fmla="*/ 200 h 244"/>
                <a:gd name="T90" fmla="*/ 235 w 370"/>
                <a:gd name="T91" fmla="*/ 12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0" h="244">
                  <a:moveTo>
                    <a:pt x="305" y="45"/>
                  </a:moveTo>
                  <a:cubicBezTo>
                    <a:pt x="273" y="17"/>
                    <a:pt x="231" y="0"/>
                    <a:pt x="185" y="0"/>
                  </a:cubicBezTo>
                  <a:cubicBezTo>
                    <a:pt x="83" y="0"/>
                    <a:pt x="0" y="83"/>
                    <a:pt x="0" y="185"/>
                  </a:cubicBezTo>
                  <a:cubicBezTo>
                    <a:pt x="0" y="188"/>
                    <a:pt x="0" y="214"/>
                    <a:pt x="0" y="216"/>
                  </a:cubicBezTo>
                  <a:cubicBezTo>
                    <a:pt x="0" y="244"/>
                    <a:pt x="0" y="244"/>
                    <a:pt x="0" y="244"/>
                  </a:cubicBezTo>
                  <a:cubicBezTo>
                    <a:pt x="369" y="244"/>
                    <a:pt x="369" y="244"/>
                    <a:pt x="369" y="244"/>
                  </a:cubicBezTo>
                  <a:cubicBezTo>
                    <a:pt x="369" y="219"/>
                    <a:pt x="369" y="219"/>
                    <a:pt x="369" y="219"/>
                  </a:cubicBezTo>
                  <a:cubicBezTo>
                    <a:pt x="370" y="216"/>
                    <a:pt x="370" y="216"/>
                    <a:pt x="370" y="216"/>
                  </a:cubicBezTo>
                  <a:cubicBezTo>
                    <a:pt x="370" y="214"/>
                    <a:pt x="370" y="188"/>
                    <a:pt x="370" y="185"/>
                  </a:cubicBezTo>
                  <a:cubicBezTo>
                    <a:pt x="370" y="95"/>
                    <a:pt x="305" y="45"/>
                    <a:pt x="305" y="45"/>
                  </a:cubicBezTo>
                  <a:close/>
                  <a:moveTo>
                    <a:pt x="45" y="216"/>
                  </a:moveTo>
                  <a:cubicBezTo>
                    <a:pt x="45" y="215"/>
                    <a:pt x="45" y="190"/>
                    <a:pt x="45" y="189"/>
                  </a:cubicBezTo>
                  <a:cubicBezTo>
                    <a:pt x="83" y="189"/>
                    <a:pt x="83" y="189"/>
                    <a:pt x="83" y="189"/>
                  </a:cubicBezTo>
                  <a:cubicBezTo>
                    <a:pt x="83" y="176"/>
                    <a:pt x="83" y="176"/>
                    <a:pt x="83" y="176"/>
                  </a:cubicBezTo>
                  <a:cubicBezTo>
                    <a:pt x="48" y="176"/>
                    <a:pt x="48" y="176"/>
                    <a:pt x="48" y="176"/>
                  </a:cubicBezTo>
                  <a:cubicBezTo>
                    <a:pt x="45" y="176"/>
                    <a:pt x="45" y="176"/>
                    <a:pt x="45" y="176"/>
                  </a:cubicBezTo>
                  <a:cubicBezTo>
                    <a:pt x="46" y="145"/>
                    <a:pt x="59" y="113"/>
                    <a:pt x="81" y="88"/>
                  </a:cubicBezTo>
                  <a:cubicBezTo>
                    <a:pt x="82" y="87"/>
                    <a:pt x="82" y="87"/>
                    <a:pt x="82" y="87"/>
                  </a:cubicBezTo>
                  <a:cubicBezTo>
                    <a:pt x="84" y="88"/>
                    <a:pt x="84" y="88"/>
                    <a:pt x="84" y="88"/>
                  </a:cubicBezTo>
                  <a:cubicBezTo>
                    <a:pt x="109" y="114"/>
                    <a:pt x="109" y="114"/>
                    <a:pt x="109" y="114"/>
                  </a:cubicBezTo>
                  <a:cubicBezTo>
                    <a:pt x="117" y="106"/>
                    <a:pt x="117" y="106"/>
                    <a:pt x="117" y="106"/>
                  </a:cubicBezTo>
                  <a:cubicBezTo>
                    <a:pt x="90" y="79"/>
                    <a:pt x="90" y="79"/>
                    <a:pt x="90" y="79"/>
                  </a:cubicBezTo>
                  <a:cubicBezTo>
                    <a:pt x="115" y="57"/>
                    <a:pt x="145" y="44"/>
                    <a:pt x="178" y="42"/>
                  </a:cubicBezTo>
                  <a:cubicBezTo>
                    <a:pt x="180" y="42"/>
                    <a:pt x="180" y="42"/>
                    <a:pt x="180" y="42"/>
                  </a:cubicBezTo>
                  <a:cubicBezTo>
                    <a:pt x="180" y="42"/>
                    <a:pt x="181" y="42"/>
                    <a:pt x="181" y="43"/>
                  </a:cubicBezTo>
                  <a:cubicBezTo>
                    <a:pt x="181" y="80"/>
                    <a:pt x="181" y="80"/>
                    <a:pt x="181" y="80"/>
                  </a:cubicBezTo>
                  <a:cubicBezTo>
                    <a:pt x="191" y="80"/>
                    <a:pt x="191" y="80"/>
                    <a:pt x="191" y="80"/>
                  </a:cubicBezTo>
                  <a:cubicBezTo>
                    <a:pt x="191" y="42"/>
                    <a:pt x="191" y="42"/>
                    <a:pt x="191" y="42"/>
                  </a:cubicBezTo>
                  <a:cubicBezTo>
                    <a:pt x="196" y="43"/>
                    <a:pt x="201" y="43"/>
                    <a:pt x="206" y="44"/>
                  </a:cubicBezTo>
                  <a:cubicBezTo>
                    <a:pt x="234" y="48"/>
                    <a:pt x="260" y="60"/>
                    <a:pt x="282" y="79"/>
                  </a:cubicBezTo>
                  <a:cubicBezTo>
                    <a:pt x="255" y="106"/>
                    <a:pt x="255" y="106"/>
                    <a:pt x="255" y="106"/>
                  </a:cubicBezTo>
                  <a:cubicBezTo>
                    <a:pt x="262" y="114"/>
                    <a:pt x="262" y="114"/>
                    <a:pt x="262" y="114"/>
                  </a:cubicBezTo>
                  <a:cubicBezTo>
                    <a:pt x="288" y="88"/>
                    <a:pt x="288" y="88"/>
                    <a:pt x="288" y="88"/>
                  </a:cubicBezTo>
                  <a:cubicBezTo>
                    <a:pt x="290" y="87"/>
                    <a:pt x="290" y="87"/>
                    <a:pt x="290" y="87"/>
                  </a:cubicBezTo>
                  <a:cubicBezTo>
                    <a:pt x="291" y="88"/>
                    <a:pt x="291" y="88"/>
                    <a:pt x="291" y="88"/>
                  </a:cubicBezTo>
                  <a:cubicBezTo>
                    <a:pt x="313" y="113"/>
                    <a:pt x="326" y="143"/>
                    <a:pt x="327" y="176"/>
                  </a:cubicBezTo>
                  <a:cubicBezTo>
                    <a:pt x="289" y="176"/>
                    <a:pt x="289" y="176"/>
                    <a:pt x="289" y="176"/>
                  </a:cubicBezTo>
                  <a:cubicBezTo>
                    <a:pt x="289" y="189"/>
                    <a:pt x="289" y="189"/>
                    <a:pt x="289" y="189"/>
                  </a:cubicBezTo>
                  <a:cubicBezTo>
                    <a:pt x="327" y="188"/>
                    <a:pt x="327" y="188"/>
                    <a:pt x="327" y="188"/>
                  </a:cubicBezTo>
                  <a:cubicBezTo>
                    <a:pt x="327" y="188"/>
                    <a:pt x="327" y="215"/>
                    <a:pt x="327" y="216"/>
                  </a:cubicBezTo>
                  <a:lnTo>
                    <a:pt x="45" y="216"/>
                  </a:lnTo>
                  <a:close/>
                  <a:moveTo>
                    <a:pt x="235" y="128"/>
                  </a:moveTo>
                  <a:cubicBezTo>
                    <a:pt x="235" y="128"/>
                    <a:pt x="175" y="147"/>
                    <a:pt x="163" y="158"/>
                  </a:cubicBezTo>
                  <a:cubicBezTo>
                    <a:pt x="152" y="170"/>
                    <a:pt x="152" y="188"/>
                    <a:pt x="163" y="200"/>
                  </a:cubicBezTo>
                  <a:cubicBezTo>
                    <a:pt x="175" y="211"/>
                    <a:pt x="193" y="211"/>
                    <a:pt x="205" y="200"/>
                  </a:cubicBezTo>
                  <a:cubicBezTo>
                    <a:pt x="216" y="188"/>
                    <a:pt x="235" y="128"/>
                    <a:pt x="235"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78" name="Freeform 103"/>
            <p:cNvSpPr/>
            <p:nvPr/>
          </p:nvSpPr>
          <p:spPr bwMode="auto">
            <a:xfrm>
              <a:off x="4745039" y="4202114"/>
              <a:ext cx="1065213" cy="177800"/>
            </a:xfrm>
            <a:custGeom>
              <a:avLst/>
              <a:gdLst>
                <a:gd name="T0" fmla="*/ 544 w 544"/>
                <a:gd name="T1" fmla="*/ 91 h 91"/>
                <a:gd name="T2" fmla="*/ 0 w 544"/>
                <a:gd name="T3" fmla="*/ 91 h 91"/>
                <a:gd name="T4" fmla="*/ 0 w 544"/>
                <a:gd name="T5" fmla="*/ 33 h 91"/>
                <a:gd name="T6" fmla="*/ 141 w 544"/>
                <a:gd name="T7" fmla="*/ 33 h 91"/>
                <a:gd name="T8" fmla="*/ 234 w 544"/>
                <a:gd name="T9" fmla="*/ 6 h 91"/>
                <a:gd name="T10" fmla="*/ 272 w 544"/>
                <a:gd name="T11" fmla="*/ 44 h 91"/>
                <a:gd name="T12" fmla="*/ 319 w 544"/>
                <a:gd name="T13" fmla="*/ 5 h 91"/>
                <a:gd name="T14" fmla="*/ 435 w 544"/>
                <a:gd name="T15" fmla="*/ 37 h 91"/>
                <a:gd name="T16" fmla="*/ 544 w 544"/>
                <a:gd name="T17" fmla="*/ 33 h 91"/>
                <a:gd name="T18" fmla="*/ 544 w 544"/>
                <a:gd name="T19"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4" h="91">
                  <a:moveTo>
                    <a:pt x="544" y="91"/>
                  </a:moveTo>
                  <a:cubicBezTo>
                    <a:pt x="0" y="91"/>
                    <a:pt x="0" y="91"/>
                    <a:pt x="0" y="91"/>
                  </a:cubicBezTo>
                  <a:cubicBezTo>
                    <a:pt x="0" y="33"/>
                    <a:pt x="0" y="33"/>
                    <a:pt x="0" y="33"/>
                  </a:cubicBezTo>
                  <a:cubicBezTo>
                    <a:pt x="141" y="33"/>
                    <a:pt x="141" y="33"/>
                    <a:pt x="141" y="33"/>
                  </a:cubicBezTo>
                  <a:cubicBezTo>
                    <a:pt x="141" y="33"/>
                    <a:pt x="216" y="0"/>
                    <a:pt x="234" y="6"/>
                  </a:cubicBezTo>
                  <a:cubicBezTo>
                    <a:pt x="252" y="12"/>
                    <a:pt x="272" y="44"/>
                    <a:pt x="272" y="44"/>
                  </a:cubicBezTo>
                  <a:cubicBezTo>
                    <a:pt x="272" y="44"/>
                    <a:pt x="282" y="5"/>
                    <a:pt x="319" y="5"/>
                  </a:cubicBezTo>
                  <a:cubicBezTo>
                    <a:pt x="356" y="5"/>
                    <a:pt x="435" y="37"/>
                    <a:pt x="435" y="37"/>
                  </a:cubicBezTo>
                  <a:cubicBezTo>
                    <a:pt x="544" y="33"/>
                    <a:pt x="544" y="33"/>
                    <a:pt x="544" y="33"/>
                  </a:cubicBezTo>
                  <a:lnTo>
                    <a:pt x="544" y="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79" name="Freeform 104"/>
            <p:cNvSpPr>
              <a:spLocks noEditPoints="1"/>
            </p:cNvSpPr>
            <p:nvPr/>
          </p:nvSpPr>
          <p:spPr bwMode="auto">
            <a:xfrm>
              <a:off x="4686301" y="4195764"/>
              <a:ext cx="1182688" cy="219075"/>
            </a:xfrm>
            <a:custGeom>
              <a:avLst/>
              <a:gdLst>
                <a:gd name="T0" fmla="*/ 578 w 604"/>
                <a:gd name="T1" fmla="*/ 85 h 112"/>
                <a:gd name="T2" fmla="*/ 574 w 604"/>
                <a:gd name="T3" fmla="*/ 16 h 112"/>
                <a:gd name="T4" fmla="*/ 566 w 604"/>
                <a:gd name="T5" fmla="*/ 19 h 112"/>
                <a:gd name="T6" fmla="*/ 497 w 604"/>
                <a:gd name="T7" fmla="*/ 32 h 112"/>
                <a:gd name="T8" fmla="*/ 404 w 604"/>
                <a:gd name="T9" fmla="*/ 14 h 112"/>
                <a:gd name="T10" fmla="*/ 345 w 604"/>
                <a:gd name="T11" fmla="*/ 2 h 112"/>
                <a:gd name="T12" fmla="*/ 302 w 604"/>
                <a:gd name="T13" fmla="*/ 43 h 112"/>
                <a:gd name="T14" fmla="*/ 260 w 604"/>
                <a:gd name="T15" fmla="*/ 2 h 112"/>
                <a:gd name="T16" fmla="*/ 201 w 604"/>
                <a:gd name="T17" fmla="*/ 14 h 112"/>
                <a:gd name="T18" fmla="*/ 108 w 604"/>
                <a:gd name="T19" fmla="*/ 32 h 112"/>
                <a:gd name="T20" fmla="*/ 39 w 604"/>
                <a:gd name="T21" fmla="*/ 19 h 112"/>
                <a:gd name="T22" fmla="*/ 31 w 604"/>
                <a:gd name="T23" fmla="*/ 16 h 112"/>
                <a:gd name="T24" fmla="*/ 27 w 604"/>
                <a:gd name="T25" fmla="*/ 85 h 112"/>
                <a:gd name="T26" fmla="*/ 0 w 604"/>
                <a:gd name="T27" fmla="*/ 85 h 112"/>
                <a:gd name="T28" fmla="*/ 0 w 604"/>
                <a:gd name="T29" fmla="*/ 112 h 112"/>
                <a:gd name="T30" fmla="*/ 604 w 604"/>
                <a:gd name="T31" fmla="*/ 112 h 112"/>
                <a:gd name="T32" fmla="*/ 604 w 604"/>
                <a:gd name="T33" fmla="*/ 85 h 112"/>
                <a:gd name="T34" fmla="*/ 578 w 604"/>
                <a:gd name="T35" fmla="*/ 85 h 112"/>
                <a:gd name="T36" fmla="*/ 39 w 604"/>
                <a:gd name="T37" fmla="*/ 79 h 112"/>
                <a:gd name="T38" fmla="*/ 42 w 604"/>
                <a:gd name="T39" fmla="*/ 33 h 112"/>
                <a:gd name="T40" fmla="*/ 108 w 604"/>
                <a:gd name="T41" fmla="*/ 45 h 112"/>
                <a:gd name="T42" fmla="*/ 205 w 604"/>
                <a:gd name="T43" fmla="*/ 26 h 112"/>
                <a:gd name="T44" fmla="*/ 259 w 604"/>
                <a:gd name="T45" fmla="*/ 14 h 112"/>
                <a:gd name="T46" fmla="*/ 296 w 604"/>
                <a:gd name="T47" fmla="*/ 79 h 112"/>
                <a:gd name="T48" fmla="*/ 39 w 604"/>
                <a:gd name="T49" fmla="*/ 79 h 112"/>
                <a:gd name="T50" fmla="*/ 309 w 604"/>
                <a:gd name="T51" fmla="*/ 79 h 112"/>
                <a:gd name="T52" fmla="*/ 346 w 604"/>
                <a:gd name="T53" fmla="*/ 14 h 112"/>
                <a:gd name="T54" fmla="*/ 400 w 604"/>
                <a:gd name="T55" fmla="*/ 25 h 112"/>
                <a:gd name="T56" fmla="*/ 497 w 604"/>
                <a:gd name="T57" fmla="*/ 45 h 112"/>
                <a:gd name="T58" fmla="*/ 563 w 604"/>
                <a:gd name="T59" fmla="*/ 33 h 112"/>
                <a:gd name="T60" fmla="*/ 566 w 604"/>
                <a:gd name="T61" fmla="*/ 78 h 112"/>
                <a:gd name="T62" fmla="*/ 309 w 604"/>
                <a:gd name="T63" fmla="*/ 78 h 112"/>
                <a:gd name="T64" fmla="*/ 309 w 604"/>
                <a:gd name="T65" fmla="*/ 7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4" h="112">
                  <a:moveTo>
                    <a:pt x="578" y="85"/>
                  </a:moveTo>
                  <a:cubicBezTo>
                    <a:pt x="574" y="16"/>
                    <a:pt x="574" y="16"/>
                    <a:pt x="574" y="16"/>
                  </a:cubicBezTo>
                  <a:cubicBezTo>
                    <a:pt x="566" y="19"/>
                    <a:pt x="566" y="19"/>
                    <a:pt x="566" y="19"/>
                  </a:cubicBezTo>
                  <a:cubicBezTo>
                    <a:pt x="543" y="28"/>
                    <a:pt x="521" y="32"/>
                    <a:pt x="497" y="32"/>
                  </a:cubicBezTo>
                  <a:cubicBezTo>
                    <a:pt x="461" y="32"/>
                    <a:pt x="431" y="23"/>
                    <a:pt x="404" y="14"/>
                  </a:cubicBezTo>
                  <a:cubicBezTo>
                    <a:pt x="381" y="7"/>
                    <a:pt x="362" y="0"/>
                    <a:pt x="345" y="2"/>
                  </a:cubicBezTo>
                  <a:cubicBezTo>
                    <a:pt x="321" y="5"/>
                    <a:pt x="309" y="24"/>
                    <a:pt x="302" y="43"/>
                  </a:cubicBezTo>
                  <a:cubicBezTo>
                    <a:pt x="296" y="24"/>
                    <a:pt x="284" y="5"/>
                    <a:pt x="260" y="2"/>
                  </a:cubicBezTo>
                  <a:cubicBezTo>
                    <a:pt x="243" y="0"/>
                    <a:pt x="224" y="7"/>
                    <a:pt x="201" y="14"/>
                  </a:cubicBezTo>
                  <a:cubicBezTo>
                    <a:pt x="174" y="23"/>
                    <a:pt x="144" y="32"/>
                    <a:pt x="108" y="32"/>
                  </a:cubicBezTo>
                  <a:cubicBezTo>
                    <a:pt x="84" y="32"/>
                    <a:pt x="62" y="28"/>
                    <a:pt x="39" y="19"/>
                  </a:cubicBezTo>
                  <a:cubicBezTo>
                    <a:pt x="31" y="16"/>
                    <a:pt x="31" y="16"/>
                    <a:pt x="31" y="16"/>
                  </a:cubicBezTo>
                  <a:cubicBezTo>
                    <a:pt x="27" y="85"/>
                    <a:pt x="27" y="85"/>
                    <a:pt x="27" y="85"/>
                  </a:cubicBezTo>
                  <a:cubicBezTo>
                    <a:pt x="0" y="85"/>
                    <a:pt x="0" y="85"/>
                    <a:pt x="0" y="85"/>
                  </a:cubicBezTo>
                  <a:cubicBezTo>
                    <a:pt x="0" y="112"/>
                    <a:pt x="0" y="112"/>
                    <a:pt x="0" y="112"/>
                  </a:cubicBezTo>
                  <a:cubicBezTo>
                    <a:pt x="604" y="112"/>
                    <a:pt x="604" y="112"/>
                    <a:pt x="604" y="112"/>
                  </a:cubicBezTo>
                  <a:cubicBezTo>
                    <a:pt x="604" y="85"/>
                    <a:pt x="604" y="85"/>
                    <a:pt x="604" y="85"/>
                  </a:cubicBezTo>
                  <a:lnTo>
                    <a:pt x="578" y="85"/>
                  </a:lnTo>
                  <a:close/>
                  <a:moveTo>
                    <a:pt x="39" y="79"/>
                  </a:moveTo>
                  <a:cubicBezTo>
                    <a:pt x="42" y="33"/>
                    <a:pt x="42" y="33"/>
                    <a:pt x="42" y="33"/>
                  </a:cubicBezTo>
                  <a:cubicBezTo>
                    <a:pt x="64" y="41"/>
                    <a:pt x="86" y="45"/>
                    <a:pt x="108" y="45"/>
                  </a:cubicBezTo>
                  <a:cubicBezTo>
                    <a:pt x="146" y="45"/>
                    <a:pt x="178" y="34"/>
                    <a:pt x="205" y="26"/>
                  </a:cubicBezTo>
                  <a:cubicBezTo>
                    <a:pt x="226" y="19"/>
                    <a:pt x="244" y="13"/>
                    <a:pt x="259" y="14"/>
                  </a:cubicBezTo>
                  <a:cubicBezTo>
                    <a:pt x="291" y="18"/>
                    <a:pt x="296" y="62"/>
                    <a:pt x="296" y="79"/>
                  </a:cubicBezTo>
                  <a:cubicBezTo>
                    <a:pt x="39" y="79"/>
                    <a:pt x="39" y="79"/>
                    <a:pt x="39" y="79"/>
                  </a:cubicBezTo>
                  <a:close/>
                  <a:moveTo>
                    <a:pt x="309" y="79"/>
                  </a:moveTo>
                  <a:cubicBezTo>
                    <a:pt x="309" y="62"/>
                    <a:pt x="314" y="18"/>
                    <a:pt x="346" y="14"/>
                  </a:cubicBezTo>
                  <a:cubicBezTo>
                    <a:pt x="361" y="13"/>
                    <a:pt x="379" y="19"/>
                    <a:pt x="400" y="25"/>
                  </a:cubicBezTo>
                  <a:cubicBezTo>
                    <a:pt x="427" y="34"/>
                    <a:pt x="459" y="45"/>
                    <a:pt x="497" y="45"/>
                  </a:cubicBezTo>
                  <a:cubicBezTo>
                    <a:pt x="519" y="45"/>
                    <a:pt x="541" y="41"/>
                    <a:pt x="563" y="33"/>
                  </a:cubicBezTo>
                  <a:cubicBezTo>
                    <a:pt x="566" y="78"/>
                    <a:pt x="566" y="78"/>
                    <a:pt x="566" y="78"/>
                  </a:cubicBezTo>
                  <a:cubicBezTo>
                    <a:pt x="309" y="78"/>
                    <a:pt x="309" y="78"/>
                    <a:pt x="309" y="78"/>
                  </a:cubicBezTo>
                  <a:lnTo>
                    <a:pt x="309"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grpSp>
      <p:grpSp>
        <p:nvGrpSpPr>
          <p:cNvPr id="82" name="Group 116"/>
          <p:cNvGrpSpPr/>
          <p:nvPr/>
        </p:nvGrpSpPr>
        <p:grpSpPr bwMode="auto">
          <a:xfrm>
            <a:off x="4928101" y="2624538"/>
            <a:ext cx="492468" cy="958300"/>
            <a:chOff x="6580188" y="5230813"/>
            <a:chExt cx="492126" cy="958851"/>
          </a:xfrm>
          <a:solidFill>
            <a:schemeClr val="accent2"/>
          </a:solidFill>
          <a:effectLst/>
        </p:grpSpPr>
        <p:sp>
          <p:nvSpPr>
            <p:cNvPr id="83" name="Freeform 238"/>
            <p:cNvSpPr/>
            <p:nvPr/>
          </p:nvSpPr>
          <p:spPr bwMode="auto">
            <a:xfrm>
              <a:off x="6723063" y="5632451"/>
              <a:ext cx="36513" cy="366713"/>
            </a:xfrm>
            <a:custGeom>
              <a:avLst/>
              <a:gdLst>
                <a:gd name="T0" fmla="*/ 19 w 19"/>
                <a:gd name="T1" fmla="*/ 0 h 187"/>
                <a:gd name="T2" fmla="*/ 0 w 19"/>
                <a:gd name="T3" fmla="*/ 0 h 187"/>
                <a:gd name="T4" fmla="*/ 0 w 19"/>
                <a:gd name="T5" fmla="*/ 177 h 187"/>
                <a:gd name="T6" fmla="*/ 9 w 19"/>
                <a:gd name="T7" fmla="*/ 187 h 187"/>
                <a:gd name="T8" fmla="*/ 19 w 19"/>
                <a:gd name="T9" fmla="*/ 177 h 187"/>
                <a:gd name="T10" fmla="*/ 19 w 19"/>
                <a:gd name="T11" fmla="*/ 0 h 187"/>
              </a:gdLst>
              <a:ahLst/>
              <a:cxnLst>
                <a:cxn ang="0">
                  <a:pos x="T0" y="T1"/>
                </a:cxn>
                <a:cxn ang="0">
                  <a:pos x="T2" y="T3"/>
                </a:cxn>
                <a:cxn ang="0">
                  <a:pos x="T4" y="T5"/>
                </a:cxn>
                <a:cxn ang="0">
                  <a:pos x="T6" y="T7"/>
                </a:cxn>
                <a:cxn ang="0">
                  <a:pos x="T8" y="T9"/>
                </a:cxn>
                <a:cxn ang="0">
                  <a:pos x="T10" y="T11"/>
                </a:cxn>
              </a:cxnLst>
              <a:rect l="0" t="0" r="r" b="b"/>
              <a:pathLst>
                <a:path w="19" h="187">
                  <a:moveTo>
                    <a:pt x="19" y="0"/>
                  </a:moveTo>
                  <a:cubicBezTo>
                    <a:pt x="0" y="0"/>
                    <a:pt x="0" y="0"/>
                    <a:pt x="0" y="0"/>
                  </a:cubicBezTo>
                  <a:cubicBezTo>
                    <a:pt x="0" y="177"/>
                    <a:pt x="0" y="177"/>
                    <a:pt x="0" y="177"/>
                  </a:cubicBezTo>
                  <a:cubicBezTo>
                    <a:pt x="0" y="182"/>
                    <a:pt x="4" y="187"/>
                    <a:pt x="9" y="187"/>
                  </a:cubicBezTo>
                  <a:cubicBezTo>
                    <a:pt x="14" y="187"/>
                    <a:pt x="19" y="182"/>
                    <a:pt x="19" y="177"/>
                  </a:cubicBez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84" name="Freeform 239"/>
            <p:cNvSpPr/>
            <p:nvPr/>
          </p:nvSpPr>
          <p:spPr bwMode="auto">
            <a:xfrm>
              <a:off x="6904038" y="5632451"/>
              <a:ext cx="38100" cy="366713"/>
            </a:xfrm>
            <a:custGeom>
              <a:avLst/>
              <a:gdLst>
                <a:gd name="T0" fmla="*/ 19 w 19"/>
                <a:gd name="T1" fmla="*/ 0 h 187"/>
                <a:gd name="T2" fmla="*/ 0 w 19"/>
                <a:gd name="T3" fmla="*/ 0 h 187"/>
                <a:gd name="T4" fmla="*/ 0 w 19"/>
                <a:gd name="T5" fmla="*/ 177 h 187"/>
                <a:gd name="T6" fmla="*/ 9 w 19"/>
                <a:gd name="T7" fmla="*/ 187 h 187"/>
                <a:gd name="T8" fmla="*/ 19 w 19"/>
                <a:gd name="T9" fmla="*/ 177 h 187"/>
                <a:gd name="T10" fmla="*/ 19 w 19"/>
                <a:gd name="T11" fmla="*/ 0 h 187"/>
              </a:gdLst>
              <a:ahLst/>
              <a:cxnLst>
                <a:cxn ang="0">
                  <a:pos x="T0" y="T1"/>
                </a:cxn>
                <a:cxn ang="0">
                  <a:pos x="T2" y="T3"/>
                </a:cxn>
                <a:cxn ang="0">
                  <a:pos x="T4" y="T5"/>
                </a:cxn>
                <a:cxn ang="0">
                  <a:pos x="T6" y="T7"/>
                </a:cxn>
                <a:cxn ang="0">
                  <a:pos x="T8" y="T9"/>
                </a:cxn>
                <a:cxn ang="0">
                  <a:pos x="T10" y="T11"/>
                </a:cxn>
              </a:cxnLst>
              <a:rect l="0" t="0" r="r" b="b"/>
              <a:pathLst>
                <a:path w="19" h="187">
                  <a:moveTo>
                    <a:pt x="19" y="0"/>
                  </a:moveTo>
                  <a:cubicBezTo>
                    <a:pt x="0" y="0"/>
                    <a:pt x="0" y="0"/>
                    <a:pt x="0" y="0"/>
                  </a:cubicBezTo>
                  <a:cubicBezTo>
                    <a:pt x="0" y="177"/>
                    <a:pt x="0" y="177"/>
                    <a:pt x="0" y="177"/>
                  </a:cubicBezTo>
                  <a:cubicBezTo>
                    <a:pt x="0" y="182"/>
                    <a:pt x="4" y="187"/>
                    <a:pt x="9" y="187"/>
                  </a:cubicBezTo>
                  <a:cubicBezTo>
                    <a:pt x="14" y="187"/>
                    <a:pt x="19" y="182"/>
                    <a:pt x="19" y="177"/>
                  </a:cubicBez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85" name="Freeform 240"/>
            <p:cNvSpPr/>
            <p:nvPr/>
          </p:nvSpPr>
          <p:spPr bwMode="auto">
            <a:xfrm>
              <a:off x="6794501" y="5632451"/>
              <a:ext cx="73025" cy="384175"/>
            </a:xfrm>
            <a:custGeom>
              <a:avLst/>
              <a:gdLst>
                <a:gd name="T0" fmla="*/ 0 w 37"/>
                <a:gd name="T1" fmla="*/ 0 h 196"/>
                <a:gd name="T2" fmla="*/ 0 w 37"/>
                <a:gd name="T3" fmla="*/ 177 h 196"/>
                <a:gd name="T4" fmla="*/ 19 w 37"/>
                <a:gd name="T5" fmla="*/ 196 h 196"/>
                <a:gd name="T6" fmla="*/ 37 w 37"/>
                <a:gd name="T7" fmla="*/ 177 h 196"/>
                <a:gd name="T8" fmla="*/ 37 w 37"/>
                <a:gd name="T9" fmla="*/ 0 h 196"/>
                <a:gd name="T10" fmla="*/ 0 w 37"/>
                <a:gd name="T11" fmla="*/ 0 h 196"/>
              </a:gdLst>
              <a:ahLst/>
              <a:cxnLst>
                <a:cxn ang="0">
                  <a:pos x="T0" y="T1"/>
                </a:cxn>
                <a:cxn ang="0">
                  <a:pos x="T2" y="T3"/>
                </a:cxn>
                <a:cxn ang="0">
                  <a:pos x="T4" y="T5"/>
                </a:cxn>
                <a:cxn ang="0">
                  <a:pos x="T6" y="T7"/>
                </a:cxn>
                <a:cxn ang="0">
                  <a:pos x="T8" y="T9"/>
                </a:cxn>
                <a:cxn ang="0">
                  <a:pos x="T10" y="T11"/>
                </a:cxn>
              </a:cxnLst>
              <a:rect l="0" t="0" r="r" b="b"/>
              <a:pathLst>
                <a:path w="37" h="196">
                  <a:moveTo>
                    <a:pt x="0" y="0"/>
                  </a:moveTo>
                  <a:cubicBezTo>
                    <a:pt x="0" y="177"/>
                    <a:pt x="0" y="177"/>
                    <a:pt x="0" y="177"/>
                  </a:cubicBezTo>
                  <a:cubicBezTo>
                    <a:pt x="0" y="188"/>
                    <a:pt x="9" y="196"/>
                    <a:pt x="19" y="196"/>
                  </a:cubicBezTo>
                  <a:cubicBezTo>
                    <a:pt x="29" y="196"/>
                    <a:pt x="37" y="188"/>
                    <a:pt x="37" y="177"/>
                  </a:cubicBezTo>
                  <a:cubicBezTo>
                    <a:pt x="37" y="0"/>
                    <a:pt x="37" y="0"/>
                    <a:pt x="37"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86" name="Freeform 241"/>
            <p:cNvSpPr/>
            <p:nvPr/>
          </p:nvSpPr>
          <p:spPr bwMode="auto">
            <a:xfrm>
              <a:off x="6737351" y="6021388"/>
              <a:ext cx="188913" cy="134938"/>
            </a:xfrm>
            <a:custGeom>
              <a:avLst/>
              <a:gdLst>
                <a:gd name="T0" fmla="*/ 96 w 96"/>
                <a:gd name="T1" fmla="*/ 6 h 69"/>
                <a:gd name="T2" fmla="*/ 94 w 96"/>
                <a:gd name="T3" fmla="*/ 6 h 69"/>
                <a:gd name="T4" fmla="*/ 77 w 96"/>
                <a:gd name="T5" fmla="*/ 0 h 69"/>
                <a:gd name="T6" fmla="*/ 74 w 96"/>
                <a:gd name="T7" fmla="*/ 5 h 69"/>
                <a:gd name="T8" fmla="*/ 48 w 96"/>
                <a:gd name="T9" fmla="*/ 15 h 69"/>
                <a:gd name="T10" fmla="*/ 22 w 96"/>
                <a:gd name="T11" fmla="*/ 5 h 69"/>
                <a:gd name="T12" fmla="*/ 18 w 96"/>
                <a:gd name="T13" fmla="*/ 0 h 69"/>
                <a:gd name="T14" fmla="*/ 1 w 96"/>
                <a:gd name="T15" fmla="*/ 6 h 69"/>
                <a:gd name="T16" fmla="*/ 0 w 96"/>
                <a:gd name="T17" fmla="*/ 6 h 69"/>
                <a:gd name="T18" fmla="*/ 37 w 96"/>
                <a:gd name="T19" fmla="*/ 69 h 69"/>
                <a:gd name="T20" fmla="*/ 58 w 96"/>
                <a:gd name="T21" fmla="*/ 69 h 69"/>
                <a:gd name="T22" fmla="*/ 96 w 96"/>
                <a:gd name="T23" fmla="*/ 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69">
                  <a:moveTo>
                    <a:pt x="96" y="6"/>
                  </a:moveTo>
                  <a:cubicBezTo>
                    <a:pt x="95" y="6"/>
                    <a:pt x="95" y="6"/>
                    <a:pt x="94" y="6"/>
                  </a:cubicBezTo>
                  <a:cubicBezTo>
                    <a:pt x="88" y="6"/>
                    <a:pt x="82" y="4"/>
                    <a:pt x="77" y="0"/>
                  </a:cubicBezTo>
                  <a:cubicBezTo>
                    <a:pt x="76" y="2"/>
                    <a:pt x="75" y="3"/>
                    <a:pt x="74" y="5"/>
                  </a:cubicBezTo>
                  <a:cubicBezTo>
                    <a:pt x="67" y="12"/>
                    <a:pt x="58" y="15"/>
                    <a:pt x="48" y="15"/>
                  </a:cubicBezTo>
                  <a:cubicBezTo>
                    <a:pt x="38" y="15"/>
                    <a:pt x="29" y="12"/>
                    <a:pt x="22" y="5"/>
                  </a:cubicBezTo>
                  <a:cubicBezTo>
                    <a:pt x="20" y="3"/>
                    <a:pt x="19" y="2"/>
                    <a:pt x="18" y="0"/>
                  </a:cubicBezTo>
                  <a:cubicBezTo>
                    <a:pt x="13" y="4"/>
                    <a:pt x="8" y="6"/>
                    <a:pt x="1" y="6"/>
                  </a:cubicBezTo>
                  <a:cubicBezTo>
                    <a:pt x="1" y="6"/>
                    <a:pt x="0" y="6"/>
                    <a:pt x="0" y="6"/>
                  </a:cubicBezTo>
                  <a:cubicBezTo>
                    <a:pt x="37" y="69"/>
                    <a:pt x="37" y="69"/>
                    <a:pt x="37" y="69"/>
                  </a:cubicBezTo>
                  <a:cubicBezTo>
                    <a:pt x="58" y="69"/>
                    <a:pt x="58" y="69"/>
                    <a:pt x="58" y="69"/>
                  </a:cubicBezTo>
                  <a:lnTo>
                    <a:pt x="9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87" name="Freeform 242"/>
            <p:cNvSpPr/>
            <p:nvPr/>
          </p:nvSpPr>
          <p:spPr bwMode="auto">
            <a:xfrm>
              <a:off x="6810376" y="6156326"/>
              <a:ext cx="41275" cy="33338"/>
            </a:xfrm>
            <a:custGeom>
              <a:avLst/>
              <a:gdLst>
                <a:gd name="T0" fmla="*/ 26 w 26"/>
                <a:gd name="T1" fmla="*/ 0 h 21"/>
                <a:gd name="T2" fmla="*/ 0 w 26"/>
                <a:gd name="T3" fmla="*/ 0 h 21"/>
                <a:gd name="T4" fmla="*/ 14 w 26"/>
                <a:gd name="T5" fmla="*/ 21 h 21"/>
                <a:gd name="T6" fmla="*/ 26 w 26"/>
                <a:gd name="T7" fmla="*/ 0 h 21"/>
              </a:gdLst>
              <a:ahLst/>
              <a:cxnLst>
                <a:cxn ang="0">
                  <a:pos x="T0" y="T1"/>
                </a:cxn>
                <a:cxn ang="0">
                  <a:pos x="T2" y="T3"/>
                </a:cxn>
                <a:cxn ang="0">
                  <a:pos x="T4" y="T5"/>
                </a:cxn>
                <a:cxn ang="0">
                  <a:pos x="T6" y="T7"/>
                </a:cxn>
              </a:cxnLst>
              <a:rect l="0" t="0" r="r" b="b"/>
              <a:pathLst>
                <a:path w="26" h="21">
                  <a:moveTo>
                    <a:pt x="26" y="0"/>
                  </a:moveTo>
                  <a:lnTo>
                    <a:pt x="0" y="0"/>
                  </a:lnTo>
                  <a:lnTo>
                    <a:pt x="14" y="21"/>
                  </a:lnTo>
                  <a:lnTo>
                    <a:pt x="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88" name="Freeform 243"/>
            <p:cNvSpPr/>
            <p:nvPr/>
          </p:nvSpPr>
          <p:spPr bwMode="auto">
            <a:xfrm>
              <a:off x="6870701" y="5459413"/>
              <a:ext cx="179388" cy="173038"/>
            </a:xfrm>
            <a:custGeom>
              <a:avLst/>
              <a:gdLst>
                <a:gd name="T0" fmla="*/ 29 w 91"/>
                <a:gd name="T1" fmla="*/ 25 h 88"/>
                <a:gd name="T2" fmla="*/ 91 w 91"/>
                <a:gd name="T3" fmla="*/ 2 h 88"/>
                <a:gd name="T4" fmla="*/ 62 w 91"/>
                <a:gd name="T5" fmla="*/ 63 h 88"/>
                <a:gd name="T6" fmla="*/ 0 w 91"/>
                <a:gd name="T7" fmla="*/ 84 h 88"/>
                <a:gd name="T8" fmla="*/ 29 w 91"/>
                <a:gd name="T9" fmla="*/ 25 h 88"/>
              </a:gdLst>
              <a:ahLst/>
              <a:cxnLst>
                <a:cxn ang="0">
                  <a:pos x="T0" y="T1"/>
                </a:cxn>
                <a:cxn ang="0">
                  <a:pos x="T2" y="T3"/>
                </a:cxn>
                <a:cxn ang="0">
                  <a:pos x="T4" y="T5"/>
                </a:cxn>
                <a:cxn ang="0">
                  <a:pos x="T6" y="T7"/>
                </a:cxn>
                <a:cxn ang="0">
                  <a:pos x="T8" y="T9"/>
                </a:cxn>
              </a:cxnLst>
              <a:rect l="0" t="0" r="r" b="b"/>
              <a:pathLst>
                <a:path w="91" h="88">
                  <a:moveTo>
                    <a:pt x="29" y="25"/>
                  </a:moveTo>
                  <a:cubicBezTo>
                    <a:pt x="45" y="10"/>
                    <a:pt x="71" y="0"/>
                    <a:pt x="91" y="2"/>
                  </a:cubicBezTo>
                  <a:cubicBezTo>
                    <a:pt x="91" y="26"/>
                    <a:pt x="78" y="48"/>
                    <a:pt x="62" y="63"/>
                  </a:cubicBezTo>
                  <a:cubicBezTo>
                    <a:pt x="46" y="78"/>
                    <a:pt x="22" y="88"/>
                    <a:pt x="0" y="84"/>
                  </a:cubicBezTo>
                  <a:cubicBezTo>
                    <a:pt x="0" y="60"/>
                    <a:pt x="14" y="38"/>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89" name="Freeform 244"/>
            <p:cNvSpPr/>
            <p:nvPr/>
          </p:nvSpPr>
          <p:spPr bwMode="auto">
            <a:xfrm>
              <a:off x="6802438" y="5364163"/>
              <a:ext cx="157163" cy="198438"/>
            </a:xfrm>
            <a:custGeom>
              <a:avLst/>
              <a:gdLst>
                <a:gd name="T0" fmla="*/ 20 w 80"/>
                <a:gd name="T1" fmla="*/ 36 h 101"/>
                <a:gd name="T2" fmla="*/ 75 w 80"/>
                <a:gd name="T3" fmla="*/ 0 h 101"/>
                <a:gd name="T4" fmla="*/ 61 w 80"/>
                <a:gd name="T5" fmla="*/ 66 h 101"/>
                <a:gd name="T6" fmla="*/ 6 w 80"/>
                <a:gd name="T7" fmla="*/ 101 h 101"/>
                <a:gd name="T8" fmla="*/ 20 w 80"/>
                <a:gd name="T9" fmla="*/ 36 h 101"/>
              </a:gdLst>
              <a:ahLst/>
              <a:cxnLst>
                <a:cxn ang="0">
                  <a:pos x="T0" y="T1"/>
                </a:cxn>
                <a:cxn ang="0">
                  <a:pos x="T2" y="T3"/>
                </a:cxn>
                <a:cxn ang="0">
                  <a:pos x="T4" y="T5"/>
                </a:cxn>
                <a:cxn ang="0">
                  <a:pos x="T6" y="T7"/>
                </a:cxn>
                <a:cxn ang="0">
                  <a:pos x="T8" y="T9"/>
                </a:cxn>
              </a:cxnLst>
              <a:rect l="0" t="0" r="r" b="b"/>
              <a:pathLst>
                <a:path w="80" h="101">
                  <a:moveTo>
                    <a:pt x="20" y="36"/>
                  </a:moveTo>
                  <a:cubicBezTo>
                    <a:pt x="32" y="18"/>
                    <a:pt x="55" y="3"/>
                    <a:pt x="75" y="0"/>
                  </a:cubicBezTo>
                  <a:cubicBezTo>
                    <a:pt x="80" y="23"/>
                    <a:pt x="73" y="47"/>
                    <a:pt x="61" y="66"/>
                  </a:cubicBezTo>
                  <a:cubicBezTo>
                    <a:pt x="49" y="84"/>
                    <a:pt x="28" y="100"/>
                    <a:pt x="6" y="101"/>
                  </a:cubicBezTo>
                  <a:cubicBezTo>
                    <a:pt x="0" y="78"/>
                    <a:pt x="8" y="53"/>
                    <a:pt x="20"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90" name="Freeform 245"/>
            <p:cNvSpPr/>
            <p:nvPr/>
          </p:nvSpPr>
          <p:spPr bwMode="auto">
            <a:xfrm>
              <a:off x="6978651" y="5302251"/>
              <a:ext cx="93663" cy="134938"/>
            </a:xfrm>
            <a:custGeom>
              <a:avLst/>
              <a:gdLst>
                <a:gd name="T0" fmla="*/ 10 w 48"/>
                <a:gd name="T1" fmla="*/ 27 h 69"/>
                <a:gd name="T2" fmla="*/ 44 w 48"/>
                <a:gd name="T3" fmla="*/ 0 h 69"/>
                <a:gd name="T4" fmla="*/ 38 w 48"/>
                <a:gd name="T5" fmla="*/ 44 h 69"/>
                <a:gd name="T6" fmla="*/ 4 w 48"/>
                <a:gd name="T7" fmla="*/ 69 h 69"/>
                <a:gd name="T8" fmla="*/ 10 w 48"/>
                <a:gd name="T9" fmla="*/ 27 h 69"/>
              </a:gdLst>
              <a:ahLst/>
              <a:cxnLst>
                <a:cxn ang="0">
                  <a:pos x="T0" y="T1"/>
                </a:cxn>
                <a:cxn ang="0">
                  <a:pos x="T2" y="T3"/>
                </a:cxn>
                <a:cxn ang="0">
                  <a:pos x="T4" y="T5"/>
                </a:cxn>
                <a:cxn ang="0">
                  <a:pos x="T6" y="T7"/>
                </a:cxn>
                <a:cxn ang="0">
                  <a:pos x="T8" y="T9"/>
                </a:cxn>
              </a:cxnLst>
              <a:rect l="0" t="0" r="r" b="b"/>
              <a:pathLst>
                <a:path w="48" h="69">
                  <a:moveTo>
                    <a:pt x="10" y="27"/>
                  </a:moveTo>
                  <a:cubicBezTo>
                    <a:pt x="17" y="14"/>
                    <a:pt x="31" y="3"/>
                    <a:pt x="44" y="0"/>
                  </a:cubicBezTo>
                  <a:cubicBezTo>
                    <a:pt x="48" y="15"/>
                    <a:pt x="45" y="31"/>
                    <a:pt x="38" y="44"/>
                  </a:cubicBezTo>
                  <a:cubicBezTo>
                    <a:pt x="32" y="56"/>
                    <a:pt x="19" y="67"/>
                    <a:pt x="4" y="69"/>
                  </a:cubicBezTo>
                  <a:cubicBezTo>
                    <a:pt x="0" y="55"/>
                    <a:pt x="4" y="38"/>
                    <a:pt x="1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91" name="Freeform 246"/>
            <p:cNvSpPr/>
            <p:nvPr/>
          </p:nvSpPr>
          <p:spPr bwMode="auto">
            <a:xfrm>
              <a:off x="6835776" y="5230813"/>
              <a:ext cx="90488" cy="139700"/>
            </a:xfrm>
            <a:custGeom>
              <a:avLst/>
              <a:gdLst>
                <a:gd name="T0" fmla="*/ 9 w 46"/>
                <a:gd name="T1" fmla="*/ 28 h 71"/>
                <a:gd name="T2" fmla="*/ 41 w 46"/>
                <a:gd name="T3" fmla="*/ 0 h 71"/>
                <a:gd name="T4" fmla="*/ 38 w 46"/>
                <a:gd name="T5" fmla="*/ 43 h 71"/>
                <a:gd name="T6" fmla="*/ 5 w 46"/>
                <a:gd name="T7" fmla="*/ 71 h 71"/>
                <a:gd name="T8" fmla="*/ 9 w 46"/>
                <a:gd name="T9" fmla="*/ 28 h 71"/>
              </a:gdLst>
              <a:ahLst/>
              <a:cxnLst>
                <a:cxn ang="0">
                  <a:pos x="T0" y="T1"/>
                </a:cxn>
                <a:cxn ang="0">
                  <a:pos x="T2" y="T3"/>
                </a:cxn>
                <a:cxn ang="0">
                  <a:pos x="T4" y="T5"/>
                </a:cxn>
                <a:cxn ang="0">
                  <a:pos x="T6" y="T7"/>
                </a:cxn>
                <a:cxn ang="0">
                  <a:pos x="T8" y="T9"/>
                </a:cxn>
              </a:cxnLst>
              <a:rect l="0" t="0" r="r" b="b"/>
              <a:pathLst>
                <a:path w="46" h="71">
                  <a:moveTo>
                    <a:pt x="9" y="28"/>
                  </a:moveTo>
                  <a:cubicBezTo>
                    <a:pt x="15" y="15"/>
                    <a:pt x="28" y="3"/>
                    <a:pt x="41" y="0"/>
                  </a:cubicBezTo>
                  <a:cubicBezTo>
                    <a:pt x="46" y="14"/>
                    <a:pt x="44" y="30"/>
                    <a:pt x="38" y="43"/>
                  </a:cubicBezTo>
                  <a:cubicBezTo>
                    <a:pt x="32" y="56"/>
                    <a:pt x="20" y="68"/>
                    <a:pt x="5" y="71"/>
                  </a:cubicBezTo>
                  <a:cubicBezTo>
                    <a:pt x="0" y="57"/>
                    <a:pt x="3" y="40"/>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92" name="Freeform 247"/>
            <p:cNvSpPr/>
            <p:nvPr/>
          </p:nvSpPr>
          <p:spPr bwMode="auto">
            <a:xfrm>
              <a:off x="6580188" y="5353051"/>
              <a:ext cx="212725" cy="263525"/>
            </a:xfrm>
            <a:custGeom>
              <a:avLst/>
              <a:gdLst>
                <a:gd name="T0" fmla="*/ 26 w 109"/>
                <a:gd name="T1" fmla="*/ 86 h 135"/>
                <a:gd name="T2" fmla="*/ 5 w 109"/>
                <a:gd name="T3" fmla="*/ 0 h 135"/>
                <a:gd name="T4" fmla="*/ 82 w 109"/>
                <a:gd name="T5" fmla="*/ 48 h 135"/>
                <a:gd name="T6" fmla="*/ 99 w 109"/>
                <a:gd name="T7" fmla="*/ 135 h 135"/>
                <a:gd name="T8" fmla="*/ 26 w 109"/>
                <a:gd name="T9" fmla="*/ 86 h 135"/>
              </a:gdLst>
              <a:ahLst/>
              <a:cxnLst>
                <a:cxn ang="0">
                  <a:pos x="T0" y="T1"/>
                </a:cxn>
                <a:cxn ang="0">
                  <a:pos x="T2" y="T3"/>
                </a:cxn>
                <a:cxn ang="0">
                  <a:pos x="T4" y="T5"/>
                </a:cxn>
                <a:cxn ang="0">
                  <a:pos x="T6" y="T7"/>
                </a:cxn>
                <a:cxn ang="0">
                  <a:pos x="T8" y="T9"/>
                </a:cxn>
              </a:cxnLst>
              <a:rect l="0" t="0" r="r" b="b"/>
              <a:pathLst>
                <a:path w="109" h="135">
                  <a:moveTo>
                    <a:pt x="26" y="86"/>
                  </a:moveTo>
                  <a:cubicBezTo>
                    <a:pt x="8" y="62"/>
                    <a:pt x="0" y="26"/>
                    <a:pt x="5" y="0"/>
                  </a:cubicBezTo>
                  <a:cubicBezTo>
                    <a:pt x="37" y="4"/>
                    <a:pt x="65" y="24"/>
                    <a:pt x="82" y="48"/>
                  </a:cubicBezTo>
                  <a:cubicBezTo>
                    <a:pt x="100" y="72"/>
                    <a:pt x="109" y="106"/>
                    <a:pt x="99" y="135"/>
                  </a:cubicBezTo>
                  <a:cubicBezTo>
                    <a:pt x="68" y="131"/>
                    <a:pt x="41" y="108"/>
                    <a:pt x="2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93" name="Freeform 248"/>
            <p:cNvSpPr/>
            <p:nvPr/>
          </p:nvSpPr>
          <p:spPr bwMode="auto">
            <a:xfrm>
              <a:off x="6710363" y="5254626"/>
              <a:ext cx="114300" cy="207963"/>
            </a:xfrm>
            <a:custGeom>
              <a:avLst/>
              <a:gdLst>
                <a:gd name="T0" fmla="*/ 7 w 58"/>
                <a:gd name="T1" fmla="*/ 61 h 106"/>
                <a:gd name="T2" fmla="*/ 8 w 58"/>
                <a:gd name="T3" fmla="*/ 0 h 106"/>
                <a:gd name="T4" fmla="*/ 51 w 58"/>
                <a:gd name="T5" fmla="*/ 46 h 106"/>
                <a:gd name="T6" fmla="*/ 47 w 58"/>
                <a:gd name="T7" fmla="*/ 106 h 106"/>
                <a:gd name="T8" fmla="*/ 7 w 58"/>
                <a:gd name="T9" fmla="*/ 61 h 106"/>
              </a:gdLst>
              <a:ahLst/>
              <a:cxnLst>
                <a:cxn ang="0">
                  <a:pos x="T0" y="T1"/>
                </a:cxn>
                <a:cxn ang="0">
                  <a:pos x="T2" y="T3"/>
                </a:cxn>
                <a:cxn ang="0">
                  <a:pos x="T4" y="T5"/>
                </a:cxn>
                <a:cxn ang="0">
                  <a:pos x="T6" y="T7"/>
                </a:cxn>
                <a:cxn ang="0">
                  <a:pos x="T8" y="T9"/>
                </a:cxn>
              </a:cxnLst>
              <a:rect l="0" t="0" r="r" b="b"/>
              <a:pathLst>
                <a:path w="58" h="106">
                  <a:moveTo>
                    <a:pt x="7" y="61"/>
                  </a:moveTo>
                  <a:cubicBezTo>
                    <a:pt x="0" y="42"/>
                    <a:pt x="0" y="17"/>
                    <a:pt x="8" y="0"/>
                  </a:cubicBezTo>
                  <a:cubicBezTo>
                    <a:pt x="28" y="9"/>
                    <a:pt x="43" y="27"/>
                    <a:pt x="51" y="46"/>
                  </a:cubicBezTo>
                  <a:cubicBezTo>
                    <a:pt x="58" y="64"/>
                    <a:pt x="58" y="89"/>
                    <a:pt x="47" y="106"/>
                  </a:cubicBezTo>
                  <a:cubicBezTo>
                    <a:pt x="27" y="98"/>
                    <a:pt x="13" y="78"/>
                    <a:pt x="7"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94" name="Freeform 249"/>
            <p:cNvSpPr/>
            <p:nvPr/>
          </p:nvSpPr>
          <p:spPr bwMode="auto">
            <a:xfrm>
              <a:off x="6630988" y="5253038"/>
              <a:ext cx="55563" cy="100013"/>
            </a:xfrm>
            <a:custGeom>
              <a:avLst/>
              <a:gdLst>
                <a:gd name="T0" fmla="*/ 17 w 29"/>
                <a:gd name="T1" fmla="*/ 8 h 51"/>
                <a:gd name="T2" fmla="*/ 25 w 29"/>
                <a:gd name="T3" fmla="*/ 22 h 51"/>
                <a:gd name="T4" fmla="*/ 23 w 29"/>
                <a:gd name="T5" fmla="*/ 51 h 51"/>
                <a:gd name="T6" fmla="*/ 3 w 29"/>
                <a:gd name="T7" fmla="*/ 29 h 51"/>
                <a:gd name="T8" fmla="*/ 4 w 29"/>
                <a:gd name="T9" fmla="*/ 0 h 51"/>
                <a:gd name="T10" fmla="*/ 17 w 29"/>
                <a:gd name="T11" fmla="*/ 8 h 51"/>
              </a:gdLst>
              <a:ahLst/>
              <a:cxnLst>
                <a:cxn ang="0">
                  <a:pos x="T0" y="T1"/>
                </a:cxn>
                <a:cxn ang="0">
                  <a:pos x="T2" y="T3"/>
                </a:cxn>
                <a:cxn ang="0">
                  <a:pos x="T4" y="T5"/>
                </a:cxn>
                <a:cxn ang="0">
                  <a:pos x="T6" y="T7"/>
                </a:cxn>
                <a:cxn ang="0">
                  <a:pos x="T8" y="T9"/>
                </a:cxn>
                <a:cxn ang="0">
                  <a:pos x="T10" y="T11"/>
                </a:cxn>
              </a:cxnLst>
              <a:rect l="0" t="0" r="r" b="b"/>
              <a:pathLst>
                <a:path w="29" h="51">
                  <a:moveTo>
                    <a:pt x="17" y="8"/>
                  </a:moveTo>
                  <a:cubicBezTo>
                    <a:pt x="20" y="12"/>
                    <a:pt x="23" y="17"/>
                    <a:pt x="25" y="22"/>
                  </a:cubicBezTo>
                  <a:cubicBezTo>
                    <a:pt x="29" y="31"/>
                    <a:pt x="29" y="43"/>
                    <a:pt x="23" y="51"/>
                  </a:cubicBezTo>
                  <a:cubicBezTo>
                    <a:pt x="13" y="47"/>
                    <a:pt x="6" y="38"/>
                    <a:pt x="3" y="29"/>
                  </a:cubicBezTo>
                  <a:cubicBezTo>
                    <a:pt x="0" y="20"/>
                    <a:pt x="0" y="8"/>
                    <a:pt x="4" y="0"/>
                  </a:cubicBezTo>
                  <a:cubicBezTo>
                    <a:pt x="9" y="1"/>
                    <a:pt x="13" y="5"/>
                    <a:pt x="17"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95" name="Freeform 250"/>
            <p:cNvSpPr/>
            <p:nvPr/>
          </p:nvSpPr>
          <p:spPr bwMode="auto">
            <a:xfrm>
              <a:off x="6634163" y="5681663"/>
              <a:ext cx="103188" cy="185738"/>
            </a:xfrm>
            <a:custGeom>
              <a:avLst/>
              <a:gdLst>
                <a:gd name="T0" fmla="*/ 7 w 53"/>
                <a:gd name="T1" fmla="*/ 54 h 95"/>
                <a:gd name="T2" fmla="*/ 8 w 53"/>
                <a:gd name="T3" fmla="*/ 0 h 95"/>
                <a:gd name="T4" fmla="*/ 46 w 53"/>
                <a:gd name="T5" fmla="*/ 40 h 95"/>
                <a:gd name="T6" fmla="*/ 43 w 53"/>
                <a:gd name="T7" fmla="*/ 95 h 95"/>
                <a:gd name="T8" fmla="*/ 7 w 53"/>
                <a:gd name="T9" fmla="*/ 54 h 95"/>
              </a:gdLst>
              <a:ahLst/>
              <a:cxnLst>
                <a:cxn ang="0">
                  <a:pos x="T0" y="T1"/>
                </a:cxn>
                <a:cxn ang="0">
                  <a:pos x="T2" y="T3"/>
                </a:cxn>
                <a:cxn ang="0">
                  <a:pos x="T4" y="T5"/>
                </a:cxn>
                <a:cxn ang="0">
                  <a:pos x="T6" y="T7"/>
                </a:cxn>
                <a:cxn ang="0">
                  <a:pos x="T8" y="T9"/>
                </a:cxn>
              </a:cxnLst>
              <a:rect l="0" t="0" r="r" b="b"/>
              <a:pathLst>
                <a:path w="53" h="95">
                  <a:moveTo>
                    <a:pt x="7" y="54"/>
                  </a:moveTo>
                  <a:cubicBezTo>
                    <a:pt x="0" y="37"/>
                    <a:pt x="1" y="14"/>
                    <a:pt x="8" y="0"/>
                  </a:cubicBezTo>
                  <a:cubicBezTo>
                    <a:pt x="26" y="7"/>
                    <a:pt x="40" y="23"/>
                    <a:pt x="46" y="40"/>
                  </a:cubicBezTo>
                  <a:cubicBezTo>
                    <a:pt x="53" y="57"/>
                    <a:pt x="53" y="79"/>
                    <a:pt x="43" y="95"/>
                  </a:cubicBezTo>
                  <a:cubicBezTo>
                    <a:pt x="25" y="88"/>
                    <a:pt x="12" y="70"/>
                    <a:pt x="7"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grpSp>
      <p:sp>
        <p:nvSpPr>
          <p:cNvPr id="2" name="标题 1"/>
          <p:cNvSpPr>
            <a:spLocks noGrp="1"/>
          </p:cNvSpPr>
          <p:nvPr>
            <p:ph type="title"/>
          </p:nvPr>
        </p:nvSpPr>
        <p:spPr/>
        <p:txBody>
          <a:bodyPr/>
          <a:lstStyle/>
          <a:p>
            <a:r>
              <a:rPr lang="zh-CN" altLang="en-US" dirty="0"/>
              <a:t>单击输入标题内容</a:t>
            </a:r>
            <a:endParaRPr lang="zh-CN" altLang="en-US" dirty="0"/>
          </a:p>
        </p:txBody>
      </p:sp>
      <p:sp>
        <p:nvSpPr>
          <p:cNvPr id="114" name="Content Placeholder 2"/>
          <p:cNvSpPr txBox="1"/>
          <p:nvPr/>
        </p:nvSpPr>
        <p:spPr bwMode="auto">
          <a:xfrm>
            <a:off x="336112" y="4317682"/>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15" name="Content Placeholder 2"/>
          <p:cNvSpPr txBox="1"/>
          <p:nvPr/>
        </p:nvSpPr>
        <p:spPr bwMode="auto">
          <a:xfrm>
            <a:off x="2260477" y="4317682"/>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16" name="Content Placeholder 2"/>
          <p:cNvSpPr txBox="1"/>
          <p:nvPr/>
        </p:nvSpPr>
        <p:spPr bwMode="auto">
          <a:xfrm>
            <a:off x="4186209" y="4317682"/>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17" name="Content Placeholder 2"/>
          <p:cNvSpPr txBox="1"/>
          <p:nvPr/>
        </p:nvSpPr>
        <p:spPr bwMode="auto">
          <a:xfrm>
            <a:off x="6032438" y="4317682"/>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18" name="Content Placeholder 2"/>
          <p:cNvSpPr txBox="1"/>
          <p:nvPr/>
        </p:nvSpPr>
        <p:spPr bwMode="auto">
          <a:xfrm>
            <a:off x="8011173" y="4317682"/>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19" name="Content Placeholder 2"/>
          <p:cNvSpPr txBox="1"/>
          <p:nvPr/>
        </p:nvSpPr>
        <p:spPr bwMode="auto">
          <a:xfrm>
            <a:off x="10078242" y="4317682"/>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3"/>
                                        </p:tgtEl>
                                        <p:attrNameLst>
                                          <p:attrName>style.visibility</p:attrName>
                                        </p:attrNameLst>
                                      </p:cBhvr>
                                      <p:to>
                                        <p:strVal val="visible"/>
                                      </p:to>
                                    </p:set>
                                    <p:animEffect transition="in" filter="fade">
                                      <p:cBhvr>
                                        <p:cTn id="12" dur="1000"/>
                                        <p:tgtEl>
                                          <p:spTgt spid="113"/>
                                        </p:tgtEl>
                                      </p:cBhvr>
                                    </p:animEffect>
                                    <p:anim calcmode="lin" valueType="num">
                                      <p:cBhvr>
                                        <p:cTn id="13" dur="1000" fill="hold"/>
                                        <p:tgtEl>
                                          <p:spTgt spid="113"/>
                                        </p:tgtEl>
                                        <p:attrNameLst>
                                          <p:attrName>ppt_x</p:attrName>
                                        </p:attrNameLst>
                                      </p:cBhvr>
                                      <p:tavLst>
                                        <p:tav tm="0">
                                          <p:val>
                                            <p:strVal val="#ppt_x"/>
                                          </p:val>
                                        </p:tav>
                                        <p:tav tm="100000">
                                          <p:val>
                                            <p:strVal val="#ppt_x"/>
                                          </p:val>
                                        </p:tav>
                                      </p:tavLst>
                                    </p:anim>
                                    <p:anim calcmode="lin" valueType="num">
                                      <p:cBhvr>
                                        <p:cTn id="14" dur="1000" fill="hold"/>
                                        <p:tgtEl>
                                          <p:spTgt spid="1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21" fill="hold" nodeType="after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barn(inVertical)">
                                      <p:cBhvr>
                                        <p:cTn id="18" dur="500"/>
                                        <p:tgtEl>
                                          <p:spTgt spid="4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14"/>
                                        </p:tgtEl>
                                        <p:attrNameLst>
                                          <p:attrName>style.visibility</p:attrName>
                                        </p:attrNameLst>
                                      </p:cBhvr>
                                      <p:to>
                                        <p:strVal val="visible"/>
                                      </p:to>
                                    </p:set>
                                    <p:animEffect transition="in" filter="fade">
                                      <p:cBhvr>
                                        <p:cTn id="22" dur="500"/>
                                        <p:tgtEl>
                                          <p:spTgt spid="114"/>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108"/>
                                        </p:tgtEl>
                                        <p:attrNameLst>
                                          <p:attrName>style.visibility</p:attrName>
                                        </p:attrNameLst>
                                      </p:cBhvr>
                                      <p:to>
                                        <p:strVal val="visible"/>
                                      </p:to>
                                    </p:set>
                                    <p:anim calcmode="lin" valueType="num">
                                      <p:cBhvr>
                                        <p:cTn id="30" dur="500" fill="hold"/>
                                        <p:tgtEl>
                                          <p:spTgt spid="108"/>
                                        </p:tgtEl>
                                        <p:attrNameLst>
                                          <p:attrName>ppt_w</p:attrName>
                                        </p:attrNameLst>
                                      </p:cBhvr>
                                      <p:tavLst>
                                        <p:tav tm="0">
                                          <p:val>
                                            <p:fltVal val="0"/>
                                          </p:val>
                                        </p:tav>
                                        <p:tav tm="100000">
                                          <p:val>
                                            <p:strVal val="#ppt_w"/>
                                          </p:val>
                                        </p:tav>
                                      </p:tavLst>
                                    </p:anim>
                                    <p:anim calcmode="lin" valueType="num">
                                      <p:cBhvr>
                                        <p:cTn id="31" dur="500" fill="hold"/>
                                        <p:tgtEl>
                                          <p:spTgt spid="108"/>
                                        </p:tgtEl>
                                        <p:attrNameLst>
                                          <p:attrName>ppt_h</p:attrName>
                                        </p:attrNameLst>
                                      </p:cBhvr>
                                      <p:tavLst>
                                        <p:tav tm="0">
                                          <p:val>
                                            <p:fltVal val="0"/>
                                          </p:val>
                                        </p:tav>
                                        <p:tav tm="100000">
                                          <p:val>
                                            <p:strVal val="#ppt_h"/>
                                          </p:val>
                                        </p:tav>
                                      </p:tavLst>
                                    </p:anim>
                                    <p:animEffect transition="in" filter="fade">
                                      <p:cBhvr>
                                        <p:cTn id="32" dur="500"/>
                                        <p:tgtEl>
                                          <p:spTgt spid="108"/>
                                        </p:tgtEl>
                                      </p:cBhvr>
                                    </p:animEffect>
                                  </p:childTnLst>
                                </p:cTn>
                              </p:par>
                            </p:childTnLst>
                          </p:cTn>
                        </p:par>
                        <p:par>
                          <p:cTn id="33" fill="hold">
                            <p:stCondLst>
                              <p:cond delay="3000"/>
                            </p:stCondLst>
                            <p:childTnLst>
                              <p:par>
                                <p:cTn id="34" presetID="16" presetClass="entr" presetSubtype="21"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barn(inVertical)">
                                      <p:cBhvr>
                                        <p:cTn id="36" dur="500"/>
                                        <p:tgtEl>
                                          <p:spTgt spid="27"/>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115"/>
                                        </p:tgtEl>
                                        <p:attrNameLst>
                                          <p:attrName>style.visibility</p:attrName>
                                        </p:attrNameLst>
                                      </p:cBhvr>
                                      <p:to>
                                        <p:strVal val="visible"/>
                                      </p:to>
                                    </p:set>
                                    <p:animEffect transition="in" filter="fade">
                                      <p:cBhvr>
                                        <p:cTn id="40" dur="500"/>
                                        <p:tgtEl>
                                          <p:spTgt spid="115"/>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par>
                          <p:cTn id="45" fill="hold">
                            <p:stCondLst>
                              <p:cond delay="4500"/>
                            </p:stCondLst>
                            <p:childTnLst>
                              <p:par>
                                <p:cTn id="46" presetID="53" presetClass="entr" presetSubtype="16" fill="hold" grpId="0" nodeType="afterEffect">
                                  <p:stCondLst>
                                    <p:cond delay="0"/>
                                  </p:stCondLst>
                                  <p:childTnLst>
                                    <p:set>
                                      <p:cBhvr>
                                        <p:cTn id="47" dur="1" fill="hold">
                                          <p:stCondLst>
                                            <p:cond delay="0"/>
                                          </p:stCondLst>
                                        </p:cTn>
                                        <p:tgtEl>
                                          <p:spTgt spid="109"/>
                                        </p:tgtEl>
                                        <p:attrNameLst>
                                          <p:attrName>style.visibility</p:attrName>
                                        </p:attrNameLst>
                                      </p:cBhvr>
                                      <p:to>
                                        <p:strVal val="visible"/>
                                      </p:to>
                                    </p:set>
                                    <p:anim calcmode="lin" valueType="num">
                                      <p:cBhvr>
                                        <p:cTn id="48" dur="500" fill="hold"/>
                                        <p:tgtEl>
                                          <p:spTgt spid="109"/>
                                        </p:tgtEl>
                                        <p:attrNameLst>
                                          <p:attrName>ppt_w</p:attrName>
                                        </p:attrNameLst>
                                      </p:cBhvr>
                                      <p:tavLst>
                                        <p:tav tm="0">
                                          <p:val>
                                            <p:fltVal val="0"/>
                                          </p:val>
                                        </p:tav>
                                        <p:tav tm="100000">
                                          <p:val>
                                            <p:strVal val="#ppt_w"/>
                                          </p:val>
                                        </p:tav>
                                      </p:tavLst>
                                    </p:anim>
                                    <p:anim calcmode="lin" valueType="num">
                                      <p:cBhvr>
                                        <p:cTn id="49" dur="500" fill="hold"/>
                                        <p:tgtEl>
                                          <p:spTgt spid="109"/>
                                        </p:tgtEl>
                                        <p:attrNameLst>
                                          <p:attrName>ppt_h</p:attrName>
                                        </p:attrNameLst>
                                      </p:cBhvr>
                                      <p:tavLst>
                                        <p:tav tm="0">
                                          <p:val>
                                            <p:fltVal val="0"/>
                                          </p:val>
                                        </p:tav>
                                        <p:tav tm="100000">
                                          <p:val>
                                            <p:strVal val="#ppt_h"/>
                                          </p:val>
                                        </p:tav>
                                      </p:tavLst>
                                    </p:anim>
                                    <p:animEffect transition="in" filter="fade">
                                      <p:cBhvr>
                                        <p:cTn id="50" dur="500"/>
                                        <p:tgtEl>
                                          <p:spTgt spid="109"/>
                                        </p:tgtEl>
                                      </p:cBhvr>
                                    </p:animEffect>
                                  </p:childTnLst>
                                </p:cTn>
                              </p:par>
                            </p:childTnLst>
                          </p:cTn>
                        </p:par>
                        <p:par>
                          <p:cTn id="51" fill="hold">
                            <p:stCondLst>
                              <p:cond delay="5000"/>
                            </p:stCondLst>
                            <p:childTnLst>
                              <p:par>
                                <p:cTn id="52" presetID="16" presetClass="entr" presetSubtype="21" fill="hold" nodeType="afterEffect">
                                  <p:stCondLst>
                                    <p:cond delay="0"/>
                                  </p:stCondLst>
                                  <p:childTnLst>
                                    <p:set>
                                      <p:cBhvr>
                                        <p:cTn id="53" dur="1" fill="hold">
                                          <p:stCondLst>
                                            <p:cond delay="0"/>
                                          </p:stCondLst>
                                        </p:cTn>
                                        <p:tgtEl>
                                          <p:spTgt spid="82"/>
                                        </p:tgtEl>
                                        <p:attrNameLst>
                                          <p:attrName>style.visibility</p:attrName>
                                        </p:attrNameLst>
                                      </p:cBhvr>
                                      <p:to>
                                        <p:strVal val="visible"/>
                                      </p:to>
                                    </p:set>
                                    <p:animEffect transition="in" filter="barn(inVertical)">
                                      <p:cBhvr>
                                        <p:cTn id="54" dur="500"/>
                                        <p:tgtEl>
                                          <p:spTgt spid="82"/>
                                        </p:tgtEl>
                                      </p:cBhvr>
                                    </p:animEffect>
                                  </p:childTnLst>
                                </p:cTn>
                              </p:par>
                            </p:childTnLst>
                          </p:cTn>
                        </p:par>
                        <p:par>
                          <p:cTn id="55" fill="hold">
                            <p:stCondLst>
                              <p:cond delay="5500"/>
                            </p:stCondLst>
                            <p:childTnLst>
                              <p:par>
                                <p:cTn id="56" presetID="10" presetClass="entr" presetSubtype="0" fill="hold" grpId="0" nodeType="afterEffect">
                                  <p:stCondLst>
                                    <p:cond delay="0"/>
                                  </p:stCondLst>
                                  <p:childTnLst>
                                    <p:set>
                                      <p:cBhvr>
                                        <p:cTn id="57" dur="1" fill="hold">
                                          <p:stCondLst>
                                            <p:cond delay="0"/>
                                          </p:stCondLst>
                                        </p:cTn>
                                        <p:tgtEl>
                                          <p:spTgt spid="116"/>
                                        </p:tgtEl>
                                        <p:attrNameLst>
                                          <p:attrName>style.visibility</p:attrName>
                                        </p:attrNameLst>
                                      </p:cBhvr>
                                      <p:to>
                                        <p:strVal val="visible"/>
                                      </p:to>
                                    </p:set>
                                    <p:animEffect transition="in" filter="fade">
                                      <p:cBhvr>
                                        <p:cTn id="58" dur="500"/>
                                        <p:tgtEl>
                                          <p:spTgt spid="116"/>
                                        </p:tgtEl>
                                      </p:cBhvr>
                                    </p:animEffect>
                                  </p:childTnLst>
                                </p:cTn>
                              </p:par>
                            </p:childTnLst>
                          </p:cTn>
                        </p:par>
                        <p:par>
                          <p:cTn id="59" fill="hold">
                            <p:stCondLst>
                              <p:cond delay="6000"/>
                            </p:stCondLst>
                            <p:childTnLst>
                              <p:par>
                                <p:cTn id="60" presetID="22" presetClass="entr" presetSubtype="8"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left)">
                                      <p:cBhvr>
                                        <p:cTn id="62" dur="500"/>
                                        <p:tgtEl>
                                          <p:spTgt spid="16"/>
                                        </p:tgtEl>
                                      </p:cBhvr>
                                    </p:animEffect>
                                  </p:childTnLst>
                                </p:cTn>
                              </p:par>
                            </p:childTnLst>
                          </p:cTn>
                        </p:par>
                        <p:par>
                          <p:cTn id="63" fill="hold">
                            <p:stCondLst>
                              <p:cond delay="6500"/>
                            </p:stCondLst>
                            <p:childTnLst>
                              <p:par>
                                <p:cTn id="64" presetID="53" presetClass="entr" presetSubtype="16" fill="hold" grpId="0" nodeType="afterEffect">
                                  <p:stCondLst>
                                    <p:cond delay="0"/>
                                  </p:stCondLst>
                                  <p:childTnLst>
                                    <p:set>
                                      <p:cBhvr>
                                        <p:cTn id="65" dur="1" fill="hold">
                                          <p:stCondLst>
                                            <p:cond delay="0"/>
                                          </p:stCondLst>
                                        </p:cTn>
                                        <p:tgtEl>
                                          <p:spTgt spid="110"/>
                                        </p:tgtEl>
                                        <p:attrNameLst>
                                          <p:attrName>style.visibility</p:attrName>
                                        </p:attrNameLst>
                                      </p:cBhvr>
                                      <p:to>
                                        <p:strVal val="visible"/>
                                      </p:to>
                                    </p:set>
                                    <p:anim calcmode="lin" valueType="num">
                                      <p:cBhvr>
                                        <p:cTn id="66" dur="500" fill="hold"/>
                                        <p:tgtEl>
                                          <p:spTgt spid="110"/>
                                        </p:tgtEl>
                                        <p:attrNameLst>
                                          <p:attrName>ppt_w</p:attrName>
                                        </p:attrNameLst>
                                      </p:cBhvr>
                                      <p:tavLst>
                                        <p:tav tm="0">
                                          <p:val>
                                            <p:fltVal val="0"/>
                                          </p:val>
                                        </p:tav>
                                        <p:tav tm="100000">
                                          <p:val>
                                            <p:strVal val="#ppt_w"/>
                                          </p:val>
                                        </p:tav>
                                      </p:tavLst>
                                    </p:anim>
                                    <p:anim calcmode="lin" valueType="num">
                                      <p:cBhvr>
                                        <p:cTn id="67" dur="500" fill="hold"/>
                                        <p:tgtEl>
                                          <p:spTgt spid="110"/>
                                        </p:tgtEl>
                                        <p:attrNameLst>
                                          <p:attrName>ppt_h</p:attrName>
                                        </p:attrNameLst>
                                      </p:cBhvr>
                                      <p:tavLst>
                                        <p:tav tm="0">
                                          <p:val>
                                            <p:fltVal val="0"/>
                                          </p:val>
                                        </p:tav>
                                        <p:tav tm="100000">
                                          <p:val>
                                            <p:strVal val="#ppt_h"/>
                                          </p:val>
                                        </p:tav>
                                      </p:tavLst>
                                    </p:anim>
                                    <p:animEffect transition="in" filter="fade">
                                      <p:cBhvr>
                                        <p:cTn id="68" dur="500"/>
                                        <p:tgtEl>
                                          <p:spTgt spid="110"/>
                                        </p:tgtEl>
                                      </p:cBhvr>
                                    </p:animEffect>
                                  </p:childTnLst>
                                </p:cTn>
                              </p:par>
                            </p:childTnLst>
                          </p:cTn>
                        </p:par>
                        <p:par>
                          <p:cTn id="69" fill="hold">
                            <p:stCondLst>
                              <p:cond delay="7000"/>
                            </p:stCondLst>
                            <p:childTnLst>
                              <p:par>
                                <p:cTn id="70" presetID="16" presetClass="entr" presetSubtype="21" fill="hold" nodeType="afterEffect">
                                  <p:stCondLst>
                                    <p:cond delay="0"/>
                                  </p:stCondLst>
                                  <p:childTnLst>
                                    <p:set>
                                      <p:cBhvr>
                                        <p:cTn id="71" dur="1" fill="hold">
                                          <p:stCondLst>
                                            <p:cond delay="0"/>
                                          </p:stCondLst>
                                        </p:cTn>
                                        <p:tgtEl>
                                          <p:spTgt spid="66"/>
                                        </p:tgtEl>
                                        <p:attrNameLst>
                                          <p:attrName>style.visibility</p:attrName>
                                        </p:attrNameLst>
                                      </p:cBhvr>
                                      <p:to>
                                        <p:strVal val="visible"/>
                                      </p:to>
                                    </p:set>
                                    <p:animEffect transition="in" filter="barn(inVertical)">
                                      <p:cBhvr>
                                        <p:cTn id="72" dur="500"/>
                                        <p:tgtEl>
                                          <p:spTgt spid="66"/>
                                        </p:tgtEl>
                                      </p:cBhvr>
                                    </p:animEffect>
                                  </p:childTnLst>
                                </p:cTn>
                              </p:par>
                            </p:childTnLst>
                          </p:cTn>
                        </p:par>
                        <p:par>
                          <p:cTn id="73" fill="hold">
                            <p:stCondLst>
                              <p:cond delay="7500"/>
                            </p:stCondLst>
                            <p:childTnLst>
                              <p:par>
                                <p:cTn id="74" presetID="10" presetClass="entr" presetSubtype="0" fill="hold" grpId="0" nodeType="afterEffect">
                                  <p:stCondLst>
                                    <p:cond delay="0"/>
                                  </p:stCondLst>
                                  <p:childTnLst>
                                    <p:set>
                                      <p:cBhvr>
                                        <p:cTn id="75" dur="1" fill="hold">
                                          <p:stCondLst>
                                            <p:cond delay="0"/>
                                          </p:stCondLst>
                                        </p:cTn>
                                        <p:tgtEl>
                                          <p:spTgt spid="117"/>
                                        </p:tgtEl>
                                        <p:attrNameLst>
                                          <p:attrName>style.visibility</p:attrName>
                                        </p:attrNameLst>
                                      </p:cBhvr>
                                      <p:to>
                                        <p:strVal val="visible"/>
                                      </p:to>
                                    </p:set>
                                    <p:animEffect transition="in" filter="fade">
                                      <p:cBhvr>
                                        <p:cTn id="76" dur="500"/>
                                        <p:tgtEl>
                                          <p:spTgt spid="117"/>
                                        </p:tgtEl>
                                      </p:cBhvr>
                                    </p:animEffect>
                                  </p:childTnLst>
                                </p:cTn>
                              </p:par>
                            </p:childTnLst>
                          </p:cTn>
                        </p:par>
                        <p:par>
                          <p:cTn id="77" fill="hold">
                            <p:stCondLst>
                              <p:cond delay="8000"/>
                            </p:stCondLst>
                            <p:childTnLst>
                              <p:par>
                                <p:cTn id="78" presetID="22" presetClass="entr" presetSubtype="8" fill="hold" grpId="0" nodeType="after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wipe(left)">
                                      <p:cBhvr>
                                        <p:cTn id="80" dur="500"/>
                                        <p:tgtEl>
                                          <p:spTgt spid="18"/>
                                        </p:tgtEl>
                                      </p:cBhvr>
                                    </p:animEffect>
                                  </p:childTnLst>
                                </p:cTn>
                              </p:par>
                            </p:childTnLst>
                          </p:cTn>
                        </p:par>
                        <p:par>
                          <p:cTn id="81" fill="hold">
                            <p:stCondLst>
                              <p:cond delay="8500"/>
                            </p:stCondLst>
                            <p:childTnLst>
                              <p:par>
                                <p:cTn id="82" presetID="53" presetClass="entr" presetSubtype="16" fill="hold" grpId="0" nodeType="afterEffect">
                                  <p:stCondLst>
                                    <p:cond delay="0"/>
                                  </p:stCondLst>
                                  <p:childTnLst>
                                    <p:set>
                                      <p:cBhvr>
                                        <p:cTn id="83" dur="1" fill="hold">
                                          <p:stCondLst>
                                            <p:cond delay="0"/>
                                          </p:stCondLst>
                                        </p:cTn>
                                        <p:tgtEl>
                                          <p:spTgt spid="111"/>
                                        </p:tgtEl>
                                        <p:attrNameLst>
                                          <p:attrName>style.visibility</p:attrName>
                                        </p:attrNameLst>
                                      </p:cBhvr>
                                      <p:to>
                                        <p:strVal val="visible"/>
                                      </p:to>
                                    </p:set>
                                    <p:anim calcmode="lin" valueType="num">
                                      <p:cBhvr>
                                        <p:cTn id="84" dur="500" fill="hold"/>
                                        <p:tgtEl>
                                          <p:spTgt spid="111"/>
                                        </p:tgtEl>
                                        <p:attrNameLst>
                                          <p:attrName>ppt_w</p:attrName>
                                        </p:attrNameLst>
                                      </p:cBhvr>
                                      <p:tavLst>
                                        <p:tav tm="0">
                                          <p:val>
                                            <p:fltVal val="0"/>
                                          </p:val>
                                        </p:tav>
                                        <p:tav tm="100000">
                                          <p:val>
                                            <p:strVal val="#ppt_w"/>
                                          </p:val>
                                        </p:tav>
                                      </p:tavLst>
                                    </p:anim>
                                    <p:anim calcmode="lin" valueType="num">
                                      <p:cBhvr>
                                        <p:cTn id="85" dur="500" fill="hold"/>
                                        <p:tgtEl>
                                          <p:spTgt spid="111"/>
                                        </p:tgtEl>
                                        <p:attrNameLst>
                                          <p:attrName>ppt_h</p:attrName>
                                        </p:attrNameLst>
                                      </p:cBhvr>
                                      <p:tavLst>
                                        <p:tav tm="0">
                                          <p:val>
                                            <p:fltVal val="0"/>
                                          </p:val>
                                        </p:tav>
                                        <p:tav tm="100000">
                                          <p:val>
                                            <p:strVal val="#ppt_h"/>
                                          </p:val>
                                        </p:tav>
                                      </p:tavLst>
                                    </p:anim>
                                    <p:animEffect transition="in" filter="fade">
                                      <p:cBhvr>
                                        <p:cTn id="86" dur="500"/>
                                        <p:tgtEl>
                                          <p:spTgt spid="111"/>
                                        </p:tgtEl>
                                      </p:cBhvr>
                                    </p:animEffect>
                                  </p:childTnLst>
                                </p:cTn>
                              </p:par>
                            </p:childTnLst>
                          </p:cTn>
                        </p:par>
                        <p:par>
                          <p:cTn id="87" fill="hold">
                            <p:stCondLst>
                              <p:cond delay="9000"/>
                            </p:stCondLst>
                            <p:childTnLst>
                              <p:par>
                                <p:cTn id="88" presetID="16" presetClass="entr" presetSubtype="21" fill="hold" nodeType="afterEffect">
                                  <p:stCondLst>
                                    <p:cond delay="0"/>
                                  </p:stCondLst>
                                  <p:childTnLst>
                                    <p:set>
                                      <p:cBhvr>
                                        <p:cTn id="89" dur="1" fill="hold">
                                          <p:stCondLst>
                                            <p:cond delay="0"/>
                                          </p:stCondLst>
                                        </p:cTn>
                                        <p:tgtEl>
                                          <p:spTgt spid="76"/>
                                        </p:tgtEl>
                                        <p:attrNameLst>
                                          <p:attrName>style.visibility</p:attrName>
                                        </p:attrNameLst>
                                      </p:cBhvr>
                                      <p:to>
                                        <p:strVal val="visible"/>
                                      </p:to>
                                    </p:set>
                                    <p:animEffect transition="in" filter="barn(inVertical)">
                                      <p:cBhvr>
                                        <p:cTn id="90" dur="500"/>
                                        <p:tgtEl>
                                          <p:spTgt spid="76"/>
                                        </p:tgtEl>
                                      </p:cBhvr>
                                    </p:animEffect>
                                  </p:childTnLst>
                                </p:cTn>
                              </p:par>
                            </p:childTnLst>
                          </p:cTn>
                        </p:par>
                        <p:par>
                          <p:cTn id="91" fill="hold">
                            <p:stCondLst>
                              <p:cond delay="9500"/>
                            </p:stCondLst>
                            <p:childTnLst>
                              <p:par>
                                <p:cTn id="92" presetID="10" presetClass="entr" presetSubtype="0" fill="hold" grpId="0" nodeType="afterEffect">
                                  <p:stCondLst>
                                    <p:cond delay="0"/>
                                  </p:stCondLst>
                                  <p:childTnLst>
                                    <p:set>
                                      <p:cBhvr>
                                        <p:cTn id="93" dur="1" fill="hold">
                                          <p:stCondLst>
                                            <p:cond delay="0"/>
                                          </p:stCondLst>
                                        </p:cTn>
                                        <p:tgtEl>
                                          <p:spTgt spid="118"/>
                                        </p:tgtEl>
                                        <p:attrNameLst>
                                          <p:attrName>style.visibility</p:attrName>
                                        </p:attrNameLst>
                                      </p:cBhvr>
                                      <p:to>
                                        <p:strVal val="visible"/>
                                      </p:to>
                                    </p:set>
                                    <p:animEffect transition="in" filter="fade">
                                      <p:cBhvr>
                                        <p:cTn id="94" dur="500"/>
                                        <p:tgtEl>
                                          <p:spTgt spid="118"/>
                                        </p:tgtEl>
                                      </p:cBhvr>
                                    </p:animEffect>
                                  </p:childTnLst>
                                </p:cTn>
                              </p:par>
                            </p:childTnLst>
                          </p:cTn>
                        </p:par>
                        <p:par>
                          <p:cTn id="95" fill="hold">
                            <p:stCondLst>
                              <p:cond delay="10000"/>
                            </p:stCondLst>
                            <p:childTnLst>
                              <p:par>
                                <p:cTn id="96" presetID="22" presetClass="entr" presetSubtype="8" fill="hold" grpId="0" nodeType="after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wipe(left)">
                                      <p:cBhvr>
                                        <p:cTn id="98" dur="500"/>
                                        <p:tgtEl>
                                          <p:spTgt spid="17"/>
                                        </p:tgtEl>
                                      </p:cBhvr>
                                    </p:animEffect>
                                  </p:childTnLst>
                                </p:cTn>
                              </p:par>
                            </p:childTnLst>
                          </p:cTn>
                        </p:par>
                        <p:par>
                          <p:cTn id="99" fill="hold">
                            <p:stCondLst>
                              <p:cond delay="10500"/>
                            </p:stCondLst>
                            <p:childTnLst>
                              <p:par>
                                <p:cTn id="100" presetID="53" presetClass="entr" presetSubtype="16" fill="hold" grpId="0" nodeType="afterEffect">
                                  <p:stCondLst>
                                    <p:cond delay="0"/>
                                  </p:stCondLst>
                                  <p:childTnLst>
                                    <p:set>
                                      <p:cBhvr>
                                        <p:cTn id="101" dur="1" fill="hold">
                                          <p:stCondLst>
                                            <p:cond delay="0"/>
                                          </p:stCondLst>
                                        </p:cTn>
                                        <p:tgtEl>
                                          <p:spTgt spid="112"/>
                                        </p:tgtEl>
                                        <p:attrNameLst>
                                          <p:attrName>style.visibility</p:attrName>
                                        </p:attrNameLst>
                                      </p:cBhvr>
                                      <p:to>
                                        <p:strVal val="visible"/>
                                      </p:to>
                                    </p:set>
                                    <p:anim calcmode="lin" valueType="num">
                                      <p:cBhvr>
                                        <p:cTn id="102" dur="500" fill="hold"/>
                                        <p:tgtEl>
                                          <p:spTgt spid="112"/>
                                        </p:tgtEl>
                                        <p:attrNameLst>
                                          <p:attrName>ppt_w</p:attrName>
                                        </p:attrNameLst>
                                      </p:cBhvr>
                                      <p:tavLst>
                                        <p:tav tm="0">
                                          <p:val>
                                            <p:fltVal val="0"/>
                                          </p:val>
                                        </p:tav>
                                        <p:tav tm="100000">
                                          <p:val>
                                            <p:strVal val="#ppt_w"/>
                                          </p:val>
                                        </p:tav>
                                      </p:tavLst>
                                    </p:anim>
                                    <p:anim calcmode="lin" valueType="num">
                                      <p:cBhvr>
                                        <p:cTn id="103" dur="500" fill="hold"/>
                                        <p:tgtEl>
                                          <p:spTgt spid="112"/>
                                        </p:tgtEl>
                                        <p:attrNameLst>
                                          <p:attrName>ppt_h</p:attrName>
                                        </p:attrNameLst>
                                      </p:cBhvr>
                                      <p:tavLst>
                                        <p:tav tm="0">
                                          <p:val>
                                            <p:fltVal val="0"/>
                                          </p:val>
                                        </p:tav>
                                        <p:tav tm="100000">
                                          <p:val>
                                            <p:strVal val="#ppt_h"/>
                                          </p:val>
                                        </p:tav>
                                      </p:tavLst>
                                    </p:anim>
                                    <p:animEffect transition="in" filter="fade">
                                      <p:cBhvr>
                                        <p:cTn id="104" dur="500"/>
                                        <p:tgtEl>
                                          <p:spTgt spid="112"/>
                                        </p:tgtEl>
                                      </p:cBhvr>
                                    </p:animEffect>
                                  </p:childTnLst>
                                </p:cTn>
                              </p:par>
                            </p:childTnLst>
                          </p:cTn>
                        </p:par>
                        <p:par>
                          <p:cTn id="105" fill="hold">
                            <p:stCondLst>
                              <p:cond delay="11000"/>
                            </p:stCondLst>
                            <p:childTnLst>
                              <p:par>
                                <p:cTn id="106" presetID="16" presetClass="entr" presetSubtype="21" fill="hold" nodeType="afterEffect">
                                  <p:stCondLst>
                                    <p:cond delay="0"/>
                                  </p:stCondLst>
                                  <p:childTnLst>
                                    <p:set>
                                      <p:cBhvr>
                                        <p:cTn id="107" dur="1" fill="hold">
                                          <p:stCondLst>
                                            <p:cond delay="0"/>
                                          </p:stCondLst>
                                        </p:cTn>
                                        <p:tgtEl>
                                          <p:spTgt spid="21"/>
                                        </p:tgtEl>
                                        <p:attrNameLst>
                                          <p:attrName>style.visibility</p:attrName>
                                        </p:attrNameLst>
                                      </p:cBhvr>
                                      <p:to>
                                        <p:strVal val="visible"/>
                                      </p:to>
                                    </p:set>
                                    <p:animEffect transition="in" filter="barn(inVertical)">
                                      <p:cBhvr>
                                        <p:cTn id="108" dur="500"/>
                                        <p:tgtEl>
                                          <p:spTgt spid="21"/>
                                        </p:tgtEl>
                                      </p:cBhvr>
                                    </p:animEffect>
                                  </p:childTnLst>
                                </p:cTn>
                              </p:par>
                            </p:childTnLst>
                          </p:cTn>
                        </p:par>
                        <p:par>
                          <p:cTn id="109" fill="hold">
                            <p:stCondLst>
                              <p:cond delay="11500"/>
                            </p:stCondLst>
                            <p:childTnLst>
                              <p:par>
                                <p:cTn id="110" presetID="10" presetClass="entr" presetSubtype="0" fill="hold" grpId="0" nodeType="afterEffect">
                                  <p:stCondLst>
                                    <p:cond delay="0"/>
                                  </p:stCondLst>
                                  <p:childTnLst>
                                    <p:set>
                                      <p:cBhvr>
                                        <p:cTn id="111" dur="1" fill="hold">
                                          <p:stCondLst>
                                            <p:cond delay="0"/>
                                          </p:stCondLst>
                                        </p:cTn>
                                        <p:tgtEl>
                                          <p:spTgt spid="119"/>
                                        </p:tgtEl>
                                        <p:attrNameLst>
                                          <p:attrName>style.visibility</p:attrName>
                                        </p:attrNameLst>
                                      </p:cBhvr>
                                      <p:to>
                                        <p:strVal val="visible"/>
                                      </p:to>
                                    </p:set>
                                    <p:animEffect transition="in" filter="fade">
                                      <p:cBhvr>
                                        <p:cTn id="112"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47" grpId="0" animBg="1"/>
      <p:bldP spid="108" grpId="0" animBg="1"/>
      <p:bldP spid="109" grpId="0" animBg="1"/>
      <p:bldP spid="110" grpId="0" animBg="1"/>
      <p:bldP spid="111" grpId="0" animBg="1"/>
      <p:bldP spid="112" grpId="0" animBg="1"/>
      <p:bldP spid="14" grpId="0" animBg="1"/>
      <p:bldP spid="15" grpId="0" animBg="1"/>
      <p:bldP spid="16" grpId="0" animBg="1"/>
      <p:bldP spid="17" grpId="0" animBg="1"/>
      <p:bldP spid="18" grpId="0" animBg="1"/>
      <p:bldP spid="114" grpId="0"/>
      <p:bldP spid="115" grpId="0"/>
      <p:bldP spid="116" grpId="0"/>
      <p:bldP spid="117" grpId="0"/>
      <p:bldP spid="118" grpId="0"/>
      <p:bldP spid="1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3905974" y="3111763"/>
            <a:ext cx="1466638" cy="1320371"/>
            <a:chOff x="3905687" y="3111763"/>
            <a:chExt cx="1466829" cy="1320370"/>
          </a:xfrm>
        </p:grpSpPr>
        <p:grpSp>
          <p:nvGrpSpPr>
            <p:cNvPr id="47" name="组合 46"/>
            <p:cNvGrpSpPr/>
            <p:nvPr/>
          </p:nvGrpSpPr>
          <p:grpSpPr>
            <a:xfrm rot="1800000">
              <a:off x="3905687" y="3111763"/>
              <a:ext cx="1466829" cy="1320370"/>
              <a:chOff x="7568104" y="1986367"/>
              <a:chExt cx="2509488" cy="2258921"/>
            </a:xfrm>
          </p:grpSpPr>
          <p:sp>
            <p:nvSpPr>
              <p:cNvPr id="49" name="Freeform 5"/>
              <p:cNvSpPr/>
              <p:nvPr/>
            </p:nvSpPr>
            <p:spPr bwMode="auto">
              <a:xfrm>
                <a:off x="7568104" y="1986367"/>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Freeform 5"/>
              <p:cNvSpPr/>
              <p:nvPr/>
            </p:nvSpPr>
            <p:spPr bwMode="auto">
              <a:xfrm>
                <a:off x="7599645" y="2014758"/>
                <a:ext cx="2446406" cy="2202138"/>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48" name="Freeform 17"/>
            <p:cNvSpPr>
              <a:spLocks noEditPoints="1"/>
            </p:cNvSpPr>
            <p:nvPr/>
          </p:nvSpPr>
          <p:spPr bwMode="auto">
            <a:xfrm>
              <a:off x="4332713" y="3466860"/>
              <a:ext cx="612775" cy="614363"/>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4659824" y="4362025"/>
            <a:ext cx="1466638" cy="1320371"/>
            <a:chOff x="4659635" y="4362024"/>
            <a:chExt cx="1466829" cy="1320370"/>
          </a:xfrm>
        </p:grpSpPr>
        <p:grpSp>
          <p:nvGrpSpPr>
            <p:cNvPr id="52" name="组合 51"/>
            <p:cNvGrpSpPr/>
            <p:nvPr/>
          </p:nvGrpSpPr>
          <p:grpSpPr>
            <a:xfrm rot="1800000">
              <a:off x="4659635" y="4362024"/>
              <a:ext cx="1466829" cy="1320370"/>
              <a:chOff x="7568104" y="1986367"/>
              <a:chExt cx="2509488" cy="2258921"/>
            </a:xfrm>
          </p:grpSpPr>
          <p:sp>
            <p:nvSpPr>
              <p:cNvPr id="54" name="Freeform 5"/>
              <p:cNvSpPr/>
              <p:nvPr/>
            </p:nvSpPr>
            <p:spPr bwMode="auto">
              <a:xfrm>
                <a:off x="7568104" y="1986367"/>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Freeform 5"/>
              <p:cNvSpPr/>
              <p:nvPr/>
            </p:nvSpPr>
            <p:spPr bwMode="auto">
              <a:xfrm>
                <a:off x="7599645" y="2014758"/>
                <a:ext cx="2446406" cy="2202138"/>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53" name="Freeform 12"/>
            <p:cNvSpPr>
              <a:spLocks noEditPoints="1"/>
            </p:cNvSpPr>
            <p:nvPr/>
          </p:nvSpPr>
          <p:spPr bwMode="auto">
            <a:xfrm>
              <a:off x="5093805" y="4801701"/>
              <a:ext cx="598488" cy="446088"/>
            </a:xfrm>
            <a:custGeom>
              <a:avLst/>
              <a:gdLst>
                <a:gd name="T0" fmla="*/ 201 w 983"/>
                <a:gd name="T1" fmla="*/ 386 h 731"/>
                <a:gd name="T2" fmla="*/ 359 w 983"/>
                <a:gd name="T3" fmla="*/ 110 h 731"/>
                <a:gd name="T4" fmla="*/ 398 w 983"/>
                <a:gd name="T5" fmla="*/ 64 h 731"/>
                <a:gd name="T6" fmla="*/ 759 w 983"/>
                <a:gd name="T7" fmla="*/ 93 h 731"/>
                <a:gd name="T8" fmla="*/ 738 w 983"/>
                <a:gd name="T9" fmla="*/ 49 h 731"/>
                <a:gd name="T10" fmla="*/ 821 w 983"/>
                <a:gd name="T11" fmla="*/ 24 h 731"/>
                <a:gd name="T12" fmla="*/ 877 w 983"/>
                <a:gd name="T13" fmla="*/ 27 h 731"/>
                <a:gd name="T14" fmla="*/ 859 w 983"/>
                <a:gd name="T15" fmla="*/ 109 h 731"/>
                <a:gd name="T16" fmla="*/ 830 w 983"/>
                <a:gd name="T17" fmla="*/ 154 h 731"/>
                <a:gd name="T18" fmla="*/ 623 w 983"/>
                <a:gd name="T19" fmla="*/ 344 h 731"/>
                <a:gd name="T20" fmla="*/ 622 w 983"/>
                <a:gd name="T21" fmla="*/ 345 h 731"/>
                <a:gd name="T22" fmla="*/ 952 w 983"/>
                <a:gd name="T23" fmla="*/ 670 h 731"/>
                <a:gd name="T24" fmla="*/ 952 w 983"/>
                <a:gd name="T25" fmla="*/ 731 h 731"/>
                <a:gd name="T26" fmla="*/ 763 w 983"/>
                <a:gd name="T27" fmla="*/ 731 h 731"/>
                <a:gd name="T28" fmla="*/ 558 w 983"/>
                <a:gd name="T29" fmla="*/ 731 h 731"/>
                <a:gd name="T30" fmla="*/ 353 w 983"/>
                <a:gd name="T31" fmla="*/ 731 h 731"/>
                <a:gd name="T32" fmla="*/ 148 w 983"/>
                <a:gd name="T33" fmla="*/ 731 h 731"/>
                <a:gd name="T34" fmla="*/ 0 w 983"/>
                <a:gd name="T35" fmla="*/ 701 h 731"/>
                <a:gd name="T36" fmla="*/ 31 w 983"/>
                <a:gd name="T37" fmla="*/ 0 h 731"/>
                <a:gd name="T38" fmla="*/ 62 w 983"/>
                <a:gd name="T39" fmla="*/ 670 h 731"/>
                <a:gd name="T40" fmla="*/ 148 w 983"/>
                <a:gd name="T41" fmla="*/ 530 h 731"/>
                <a:gd name="T42" fmla="*/ 236 w 983"/>
                <a:gd name="T43" fmla="*/ 499 h 731"/>
                <a:gd name="T44" fmla="*/ 267 w 983"/>
                <a:gd name="T45" fmla="*/ 670 h 731"/>
                <a:gd name="T46" fmla="*/ 353 w 983"/>
                <a:gd name="T47" fmla="*/ 316 h 731"/>
                <a:gd name="T48" fmla="*/ 441 w 983"/>
                <a:gd name="T49" fmla="*/ 286 h 731"/>
                <a:gd name="T50" fmla="*/ 472 w 983"/>
                <a:gd name="T51" fmla="*/ 670 h 731"/>
                <a:gd name="T52" fmla="*/ 558 w 983"/>
                <a:gd name="T53" fmla="*/ 421 h 731"/>
                <a:gd name="T54" fmla="*/ 646 w 983"/>
                <a:gd name="T55" fmla="*/ 390 h 731"/>
                <a:gd name="T56" fmla="*/ 677 w 983"/>
                <a:gd name="T57" fmla="*/ 670 h 731"/>
                <a:gd name="T58" fmla="*/ 763 w 983"/>
                <a:gd name="T59" fmla="*/ 245 h 731"/>
                <a:gd name="T60" fmla="*/ 851 w 983"/>
                <a:gd name="T61" fmla="*/ 214 h 731"/>
                <a:gd name="T62" fmla="*/ 881 w 983"/>
                <a:gd name="T63" fmla="*/ 67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3" h="731">
                  <a:moveTo>
                    <a:pt x="404" y="154"/>
                  </a:moveTo>
                  <a:lnTo>
                    <a:pt x="201" y="386"/>
                  </a:lnTo>
                  <a:lnTo>
                    <a:pt x="153" y="345"/>
                  </a:lnTo>
                  <a:lnTo>
                    <a:pt x="359" y="110"/>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4659824" y="1881678"/>
            <a:ext cx="1466638" cy="1320371"/>
            <a:chOff x="4659635" y="1881677"/>
            <a:chExt cx="1466829" cy="1320370"/>
          </a:xfrm>
        </p:grpSpPr>
        <p:grpSp>
          <p:nvGrpSpPr>
            <p:cNvPr id="57" name="组合 56"/>
            <p:cNvGrpSpPr/>
            <p:nvPr/>
          </p:nvGrpSpPr>
          <p:grpSpPr>
            <a:xfrm rot="1800000">
              <a:off x="4659635" y="1881677"/>
              <a:ext cx="1466829" cy="1320370"/>
              <a:chOff x="7568104" y="1986367"/>
              <a:chExt cx="2509488" cy="2258921"/>
            </a:xfrm>
          </p:grpSpPr>
          <p:sp>
            <p:nvSpPr>
              <p:cNvPr id="60" name="Freeform 5"/>
              <p:cNvSpPr/>
              <p:nvPr/>
            </p:nvSpPr>
            <p:spPr bwMode="auto">
              <a:xfrm>
                <a:off x="7568104" y="1986367"/>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1" name="Freeform 5"/>
              <p:cNvSpPr/>
              <p:nvPr/>
            </p:nvSpPr>
            <p:spPr bwMode="auto">
              <a:xfrm>
                <a:off x="7599645" y="2014758"/>
                <a:ext cx="2446406" cy="2202138"/>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59" name="Freeform 14"/>
            <p:cNvSpPr>
              <a:spLocks noEditPoints="1"/>
            </p:cNvSpPr>
            <p:nvPr/>
          </p:nvSpPr>
          <p:spPr bwMode="auto">
            <a:xfrm>
              <a:off x="5149068" y="2177419"/>
              <a:ext cx="484039" cy="660529"/>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6088871" y="1881678"/>
            <a:ext cx="1466638" cy="1320371"/>
            <a:chOff x="6088869" y="1881677"/>
            <a:chExt cx="1466829" cy="1320370"/>
          </a:xfrm>
        </p:grpSpPr>
        <p:grpSp>
          <p:nvGrpSpPr>
            <p:cNvPr id="63" name="组合 62"/>
            <p:cNvGrpSpPr/>
            <p:nvPr/>
          </p:nvGrpSpPr>
          <p:grpSpPr>
            <a:xfrm rot="1800000">
              <a:off x="6088869" y="1881677"/>
              <a:ext cx="1466829" cy="1320370"/>
              <a:chOff x="7568104" y="1986367"/>
              <a:chExt cx="2509488" cy="2258921"/>
            </a:xfrm>
          </p:grpSpPr>
          <p:sp>
            <p:nvSpPr>
              <p:cNvPr id="65" name="Freeform 5"/>
              <p:cNvSpPr/>
              <p:nvPr/>
            </p:nvSpPr>
            <p:spPr bwMode="auto">
              <a:xfrm>
                <a:off x="7568104" y="1986367"/>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6" name="Freeform 5"/>
              <p:cNvSpPr/>
              <p:nvPr/>
            </p:nvSpPr>
            <p:spPr bwMode="auto">
              <a:xfrm>
                <a:off x="7599645" y="2014758"/>
                <a:ext cx="2446406" cy="2202138"/>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64" name="Freeform 15"/>
            <p:cNvSpPr>
              <a:spLocks noEditPoints="1"/>
            </p:cNvSpPr>
            <p:nvPr/>
          </p:nvSpPr>
          <p:spPr bwMode="auto">
            <a:xfrm>
              <a:off x="6501367" y="2283570"/>
              <a:ext cx="641831" cy="549933"/>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6805672" y="3111763"/>
            <a:ext cx="1466638" cy="1320371"/>
            <a:chOff x="6805763" y="3111763"/>
            <a:chExt cx="1466829" cy="1320370"/>
          </a:xfrm>
        </p:grpSpPr>
        <p:grpSp>
          <p:nvGrpSpPr>
            <p:cNvPr id="68" name="组合 67"/>
            <p:cNvGrpSpPr/>
            <p:nvPr/>
          </p:nvGrpSpPr>
          <p:grpSpPr>
            <a:xfrm rot="1800000">
              <a:off x="6805763" y="3111763"/>
              <a:ext cx="1466829" cy="1320370"/>
              <a:chOff x="7568104" y="1986367"/>
              <a:chExt cx="2509488" cy="2258921"/>
            </a:xfrm>
          </p:grpSpPr>
          <p:sp>
            <p:nvSpPr>
              <p:cNvPr id="104" name="Freeform 5"/>
              <p:cNvSpPr/>
              <p:nvPr/>
            </p:nvSpPr>
            <p:spPr bwMode="auto">
              <a:xfrm>
                <a:off x="7568104" y="1986367"/>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5" name="Freeform 5"/>
              <p:cNvSpPr/>
              <p:nvPr/>
            </p:nvSpPr>
            <p:spPr bwMode="auto">
              <a:xfrm>
                <a:off x="7599645" y="2014758"/>
                <a:ext cx="2446406" cy="2202138"/>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03" name="Freeform 13"/>
            <p:cNvSpPr>
              <a:spLocks noEditPoints="1"/>
            </p:cNvSpPr>
            <p:nvPr/>
          </p:nvSpPr>
          <p:spPr bwMode="auto">
            <a:xfrm>
              <a:off x="7259252" y="3484907"/>
              <a:ext cx="586312" cy="578718"/>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chemeClr val="accent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06" name="组合 105"/>
          <p:cNvGrpSpPr/>
          <p:nvPr/>
        </p:nvGrpSpPr>
        <p:grpSpPr>
          <a:xfrm>
            <a:off x="6088871" y="4362025"/>
            <a:ext cx="1466638" cy="1320371"/>
            <a:chOff x="6088869" y="4362024"/>
            <a:chExt cx="1466829" cy="1320370"/>
          </a:xfrm>
        </p:grpSpPr>
        <p:grpSp>
          <p:nvGrpSpPr>
            <p:cNvPr id="107" name="组合 106"/>
            <p:cNvGrpSpPr/>
            <p:nvPr/>
          </p:nvGrpSpPr>
          <p:grpSpPr>
            <a:xfrm rot="1800000">
              <a:off x="6088869" y="4362024"/>
              <a:ext cx="1466829" cy="1320370"/>
              <a:chOff x="7568104" y="1986367"/>
              <a:chExt cx="2509488" cy="2258921"/>
            </a:xfrm>
          </p:grpSpPr>
          <p:sp>
            <p:nvSpPr>
              <p:cNvPr id="109" name="Freeform 5"/>
              <p:cNvSpPr/>
              <p:nvPr/>
            </p:nvSpPr>
            <p:spPr bwMode="auto">
              <a:xfrm>
                <a:off x="7568104" y="1986367"/>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0" name="Freeform 5"/>
              <p:cNvSpPr/>
              <p:nvPr/>
            </p:nvSpPr>
            <p:spPr bwMode="auto">
              <a:xfrm>
                <a:off x="7599645" y="2014758"/>
                <a:ext cx="2446406" cy="2202138"/>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08" name="Freeform 16"/>
            <p:cNvSpPr>
              <a:spLocks noEditPoints="1"/>
            </p:cNvSpPr>
            <p:nvPr/>
          </p:nvSpPr>
          <p:spPr bwMode="auto">
            <a:xfrm>
              <a:off x="6475143" y="4749849"/>
              <a:ext cx="700977" cy="559007"/>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11" name="TextBox 45"/>
          <p:cNvSpPr txBox="1"/>
          <p:nvPr/>
        </p:nvSpPr>
        <p:spPr>
          <a:xfrm>
            <a:off x="2372753" y="1917962"/>
            <a:ext cx="1997087" cy="523208"/>
          </a:xfrm>
          <a:prstGeom prst="rect">
            <a:avLst/>
          </a:prstGeom>
          <a:noFill/>
        </p:spPr>
        <p:txBody>
          <a:bodyPr wrap="square" lIns="121908" tIns="60954" rIns="121908" bIns="60954" rtlCol="0">
            <a:spAutoFit/>
          </a:bodyPr>
          <a:lstStyle>
            <a:defPPr>
              <a:defRPr lang="zh-CN"/>
            </a:defPPr>
            <a:lvl1pPr algn="ctr">
              <a:defRPr sz="24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pPr algn="r">
              <a:lnSpc>
                <a:spcPct val="130000"/>
              </a:lnSpc>
            </a:pPr>
            <a:r>
              <a:rPr lang="zh-CN" altLang="en-US" sz="2000" dirty="0">
                <a:solidFill>
                  <a:schemeClr val="tx1">
                    <a:lumMod val="50000"/>
                    <a:lumOff val="50000"/>
                  </a:schemeClr>
                </a:solidFill>
              </a:rPr>
              <a:t>添加标题</a:t>
            </a:r>
            <a:endParaRPr lang="zh-CN" altLang="en-US" sz="2000" dirty="0">
              <a:solidFill>
                <a:schemeClr val="tx1">
                  <a:lumMod val="50000"/>
                  <a:lumOff val="50000"/>
                </a:schemeClr>
              </a:solidFill>
            </a:endParaRPr>
          </a:p>
        </p:txBody>
      </p:sp>
      <p:sp>
        <p:nvSpPr>
          <p:cNvPr id="112" name="TextBox 46"/>
          <p:cNvSpPr txBox="1"/>
          <p:nvPr/>
        </p:nvSpPr>
        <p:spPr>
          <a:xfrm>
            <a:off x="1632684" y="2311391"/>
            <a:ext cx="2714252" cy="553997"/>
          </a:xfrm>
          <a:prstGeom prst="rect">
            <a:avLst/>
          </a:prstGeom>
          <a:noFill/>
        </p:spPr>
        <p:txBody>
          <a:bodyPr wrap="square" lIns="121908" tIns="60954" rIns="121908" bIns="60954" rtlCol="0">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请在这里输入段落文本内容请在这里输入段落文本内容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3" name="TextBox 47"/>
          <p:cNvSpPr txBox="1"/>
          <p:nvPr/>
        </p:nvSpPr>
        <p:spPr>
          <a:xfrm>
            <a:off x="7794163" y="1917963"/>
            <a:ext cx="1997087" cy="523220"/>
          </a:xfrm>
          <a:prstGeom prst="rect">
            <a:avLst/>
          </a:prstGeom>
          <a:noFill/>
        </p:spPr>
        <p:txBody>
          <a:bodyPr wrap="square" lIns="121908" tIns="60954" rIns="121908" bIns="60954" rtlCol="0">
            <a:spAutoFit/>
          </a:bodyPr>
          <a:lstStyle>
            <a:defPPr>
              <a:defRPr lang="zh-CN"/>
            </a:defPPr>
            <a:lvl1pPr algn="r">
              <a:defRPr sz="20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pPr algn="l">
              <a:lnSpc>
                <a:spcPct val="130000"/>
              </a:lnSpc>
            </a:pPr>
            <a:r>
              <a:rPr lang="zh-CN" altLang="en-US" dirty="0">
                <a:solidFill>
                  <a:schemeClr val="tx1">
                    <a:lumMod val="50000"/>
                    <a:lumOff val="50000"/>
                  </a:schemeClr>
                </a:solidFill>
              </a:rPr>
              <a:t>添加标题</a:t>
            </a:r>
            <a:endParaRPr lang="zh-CN" altLang="en-US" dirty="0">
              <a:solidFill>
                <a:schemeClr val="tx1">
                  <a:lumMod val="50000"/>
                  <a:lumOff val="50000"/>
                </a:schemeClr>
              </a:solidFill>
            </a:endParaRPr>
          </a:p>
        </p:txBody>
      </p:sp>
      <p:sp>
        <p:nvSpPr>
          <p:cNvPr id="114" name="TextBox 48"/>
          <p:cNvSpPr txBox="1"/>
          <p:nvPr/>
        </p:nvSpPr>
        <p:spPr>
          <a:xfrm>
            <a:off x="7802117" y="2311391"/>
            <a:ext cx="2714252" cy="553997"/>
          </a:xfrm>
          <a:prstGeom prst="rect">
            <a:avLst/>
          </a:prstGeom>
          <a:noFill/>
        </p:spPr>
        <p:txBody>
          <a:bodyPr wrap="square" lIns="121908" tIns="60954" rIns="121908" bIns="60954"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请在这里输入段落文本内容请在这里输入段落文本内容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5" name="TextBox 49"/>
          <p:cNvSpPr txBox="1"/>
          <p:nvPr/>
        </p:nvSpPr>
        <p:spPr>
          <a:xfrm>
            <a:off x="8487755" y="3321094"/>
            <a:ext cx="1997087" cy="523220"/>
          </a:xfrm>
          <a:prstGeom prst="rect">
            <a:avLst/>
          </a:prstGeom>
          <a:noFill/>
        </p:spPr>
        <p:txBody>
          <a:bodyPr wrap="square" lIns="121908" tIns="60954" rIns="121908" bIns="60954" rtlCol="0">
            <a:spAutoFit/>
          </a:bodyPr>
          <a:lstStyle>
            <a:defPPr>
              <a:defRPr lang="zh-CN"/>
            </a:defPPr>
            <a:lvl1pPr>
              <a:defRPr sz="20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pPr>
              <a:lnSpc>
                <a:spcPct val="130000"/>
              </a:lnSpc>
            </a:pPr>
            <a:r>
              <a:rPr lang="zh-CN" altLang="en-US" dirty="0">
                <a:solidFill>
                  <a:schemeClr val="tx1">
                    <a:lumMod val="50000"/>
                    <a:lumOff val="50000"/>
                  </a:schemeClr>
                </a:solidFill>
              </a:rPr>
              <a:t>添加标题</a:t>
            </a:r>
            <a:endParaRPr lang="zh-CN" altLang="en-US" dirty="0">
              <a:solidFill>
                <a:schemeClr val="tx1">
                  <a:lumMod val="50000"/>
                  <a:lumOff val="50000"/>
                </a:schemeClr>
              </a:solidFill>
            </a:endParaRPr>
          </a:p>
        </p:txBody>
      </p:sp>
      <p:sp>
        <p:nvSpPr>
          <p:cNvPr id="116" name="TextBox 50"/>
          <p:cNvSpPr txBox="1"/>
          <p:nvPr/>
        </p:nvSpPr>
        <p:spPr>
          <a:xfrm>
            <a:off x="8495709" y="3714521"/>
            <a:ext cx="2714252" cy="553997"/>
          </a:xfrm>
          <a:prstGeom prst="rect">
            <a:avLst/>
          </a:prstGeom>
          <a:noFill/>
        </p:spPr>
        <p:txBody>
          <a:bodyPr wrap="square" lIns="121908" tIns="60954" rIns="121908" bIns="60954"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请在这里输入段落文本内容请在这里输入段落文本内容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7" name="TextBox 52"/>
          <p:cNvSpPr txBox="1"/>
          <p:nvPr/>
        </p:nvSpPr>
        <p:spPr>
          <a:xfrm>
            <a:off x="7762636" y="4661163"/>
            <a:ext cx="1997087" cy="523220"/>
          </a:xfrm>
          <a:prstGeom prst="rect">
            <a:avLst/>
          </a:prstGeom>
          <a:noFill/>
        </p:spPr>
        <p:txBody>
          <a:bodyPr wrap="square" lIns="121908" tIns="60954" rIns="121908" bIns="60954" rtlCol="0">
            <a:spAutoFit/>
          </a:bodyPr>
          <a:lstStyle>
            <a:defPPr>
              <a:defRPr lang="zh-CN"/>
            </a:defPPr>
            <a:lvl1pPr>
              <a:defRPr sz="20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pPr>
              <a:lnSpc>
                <a:spcPct val="130000"/>
              </a:lnSpc>
            </a:pPr>
            <a:r>
              <a:rPr lang="zh-CN" altLang="en-US" dirty="0">
                <a:solidFill>
                  <a:schemeClr val="tx1">
                    <a:lumMod val="50000"/>
                    <a:lumOff val="50000"/>
                  </a:schemeClr>
                </a:solidFill>
              </a:rPr>
              <a:t>添加标题</a:t>
            </a:r>
            <a:endParaRPr lang="zh-CN" altLang="en-US" dirty="0">
              <a:solidFill>
                <a:schemeClr val="tx1">
                  <a:lumMod val="50000"/>
                  <a:lumOff val="50000"/>
                </a:schemeClr>
              </a:solidFill>
            </a:endParaRPr>
          </a:p>
        </p:txBody>
      </p:sp>
      <p:sp>
        <p:nvSpPr>
          <p:cNvPr id="118" name="TextBox 53"/>
          <p:cNvSpPr txBox="1"/>
          <p:nvPr/>
        </p:nvSpPr>
        <p:spPr>
          <a:xfrm>
            <a:off x="7770590" y="5054591"/>
            <a:ext cx="2714252" cy="553997"/>
          </a:xfrm>
          <a:prstGeom prst="rect">
            <a:avLst/>
          </a:prstGeom>
          <a:noFill/>
        </p:spPr>
        <p:txBody>
          <a:bodyPr wrap="square" lIns="121908" tIns="60954" rIns="121908" bIns="60954"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请在这里输入段落文本内容请在这里输入段落文本内容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9" name="TextBox 54"/>
          <p:cNvSpPr txBox="1"/>
          <p:nvPr/>
        </p:nvSpPr>
        <p:spPr>
          <a:xfrm>
            <a:off x="2498862" y="4676930"/>
            <a:ext cx="1997087" cy="523220"/>
          </a:xfrm>
          <a:prstGeom prst="rect">
            <a:avLst/>
          </a:prstGeom>
          <a:noFill/>
        </p:spPr>
        <p:txBody>
          <a:bodyPr wrap="square" lIns="121908" tIns="60954" rIns="121908" bIns="60954" rtlCol="0">
            <a:spAutoFit/>
          </a:bodyPr>
          <a:lstStyle>
            <a:defPPr>
              <a:defRPr lang="zh-CN"/>
            </a:defPPr>
            <a:lvl1pPr algn="r">
              <a:defRPr sz="20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pPr>
              <a:lnSpc>
                <a:spcPct val="130000"/>
              </a:lnSpc>
            </a:pPr>
            <a:r>
              <a:rPr lang="zh-CN" altLang="en-US" dirty="0">
                <a:solidFill>
                  <a:schemeClr val="tx1">
                    <a:lumMod val="50000"/>
                    <a:lumOff val="50000"/>
                  </a:schemeClr>
                </a:solidFill>
              </a:rPr>
              <a:t>添加标题</a:t>
            </a:r>
            <a:endParaRPr lang="zh-CN" altLang="en-US" dirty="0">
              <a:solidFill>
                <a:schemeClr val="tx1">
                  <a:lumMod val="50000"/>
                  <a:lumOff val="50000"/>
                </a:schemeClr>
              </a:solidFill>
            </a:endParaRPr>
          </a:p>
        </p:txBody>
      </p:sp>
      <p:sp>
        <p:nvSpPr>
          <p:cNvPr id="120" name="TextBox 56"/>
          <p:cNvSpPr txBox="1"/>
          <p:nvPr/>
        </p:nvSpPr>
        <p:spPr>
          <a:xfrm>
            <a:off x="1758793" y="5070356"/>
            <a:ext cx="2714252" cy="553997"/>
          </a:xfrm>
          <a:prstGeom prst="rect">
            <a:avLst/>
          </a:prstGeom>
          <a:noFill/>
        </p:spPr>
        <p:txBody>
          <a:bodyPr wrap="square" lIns="121908" tIns="60954" rIns="121908" bIns="60954" rtlCol="0">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请在这里输入段落文本内容请在这里输入段落文本内容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1" name="TextBox 57"/>
          <p:cNvSpPr txBox="1"/>
          <p:nvPr/>
        </p:nvSpPr>
        <p:spPr>
          <a:xfrm>
            <a:off x="1852559" y="3321095"/>
            <a:ext cx="1997087" cy="523220"/>
          </a:xfrm>
          <a:prstGeom prst="rect">
            <a:avLst/>
          </a:prstGeom>
          <a:noFill/>
        </p:spPr>
        <p:txBody>
          <a:bodyPr wrap="square" lIns="121908" tIns="60954" rIns="121908" bIns="60954" rtlCol="0">
            <a:spAutoFit/>
          </a:bodyPr>
          <a:lstStyle>
            <a:defPPr>
              <a:defRPr lang="zh-CN"/>
            </a:defPPr>
            <a:lvl1pPr algn="r">
              <a:defRPr sz="20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pPr>
              <a:lnSpc>
                <a:spcPct val="130000"/>
              </a:lnSpc>
            </a:pPr>
            <a:r>
              <a:rPr lang="zh-CN" altLang="en-US" dirty="0">
                <a:solidFill>
                  <a:schemeClr val="tx1">
                    <a:lumMod val="50000"/>
                    <a:lumOff val="50000"/>
                  </a:schemeClr>
                </a:solidFill>
              </a:rPr>
              <a:t>添加标题</a:t>
            </a:r>
            <a:endParaRPr lang="zh-CN" altLang="en-US" dirty="0">
              <a:solidFill>
                <a:schemeClr val="tx1">
                  <a:lumMod val="50000"/>
                  <a:lumOff val="50000"/>
                </a:schemeClr>
              </a:solidFill>
            </a:endParaRPr>
          </a:p>
        </p:txBody>
      </p:sp>
      <p:sp>
        <p:nvSpPr>
          <p:cNvPr id="122" name="TextBox 58"/>
          <p:cNvSpPr txBox="1"/>
          <p:nvPr/>
        </p:nvSpPr>
        <p:spPr>
          <a:xfrm>
            <a:off x="1112491" y="3714523"/>
            <a:ext cx="2714252" cy="553997"/>
          </a:xfrm>
          <a:prstGeom prst="rect">
            <a:avLst/>
          </a:prstGeom>
          <a:noFill/>
        </p:spPr>
        <p:txBody>
          <a:bodyPr wrap="square" lIns="121908" tIns="60954" rIns="121908" bIns="60954" rtlCol="0">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请在这里输入段落文本内容请在这里输入段落文本内容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3" name="Freeform 39"/>
          <p:cNvSpPr>
            <a:spLocks noEditPoints="1"/>
          </p:cNvSpPr>
          <p:nvPr/>
        </p:nvSpPr>
        <p:spPr bwMode="auto">
          <a:xfrm flipH="1">
            <a:off x="10484842" y="4402945"/>
            <a:ext cx="626474" cy="1858043"/>
          </a:xfrm>
          <a:custGeom>
            <a:avLst/>
            <a:gdLst>
              <a:gd name="T0" fmla="*/ 150 w 175"/>
              <a:gd name="T1" fmla="*/ 476 h 519"/>
              <a:gd name="T2" fmla="*/ 138 w 175"/>
              <a:gd name="T3" fmla="*/ 459 h 519"/>
              <a:gd name="T4" fmla="*/ 144 w 175"/>
              <a:gd name="T5" fmla="*/ 444 h 519"/>
              <a:gd name="T6" fmla="*/ 132 w 175"/>
              <a:gd name="T7" fmla="*/ 286 h 519"/>
              <a:gd name="T8" fmla="*/ 121 w 175"/>
              <a:gd name="T9" fmla="*/ 216 h 519"/>
              <a:gd name="T10" fmla="*/ 126 w 175"/>
              <a:gd name="T11" fmla="*/ 205 h 519"/>
              <a:gd name="T12" fmla="*/ 136 w 175"/>
              <a:gd name="T13" fmla="*/ 214 h 519"/>
              <a:gd name="T14" fmla="*/ 150 w 175"/>
              <a:gd name="T15" fmla="*/ 200 h 519"/>
              <a:gd name="T16" fmla="*/ 148 w 175"/>
              <a:gd name="T17" fmla="*/ 183 h 519"/>
              <a:gd name="T18" fmla="*/ 147 w 175"/>
              <a:gd name="T19" fmla="*/ 175 h 519"/>
              <a:gd name="T20" fmla="*/ 172 w 175"/>
              <a:gd name="T21" fmla="*/ 142 h 519"/>
              <a:gd name="T22" fmla="*/ 130 w 175"/>
              <a:gd name="T23" fmla="*/ 119 h 519"/>
              <a:gd name="T24" fmla="*/ 117 w 175"/>
              <a:gd name="T25" fmla="*/ 99 h 519"/>
              <a:gd name="T26" fmla="*/ 92 w 175"/>
              <a:gd name="T27" fmla="*/ 87 h 519"/>
              <a:gd name="T28" fmla="*/ 94 w 175"/>
              <a:gd name="T29" fmla="*/ 113 h 519"/>
              <a:gd name="T30" fmla="*/ 89 w 175"/>
              <a:gd name="T31" fmla="*/ 92 h 519"/>
              <a:gd name="T32" fmla="*/ 87 w 175"/>
              <a:gd name="T33" fmla="*/ 82 h 519"/>
              <a:gd name="T34" fmla="*/ 95 w 175"/>
              <a:gd name="T35" fmla="*/ 78 h 519"/>
              <a:gd name="T36" fmla="*/ 109 w 175"/>
              <a:gd name="T37" fmla="*/ 54 h 519"/>
              <a:gd name="T38" fmla="*/ 116 w 175"/>
              <a:gd name="T39" fmla="*/ 31 h 519"/>
              <a:gd name="T40" fmla="*/ 117 w 175"/>
              <a:gd name="T41" fmla="*/ 16 h 519"/>
              <a:gd name="T42" fmla="*/ 110 w 175"/>
              <a:gd name="T43" fmla="*/ 11 h 519"/>
              <a:gd name="T44" fmla="*/ 99 w 175"/>
              <a:gd name="T45" fmla="*/ 4 h 519"/>
              <a:gd name="T46" fmla="*/ 89 w 175"/>
              <a:gd name="T47" fmla="*/ 0 h 519"/>
              <a:gd name="T48" fmla="*/ 72 w 175"/>
              <a:gd name="T49" fmla="*/ 10 h 519"/>
              <a:gd name="T50" fmla="*/ 63 w 175"/>
              <a:gd name="T51" fmla="*/ 31 h 519"/>
              <a:gd name="T52" fmla="*/ 63 w 175"/>
              <a:gd name="T53" fmla="*/ 55 h 519"/>
              <a:gd name="T54" fmla="*/ 78 w 175"/>
              <a:gd name="T55" fmla="*/ 81 h 519"/>
              <a:gd name="T56" fmla="*/ 83 w 175"/>
              <a:gd name="T57" fmla="*/ 97 h 519"/>
              <a:gd name="T58" fmla="*/ 62 w 175"/>
              <a:gd name="T59" fmla="*/ 80 h 519"/>
              <a:gd name="T60" fmla="*/ 53 w 175"/>
              <a:gd name="T61" fmla="*/ 69 h 519"/>
              <a:gd name="T62" fmla="*/ 39 w 175"/>
              <a:gd name="T63" fmla="*/ 79 h 519"/>
              <a:gd name="T64" fmla="*/ 2 w 175"/>
              <a:gd name="T65" fmla="*/ 100 h 519"/>
              <a:gd name="T66" fmla="*/ 4 w 175"/>
              <a:gd name="T67" fmla="*/ 157 h 519"/>
              <a:gd name="T68" fmla="*/ 23 w 175"/>
              <a:gd name="T69" fmla="*/ 194 h 519"/>
              <a:gd name="T70" fmla="*/ 21 w 175"/>
              <a:gd name="T71" fmla="*/ 234 h 519"/>
              <a:gd name="T72" fmla="*/ 20 w 175"/>
              <a:gd name="T73" fmla="*/ 298 h 519"/>
              <a:gd name="T74" fmla="*/ 21 w 175"/>
              <a:gd name="T75" fmla="*/ 430 h 519"/>
              <a:gd name="T76" fmla="*/ 28 w 175"/>
              <a:gd name="T77" fmla="*/ 468 h 519"/>
              <a:gd name="T78" fmla="*/ 32 w 175"/>
              <a:gd name="T79" fmla="*/ 490 h 519"/>
              <a:gd name="T80" fmla="*/ 38 w 175"/>
              <a:gd name="T81" fmla="*/ 506 h 519"/>
              <a:gd name="T82" fmla="*/ 71 w 175"/>
              <a:gd name="T83" fmla="*/ 517 h 519"/>
              <a:gd name="T84" fmla="*/ 71 w 175"/>
              <a:gd name="T85" fmla="*/ 503 h 519"/>
              <a:gd name="T86" fmla="*/ 61 w 175"/>
              <a:gd name="T87" fmla="*/ 482 h 519"/>
              <a:gd name="T88" fmla="*/ 66 w 175"/>
              <a:gd name="T89" fmla="*/ 469 h 519"/>
              <a:gd name="T90" fmla="*/ 61 w 175"/>
              <a:gd name="T91" fmla="*/ 434 h 519"/>
              <a:gd name="T92" fmla="*/ 56 w 175"/>
              <a:gd name="T93" fmla="*/ 408 h 519"/>
              <a:gd name="T94" fmla="*/ 86 w 175"/>
              <a:gd name="T95" fmla="*/ 378 h 519"/>
              <a:gd name="T96" fmla="*/ 104 w 175"/>
              <a:gd name="T97" fmla="*/ 468 h 519"/>
              <a:gd name="T98" fmla="*/ 105 w 175"/>
              <a:gd name="T99" fmla="*/ 485 h 519"/>
              <a:gd name="T100" fmla="*/ 131 w 175"/>
              <a:gd name="T101" fmla="*/ 489 h 519"/>
              <a:gd name="T102" fmla="*/ 170 w 175"/>
              <a:gd name="T103" fmla="*/ 499 h 519"/>
              <a:gd name="T104" fmla="*/ 170 w 175"/>
              <a:gd name="T105" fmla="*/ 146 h 519"/>
              <a:gd name="T106" fmla="*/ 140 w 175"/>
              <a:gd name="T107" fmla="*/ 169 h 519"/>
              <a:gd name="T108" fmla="*/ 135 w 175"/>
              <a:gd name="T109" fmla="*/ 176 h 519"/>
              <a:gd name="T110" fmla="*/ 130 w 175"/>
              <a:gd name="T111" fmla="*/ 175 h 519"/>
              <a:gd name="T112" fmla="*/ 115 w 175"/>
              <a:gd name="T113" fmla="*/ 178 h 519"/>
              <a:gd name="T114" fmla="*/ 115 w 175"/>
              <a:gd name="T115" fmla="*/ 187 h 519"/>
              <a:gd name="T116" fmla="*/ 120 w 175"/>
              <a:gd name="T117" fmla="*/ 194 h 519"/>
              <a:gd name="T118" fmla="*/ 113 w 175"/>
              <a:gd name="T119" fmla="*/ 203 h 519"/>
              <a:gd name="T120" fmla="*/ 66 w 175"/>
              <a:gd name="T121" fmla="*/ 201 h 519"/>
              <a:gd name="T122" fmla="*/ 122 w 175"/>
              <a:gd name="T123" fmla="*/ 138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 h="519">
                <a:moveTo>
                  <a:pt x="173" y="491"/>
                </a:moveTo>
                <a:lnTo>
                  <a:pt x="173" y="491"/>
                </a:lnTo>
                <a:lnTo>
                  <a:pt x="172" y="489"/>
                </a:lnTo>
                <a:lnTo>
                  <a:pt x="172" y="489"/>
                </a:lnTo>
                <a:lnTo>
                  <a:pt x="164" y="484"/>
                </a:lnTo>
                <a:lnTo>
                  <a:pt x="164" y="484"/>
                </a:lnTo>
                <a:lnTo>
                  <a:pt x="157" y="480"/>
                </a:lnTo>
                <a:lnTo>
                  <a:pt x="157" y="480"/>
                </a:lnTo>
                <a:lnTo>
                  <a:pt x="150" y="476"/>
                </a:lnTo>
                <a:lnTo>
                  <a:pt x="150" y="476"/>
                </a:lnTo>
                <a:lnTo>
                  <a:pt x="148" y="473"/>
                </a:lnTo>
                <a:lnTo>
                  <a:pt x="148" y="473"/>
                </a:lnTo>
                <a:lnTo>
                  <a:pt x="144" y="470"/>
                </a:lnTo>
                <a:lnTo>
                  <a:pt x="145" y="469"/>
                </a:lnTo>
                <a:lnTo>
                  <a:pt x="145" y="469"/>
                </a:lnTo>
                <a:lnTo>
                  <a:pt x="141" y="466"/>
                </a:lnTo>
                <a:lnTo>
                  <a:pt x="141" y="466"/>
                </a:lnTo>
                <a:lnTo>
                  <a:pt x="140" y="462"/>
                </a:lnTo>
                <a:lnTo>
                  <a:pt x="140" y="462"/>
                </a:lnTo>
                <a:lnTo>
                  <a:pt x="138" y="459"/>
                </a:lnTo>
                <a:lnTo>
                  <a:pt x="138" y="459"/>
                </a:lnTo>
                <a:lnTo>
                  <a:pt x="139" y="457"/>
                </a:lnTo>
                <a:lnTo>
                  <a:pt x="139" y="457"/>
                </a:lnTo>
                <a:lnTo>
                  <a:pt x="141" y="456"/>
                </a:lnTo>
                <a:lnTo>
                  <a:pt x="143" y="454"/>
                </a:lnTo>
                <a:lnTo>
                  <a:pt x="143" y="454"/>
                </a:lnTo>
                <a:lnTo>
                  <a:pt x="144" y="447"/>
                </a:lnTo>
                <a:lnTo>
                  <a:pt x="144" y="447"/>
                </a:lnTo>
                <a:lnTo>
                  <a:pt x="144" y="444"/>
                </a:lnTo>
                <a:lnTo>
                  <a:pt x="144" y="444"/>
                </a:lnTo>
                <a:lnTo>
                  <a:pt x="133" y="402"/>
                </a:lnTo>
                <a:lnTo>
                  <a:pt x="133" y="402"/>
                </a:lnTo>
                <a:lnTo>
                  <a:pt x="131" y="384"/>
                </a:lnTo>
                <a:lnTo>
                  <a:pt x="131" y="384"/>
                </a:lnTo>
                <a:lnTo>
                  <a:pt x="131" y="332"/>
                </a:lnTo>
                <a:lnTo>
                  <a:pt x="131" y="332"/>
                </a:lnTo>
                <a:lnTo>
                  <a:pt x="131" y="308"/>
                </a:lnTo>
                <a:lnTo>
                  <a:pt x="131" y="296"/>
                </a:lnTo>
                <a:lnTo>
                  <a:pt x="130" y="288"/>
                </a:lnTo>
                <a:lnTo>
                  <a:pt x="132" y="286"/>
                </a:lnTo>
                <a:lnTo>
                  <a:pt x="132" y="286"/>
                </a:lnTo>
                <a:lnTo>
                  <a:pt x="131" y="277"/>
                </a:lnTo>
                <a:lnTo>
                  <a:pt x="131" y="277"/>
                </a:lnTo>
                <a:lnTo>
                  <a:pt x="126" y="256"/>
                </a:lnTo>
                <a:lnTo>
                  <a:pt x="126" y="256"/>
                </a:lnTo>
                <a:lnTo>
                  <a:pt x="124" y="246"/>
                </a:lnTo>
                <a:lnTo>
                  <a:pt x="124" y="246"/>
                </a:lnTo>
                <a:lnTo>
                  <a:pt x="122" y="224"/>
                </a:lnTo>
                <a:lnTo>
                  <a:pt x="122" y="224"/>
                </a:lnTo>
                <a:lnTo>
                  <a:pt x="121" y="216"/>
                </a:lnTo>
                <a:lnTo>
                  <a:pt x="121" y="216"/>
                </a:lnTo>
                <a:lnTo>
                  <a:pt x="120" y="212"/>
                </a:lnTo>
                <a:lnTo>
                  <a:pt x="120" y="212"/>
                </a:lnTo>
                <a:lnTo>
                  <a:pt x="120" y="203"/>
                </a:lnTo>
                <a:lnTo>
                  <a:pt x="120" y="203"/>
                </a:lnTo>
                <a:lnTo>
                  <a:pt x="121" y="205"/>
                </a:lnTo>
                <a:lnTo>
                  <a:pt x="123" y="202"/>
                </a:lnTo>
                <a:lnTo>
                  <a:pt x="123" y="202"/>
                </a:lnTo>
                <a:lnTo>
                  <a:pt x="126" y="205"/>
                </a:lnTo>
                <a:lnTo>
                  <a:pt x="126" y="205"/>
                </a:lnTo>
                <a:lnTo>
                  <a:pt x="128" y="205"/>
                </a:lnTo>
                <a:lnTo>
                  <a:pt x="129" y="205"/>
                </a:lnTo>
                <a:lnTo>
                  <a:pt x="129" y="205"/>
                </a:lnTo>
                <a:lnTo>
                  <a:pt x="130" y="205"/>
                </a:lnTo>
                <a:lnTo>
                  <a:pt x="130" y="205"/>
                </a:lnTo>
                <a:lnTo>
                  <a:pt x="131" y="206"/>
                </a:lnTo>
                <a:lnTo>
                  <a:pt x="132" y="209"/>
                </a:lnTo>
                <a:lnTo>
                  <a:pt x="132" y="209"/>
                </a:lnTo>
                <a:lnTo>
                  <a:pt x="136" y="214"/>
                </a:lnTo>
                <a:lnTo>
                  <a:pt x="136" y="214"/>
                </a:lnTo>
                <a:lnTo>
                  <a:pt x="138" y="214"/>
                </a:lnTo>
                <a:lnTo>
                  <a:pt x="138" y="214"/>
                </a:lnTo>
                <a:lnTo>
                  <a:pt x="140" y="216"/>
                </a:lnTo>
                <a:lnTo>
                  <a:pt x="140" y="216"/>
                </a:lnTo>
                <a:lnTo>
                  <a:pt x="143" y="214"/>
                </a:lnTo>
                <a:lnTo>
                  <a:pt x="143" y="214"/>
                </a:lnTo>
                <a:lnTo>
                  <a:pt x="147" y="206"/>
                </a:lnTo>
                <a:lnTo>
                  <a:pt x="147" y="206"/>
                </a:lnTo>
                <a:lnTo>
                  <a:pt x="150" y="200"/>
                </a:lnTo>
                <a:lnTo>
                  <a:pt x="150" y="200"/>
                </a:lnTo>
                <a:lnTo>
                  <a:pt x="151" y="193"/>
                </a:lnTo>
                <a:lnTo>
                  <a:pt x="151" y="193"/>
                </a:lnTo>
                <a:lnTo>
                  <a:pt x="151" y="189"/>
                </a:lnTo>
                <a:lnTo>
                  <a:pt x="151" y="189"/>
                </a:lnTo>
                <a:lnTo>
                  <a:pt x="149" y="185"/>
                </a:lnTo>
                <a:lnTo>
                  <a:pt x="149" y="185"/>
                </a:lnTo>
                <a:lnTo>
                  <a:pt x="148" y="183"/>
                </a:lnTo>
                <a:lnTo>
                  <a:pt x="148" y="183"/>
                </a:lnTo>
                <a:lnTo>
                  <a:pt x="148" y="183"/>
                </a:lnTo>
                <a:lnTo>
                  <a:pt x="148" y="183"/>
                </a:lnTo>
                <a:lnTo>
                  <a:pt x="148" y="180"/>
                </a:lnTo>
                <a:lnTo>
                  <a:pt x="148" y="180"/>
                </a:lnTo>
                <a:lnTo>
                  <a:pt x="147" y="178"/>
                </a:lnTo>
                <a:lnTo>
                  <a:pt x="147" y="178"/>
                </a:lnTo>
                <a:lnTo>
                  <a:pt x="147" y="178"/>
                </a:lnTo>
                <a:lnTo>
                  <a:pt x="147" y="178"/>
                </a:lnTo>
                <a:lnTo>
                  <a:pt x="147" y="175"/>
                </a:lnTo>
                <a:lnTo>
                  <a:pt x="147" y="175"/>
                </a:lnTo>
                <a:lnTo>
                  <a:pt x="147" y="175"/>
                </a:lnTo>
                <a:lnTo>
                  <a:pt x="147" y="175"/>
                </a:lnTo>
                <a:lnTo>
                  <a:pt x="163" y="161"/>
                </a:lnTo>
                <a:lnTo>
                  <a:pt x="163" y="161"/>
                </a:lnTo>
                <a:lnTo>
                  <a:pt x="170" y="155"/>
                </a:lnTo>
                <a:lnTo>
                  <a:pt x="174" y="149"/>
                </a:lnTo>
                <a:lnTo>
                  <a:pt x="174" y="149"/>
                </a:lnTo>
                <a:lnTo>
                  <a:pt x="175" y="147"/>
                </a:lnTo>
                <a:lnTo>
                  <a:pt x="175" y="145"/>
                </a:lnTo>
                <a:lnTo>
                  <a:pt x="175" y="145"/>
                </a:lnTo>
                <a:lnTo>
                  <a:pt x="174" y="143"/>
                </a:lnTo>
                <a:lnTo>
                  <a:pt x="172" y="142"/>
                </a:lnTo>
                <a:lnTo>
                  <a:pt x="172" y="142"/>
                </a:lnTo>
                <a:lnTo>
                  <a:pt x="133" y="135"/>
                </a:lnTo>
                <a:lnTo>
                  <a:pt x="133" y="135"/>
                </a:lnTo>
                <a:lnTo>
                  <a:pt x="133" y="135"/>
                </a:lnTo>
                <a:lnTo>
                  <a:pt x="133" y="135"/>
                </a:lnTo>
                <a:lnTo>
                  <a:pt x="132" y="130"/>
                </a:lnTo>
                <a:lnTo>
                  <a:pt x="132" y="130"/>
                </a:lnTo>
                <a:lnTo>
                  <a:pt x="131" y="126"/>
                </a:lnTo>
                <a:lnTo>
                  <a:pt x="131" y="126"/>
                </a:lnTo>
                <a:lnTo>
                  <a:pt x="130" y="119"/>
                </a:lnTo>
                <a:lnTo>
                  <a:pt x="130" y="119"/>
                </a:lnTo>
                <a:lnTo>
                  <a:pt x="130" y="113"/>
                </a:lnTo>
                <a:lnTo>
                  <a:pt x="130" y="113"/>
                </a:lnTo>
                <a:lnTo>
                  <a:pt x="129" y="110"/>
                </a:lnTo>
                <a:lnTo>
                  <a:pt x="126" y="108"/>
                </a:lnTo>
                <a:lnTo>
                  <a:pt x="126" y="108"/>
                </a:lnTo>
                <a:lnTo>
                  <a:pt x="123" y="104"/>
                </a:lnTo>
                <a:lnTo>
                  <a:pt x="123" y="104"/>
                </a:lnTo>
                <a:lnTo>
                  <a:pt x="117" y="99"/>
                </a:lnTo>
                <a:lnTo>
                  <a:pt x="117" y="99"/>
                </a:lnTo>
                <a:lnTo>
                  <a:pt x="104" y="93"/>
                </a:lnTo>
                <a:lnTo>
                  <a:pt x="104" y="93"/>
                </a:lnTo>
                <a:lnTo>
                  <a:pt x="98" y="88"/>
                </a:lnTo>
                <a:lnTo>
                  <a:pt x="98" y="88"/>
                </a:lnTo>
                <a:lnTo>
                  <a:pt x="96" y="87"/>
                </a:lnTo>
                <a:lnTo>
                  <a:pt x="93" y="82"/>
                </a:lnTo>
                <a:lnTo>
                  <a:pt x="92" y="81"/>
                </a:lnTo>
                <a:lnTo>
                  <a:pt x="92" y="81"/>
                </a:lnTo>
                <a:lnTo>
                  <a:pt x="92" y="87"/>
                </a:lnTo>
                <a:lnTo>
                  <a:pt x="92" y="87"/>
                </a:lnTo>
                <a:lnTo>
                  <a:pt x="93" y="93"/>
                </a:lnTo>
                <a:lnTo>
                  <a:pt x="93" y="93"/>
                </a:lnTo>
                <a:lnTo>
                  <a:pt x="98" y="111"/>
                </a:lnTo>
                <a:lnTo>
                  <a:pt x="98" y="111"/>
                </a:lnTo>
                <a:lnTo>
                  <a:pt x="99" y="117"/>
                </a:lnTo>
                <a:lnTo>
                  <a:pt x="99" y="122"/>
                </a:lnTo>
                <a:lnTo>
                  <a:pt x="99" y="122"/>
                </a:lnTo>
                <a:lnTo>
                  <a:pt x="98" y="118"/>
                </a:lnTo>
                <a:lnTo>
                  <a:pt x="94" y="113"/>
                </a:lnTo>
                <a:lnTo>
                  <a:pt x="94" y="113"/>
                </a:lnTo>
                <a:lnTo>
                  <a:pt x="91" y="108"/>
                </a:lnTo>
                <a:lnTo>
                  <a:pt x="91" y="108"/>
                </a:lnTo>
                <a:lnTo>
                  <a:pt x="90" y="101"/>
                </a:lnTo>
                <a:lnTo>
                  <a:pt x="90" y="101"/>
                </a:lnTo>
                <a:lnTo>
                  <a:pt x="89" y="96"/>
                </a:lnTo>
                <a:lnTo>
                  <a:pt x="89" y="96"/>
                </a:lnTo>
                <a:lnTo>
                  <a:pt x="88" y="95"/>
                </a:lnTo>
                <a:lnTo>
                  <a:pt x="88" y="95"/>
                </a:lnTo>
                <a:lnTo>
                  <a:pt x="89" y="92"/>
                </a:lnTo>
                <a:lnTo>
                  <a:pt x="89" y="92"/>
                </a:lnTo>
                <a:lnTo>
                  <a:pt x="89" y="90"/>
                </a:lnTo>
                <a:lnTo>
                  <a:pt x="89" y="90"/>
                </a:lnTo>
                <a:lnTo>
                  <a:pt x="88" y="88"/>
                </a:lnTo>
                <a:lnTo>
                  <a:pt x="88" y="88"/>
                </a:lnTo>
                <a:lnTo>
                  <a:pt x="87" y="87"/>
                </a:lnTo>
                <a:lnTo>
                  <a:pt x="85" y="86"/>
                </a:lnTo>
                <a:lnTo>
                  <a:pt x="85" y="86"/>
                </a:lnTo>
                <a:lnTo>
                  <a:pt x="84" y="85"/>
                </a:lnTo>
                <a:lnTo>
                  <a:pt x="84" y="85"/>
                </a:lnTo>
                <a:lnTo>
                  <a:pt x="87" y="82"/>
                </a:lnTo>
                <a:lnTo>
                  <a:pt x="87" y="82"/>
                </a:lnTo>
                <a:lnTo>
                  <a:pt x="89" y="81"/>
                </a:lnTo>
                <a:lnTo>
                  <a:pt x="89" y="81"/>
                </a:lnTo>
                <a:lnTo>
                  <a:pt x="91" y="81"/>
                </a:lnTo>
                <a:lnTo>
                  <a:pt x="91" y="81"/>
                </a:lnTo>
                <a:lnTo>
                  <a:pt x="92" y="80"/>
                </a:lnTo>
                <a:lnTo>
                  <a:pt x="92" y="80"/>
                </a:lnTo>
                <a:lnTo>
                  <a:pt x="93" y="80"/>
                </a:lnTo>
                <a:lnTo>
                  <a:pt x="93" y="80"/>
                </a:lnTo>
                <a:lnTo>
                  <a:pt x="95" y="78"/>
                </a:lnTo>
                <a:lnTo>
                  <a:pt x="95" y="78"/>
                </a:lnTo>
                <a:lnTo>
                  <a:pt x="98" y="74"/>
                </a:lnTo>
                <a:lnTo>
                  <a:pt x="98" y="74"/>
                </a:lnTo>
                <a:lnTo>
                  <a:pt x="101" y="71"/>
                </a:lnTo>
                <a:lnTo>
                  <a:pt x="101" y="71"/>
                </a:lnTo>
                <a:lnTo>
                  <a:pt x="105" y="65"/>
                </a:lnTo>
                <a:lnTo>
                  <a:pt x="105" y="65"/>
                </a:lnTo>
                <a:lnTo>
                  <a:pt x="108" y="59"/>
                </a:lnTo>
                <a:lnTo>
                  <a:pt x="108" y="59"/>
                </a:lnTo>
                <a:lnTo>
                  <a:pt x="109" y="54"/>
                </a:lnTo>
                <a:lnTo>
                  <a:pt x="109" y="54"/>
                </a:lnTo>
                <a:lnTo>
                  <a:pt x="110" y="51"/>
                </a:lnTo>
                <a:lnTo>
                  <a:pt x="110" y="51"/>
                </a:lnTo>
                <a:lnTo>
                  <a:pt x="113" y="49"/>
                </a:lnTo>
                <a:lnTo>
                  <a:pt x="113" y="49"/>
                </a:lnTo>
                <a:lnTo>
                  <a:pt x="114" y="48"/>
                </a:lnTo>
                <a:lnTo>
                  <a:pt x="114" y="48"/>
                </a:lnTo>
                <a:lnTo>
                  <a:pt x="115" y="41"/>
                </a:lnTo>
                <a:lnTo>
                  <a:pt x="115" y="41"/>
                </a:lnTo>
                <a:lnTo>
                  <a:pt x="116" y="31"/>
                </a:lnTo>
                <a:lnTo>
                  <a:pt x="116" y="31"/>
                </a:lnTo>
                <a:lnTo>
                  <a:pt x="118" y="26"/>
                </a:lnTo>
                <a:lnTo>
                  <a:pt x="118" y="26"/>
                </a:lnTo>
                <a:lnTo>
                  <a:pt x="119" y="23"/>
                </a:lnTo>
                <a:lnTo>
                  <a:pt x="119" y="23"/>
                </a:lnTo>
                <a:lnTo>
                  <a:pt x="118" y="20"/>
                </a:lnTo>
                <a:lnTo>
                  <a:pt x="118" y="20"/>
                </a:lnTo>
                <a:lnTo>
                  <a:pt x="117" y="18"/>
                </a:lnTo>
                <a:lnTo>
                  <a:pt x="117" y="18"/>
                </a:lnTo>
                <a:lnTo>
                  <a:pt x="117" y="16"/>
                </a:lnTo>
                <a:lnTo>
                  <a:pt x="117" y="16"/>
                </a:lnTo>
                <a:lnTo>
                  <a:pt x="115" y="14"/>
                </a:lnTo>
                <a:lnTo>
                  <a:pt x="115" y="13"/>
                </a:lnTo>
                <a:lnTo>
                  <a:pt x="115" y="13"/>
                </a:lnTo>
                <a:lnTo>
                  <a:pt x="114" y="13"/>
                </a:lnTo>
                <a:lnTo>
                  <a:pt x="113" y="13"/>
                </a:lnTo>
                <a:lnTo>
                  <a:pt x="111" y="11"/>
                </a:lnTo>
                <a:lnTo>
                  <a:pt x="111" y="11"/>
                </a:lnTo>
                <a:lnTo>
                  <a:pt x="110" y="11"/>
                </a:lnTo>
                <a:lnTo>
                  <a:pt x="110" y="11"/>
                </a:lnTo>
                <a:lnTo>
                  <a:pt x="106" y="7"/>
                </a:lnTo>
                <a:lnTo>
                  <a:pt x="106" y="7"/>
                </a:lnTo>
                <a:lnTo>
                  <a:pt x="105" y="6"/>
                </a:lnTo>
                <a:lnTo>
                  <a:pt x="104" y="5"/>
                </a:lnTo>
                <a:lnTo>
                  <a:pt x="104" y="5"/>
                </a:lnTo>
                <a:lnTo>
                  <a:pt x="103" y="5"/>
                </a:lnTo>
                <a:lnTo>
                  <a:pt x="102" y="5"/>
                </a:lnTo>
                <a:lnTo>
                  <a:pt x="102" y="5"/>
                </a:lnTo>
                <a:lnTo>
                  <a:pt x="99" y="4"/>
                </a:lnTo>
                <a:lnTo>
                  <a:pt x="99" y="4"/>
                </a:lnTo>
                <a:lnTo>
                  <a:pt x="96" y="3"/>
                </a:lnTo>
                <a:lnTo>
                  <a:pt x="96" y="3"/>
                </a:lnTo>
                <a:lnTo>
                  <a:pt x="95" y="3"/>
                </a:lnTo>
                <a:lnTo>
                  <a:pt x="95" y="3"/>
                </a:lnTo>
                <a:lnTo>
                  <a:pt x="93" y="1"/>
                </a:lnTo>
                <a:lnTo>
                  <a:pt x="93" y="1"/>
                </a:lnTo>
                <a:lnTo>
                  <a:pt x="92" y="0"/>
                </a:lnTo>
                <a:lnTo>
                  <a:pt x="92" y="0"/>
                </a:lnTo>
                <a:lnTo>
                  <a:pt x="89" y="0"/>
                </a:lnTo>
                <a:lnTo>
                  <a:pt x="89" y="0"/>
                </a:lnTo>
                <a:lnTo>
                  <a:pt x="87" y="0"/>
                </a:lnTo>
                <a:lnTo>
                  <a:pt x="87" y="0"/>
                </a:lnTo>
                <a:lnTo>
                  <a:pt x="84" y="0"/>
                </a:lnTo>
                <a:lnTo>
                  <a:pt x="84" y="0"/>
                </a:lnTo>
                <a:lnTo>
                  <a:pt x="83" y="1"/>
                </a:lnTo>
                <a:lnTo>
                  <a:pt x="83" y="1"/>
                </a:lnTo>
                <a:lnTo>
                  <a:pt x="77" y="4"/>
                </a:lnTo>
                <a:lnTo>
                  <a:pt x="77" y="4"/>
                </a:lnTo>
                <a:lnTo>
                  <a:pt x="72" y="10"/>
                </a:lnTo>
                <a:lnTo>
                  <a:pt x="72" y="10"/>
                </a:lnTo>
                <a:lnTo>
                  <a:pt x="69" y="16"/>
                </a:lnTo>
                <a:lnTo>
                  <a:pt x="69" y="16"/>
                </a:lnTo>
                <a:lnTo>
                  <a:pt x="66" y="23"/>
                </a:lnTo>
                <a:lnTo>
                  <a:pt x="66" y="23"/>
                </a:lnTo>
                <a:lnTo>
                  <a:pt x="64" y="28"/>
                </a:lnTo>
                <a:lnTo>
                  <a:pt x="64" y="28"/>
                </a:lnTo>
                <a:lnTo>
                  <a:pt x="64" y="30"/>
                </a:lnTo>
                <a:lnTo>
                  <a:pt x="64" y="30"/>
                </a:lnTo>
                <a:lnTo>
                  <a:pt x="63" y="31"/>
                </a:lnTo>
                <a:lnTo>
                  <a:pt x="63" y="31"/>
                </a:lnTo>
                <a:lnTo>
                  <a:pt x="62" y="37"/>
                </a:lnTo>
                <a:lnTo>
                  <a:pt x="62" y="37"/>
                </a:lnTo>
                <a:lnTo>
                  <a:pt x="62" y="39"/>
                </a:lnTo>
                <a:lnTo>
                  <a:pt x="62" y="41"/>
                </a:lnTo>
                <a:lnTo>
                  <a:pt x="62" y="41"/>
                </a:lnTo>
                <a:lnTo>
                  <a:pt x="63" y="45"/>
                </a:lnTo>
                <a:lnTo>
                  <a:pt x="63" y="45"/>
                </a:lnTo>
                <a:lnTo>
                  <a:pt x="63" y="50"/>
                </a:lnTo>
                <a:lnTo>
                  <a:pt x="63" y="50"/>
                </a:lnTo>
                <a:lnTo>
                  <a:pt x="63" y="55"/>
                </a:lnTo>
                <a:lnTo>
                  <a:pt x="63" y="55"/>
                </a:lnTo>
                <a:lnTo>
                  <a:pt x="62" y="60"/>
                </a:lnTo>
                <a:lnTo>
                  <a:pt x="61" y="65"/>
                </a:lnTo>
                <a:lnTo>
                  <a:pt x="61" y="65"/>
                </a:lnTo>
                <a:lnTo>
                  <a:pt x="61" y="66"/>
                </a:lnTo>
                <a:lnTo>
                  <a:pt x="62" y="67"/>
                </a:lnTo>
                <a:lnTo>
                  <a:pt x="62" y="67"/>
                </a:lnTo>
                <a:lnTo>
                  <a:pt x="72" y="74"/>
                </a:lnTo>
                <a:lnTo>
                  <a:pt x="72" y="74"/>
                </a:lnTo>
                <a:lnTo>
                  <a:pt x="78" y="81"/>
                </a:lnTo>
                <a:lnTo>
                  <a:pt x="78" y="81"/>
                </a:lnTo>
                <a:lnTo>
                  <a:pt x="83" y="85"/>
                </a:lnTo>
                <a:lnTo>
                  <a:pt x="81" y="86"/>
                </a:lnTo>
                <a:lnTo>
                  <a:pt x="81" y="86"/>
                </a:lnTo>
                <a:lnTo>
                  <a:pt x="77" y="92"/>
                </a:lnTo>
                <a:lnTo>
                  <a:pt x="77" y="92"/>
                </a:lnTo>
                <a:lnTo>
                  <a:pt x="78" y="93"/>
                </a:lnTo>
                <a:lnTo>
                  <a:pt x="80" y="94"/>
                </a:lnTo>
                <a:lnTo>
                  <a:pt x="80" y="94"/>
                </a:lnTo>
                <a:lnTo>
                  <a:pt x="83" y="97"/>
                </a:lnTo>
                <a:lnTo>
                  <a:pt x="83" y="97"/>
                </a:lnTo>
                <a:lnTo>
                  <a:pt x="83" y="98"/>
                </a:lnTo>
                <a:lnTo>
                  <a:pt x="83" y="98"/>
                </a:lnTo>
                <a:lnTo>
                  <a:pt x="81" y="102"/>
                </a:lnTo>
                <a:lnTo>
                  <a:pt x="81" y="102"/>
                </a:lnTo>
                <a:lnTo>
                  <a:pt x="80" y="105"/>
                </a:lnTo>
                <a:lnTo>
                  <a:pt x="80" y="105"/>
                </a:lnTo>
                <a:lnTo>
                  <a:pt x="74" y="96"/>
                </a:lnTo>
                <a:lnTo>
                  <a:pt x="74" y="96"/>
                </a:lnTo>
                <a:lnTo>
                  <a:pt x="62" y="80"/>
                </a:lnTo>
                <a:lnTo>
                  <a:pt x="62" y="80"/>
                </a:lnTo>
                <a:lnTo>
                  <a:pt x="57" y="72"/>
                </a:lnTo>
                <a:lnTo>
                  <a:pt x="57" y="72"/>
                </a:lnTo>
                <a:lnTo>
                  <a:pt x="56" y="70"/>
                </a:lnTo>
                <a:lnTo>
                  <a:pt x="56" y="70"/>
                </a:lnTo>
                <a:lnTo>
                  <a:pt x="56" y="68"/>
                </a:lnTo>
                <a:lnTo>
                  <a:pt x="56" y="68"/>
                </a:lnTo>
                <a:lnTo>
                  <a:pt x="54" y="68"/>
                </a:lnTo>
                <a:lnTo>
                  <a:pt x="54" y="68"/>
                </a:lnTo>
                <a:lnTo>
                  <a:pt x="53" y="69"/>
                </a:lnTo>
                <a:lnTo>
                  <a:pt x="51" y="70"/>
                </a:lnTo>
                <a:lnTo>
                  <a:pt x="51" y="70"/>
                </a:lnTo>
                <a:lnTo>
                  <a:pt x="49" y="73"/>
                </a:lnTo>
                <a:lnTo>
                  <a:pt x="49" y="73"/>
                </a:lnTo>
                <a:lnTo>
                  <a:pt x="46" y="75"/>
                </a:lnTo>
                <a:lnTo>
                  <a:pt x="46" y="75"/>
                </a:lnTo>
                <a:lnTo>
                  <a:pt x="46" y="76"/>
                </a:lnTo>
                <a:lnTo>
                  <a:pt x="46" y="76"/>
                </a:lnTo>
                <a:lnTo>
                  <a:pt x="39" y="79"/>
                </a:lnTo>
                <a:lnTo>
                  <a:pt x="39" y="79"/>
                </a:lnTo>
                <a:lnTo>
                  <a:pt x="27" y="80"/>
                </a:lnTo>
                <a:lnTo>
                  <a:pt x="27" y="80"/>
                </a:lnTo>
                <a:lnTo>
                  <a:pt x="14" y="83"/>
                </a:lnTo>
                <a:lnTo>
                  <a:pt x="14" y="83"/>
                </a:lnTo>
                <a:lnTo>
                  <a:pt x="9" y="87"/>
                </a:lnTo>
                <a:lnTo>
                  <a:pt x="9" y="87"/>
                </a:lnTo>
                <a:lnTo>
                  <a:pt x="3" y="92"/>
                </a:lnTo>
                <a:lnTo>
                  <a:pt x="3" y="92"/>
                </a:lnTo>
                <a:lnTo>
                  <a:pt x="2" y="100"/>
                </a:lnTo>
                <a:lnTo>
                  <a:pt x="2" y="100"/>
                </a:lnTo>
                <a:lnTo>
                  <a:pt x="1" y="108"/>
                </a:lnTo>
                <a:lnTo>
                  <a:pt x="1" y="108"/>
                </a:lnTo>
                <a:lnTo>
                  <a:pt x="1" y="113"/>
                </a:lnTo>
                <a:lnTo>
                  <a:pt x="1" y="113"/>
                </a:lnTo>
                <a:lnTo>
                  <a:pt x="1" y="126"/>
                </a:lnTo>
                <a:lnTo>
                  <a:pt x="1" y="126"/>
                </a:lnTo>
                <a:lnTo>
                  <a:pt x="0" y="135"/>
                </a:lnTo>
                <a:lnTo>
                  <a:pt x="1" y="146"/>
                </a:lnTo>
                <a:lnTo>
                  <a:pt x="1" y="146"/>
                </a:lnTo>
                <a:lnTo>
                  <a:pt x="4" y="157"/>
                </a:lnTo>
                <a:lnTo>
                  <a:pt x="8" y="168"/>
                </a:lnTo>
                <a:lnTo>
                  <a:pt x="8" y="168"/>
                </a:lnTo>
                <a:lnTo>
                  <a:pt x="15" y="182"/>
                </a:lnTo>
                <a:lnTo>
                  <a:pt x="15" y="182"/>
                </a:lnTo>
                <a:lnTo>
                  <a:pt x="16" y="183"/>
                </a:lnTo>
                <a:lnTo>
                  <a:pt x="19" y="184"/>
                </a:lnTo>
                <a:lnTo>
                  <a:pt x="24" y="186"/>
                </a:lnTo>
                <a:lnTo>
                  <a:pt x="24" y="186"/>
                </a:lnTo>
                <a:lnTo>
                  <a:pt x="24" y="189"/>
                </a:lnTo>
                <a:lnTo>
                  <a:pt x="23" y="194"/>
                </a:lnTo>
                <a:lnTo>
                  <a:pt x="23" y="194"/>
                </a:lnTo>
                <a:lnTo>
                  <a:pt x="24" y="214"/>
                </a:lnTo>
                <a:lnTo>
                  <a:pt x="24" y="214"/>
                </a:lnTo>
                <a:lnTo>
                  <a:pt x="24" y="215"/>
                </a:lnTo>
                <a:lnTo>
                  <a:pt x="24" y="215"/>
                </a:lnTo>
                <a:lnTo>
                  <a:pt x="24" y="216"/>
                </a:lnTo>
                <a:lnTo>
                  <a:pt x="24" y="216"/>
                </a:lnTo>
                <a:lnTo>
                  <a:pt x="23" y="221"/>
                </a:lnTo>
                <a:lnTo>
                  <a:pt x="21" y="234"/>
                </a:lnTo>
                <a:lnTo>
                  <a:pt x="21" y="234"/>
                </a:lnTo>
                <a:lnTo>
                  <a:pt x="17" y="272"/>
                </a:lnTo>
                <a:lnTo>
                  <a:pt x="17" y="272"/>
                </a:lnTo>
                <a:lnTo>
                  <a:pt x="15" y="280"/>
                </a:lnTo>
                <a:lnTo>
                  <a:pt x="15" y="288"/>
                </a:lnTo>
                <a:lnTo>
                  <a:pt x="15" y="288"/>
                </a:lnTo>
                <a:lnTo>
                  <a:pt x="16" y="289"/>
                </a:lnTo>
                <a:lnTo>
                  <a:pt x="17" y="289"/>
                </a:lnTo>
                <a:lnTo>
                  <a:pt x="19" y="290"/>
                </a:lnTo>
                <a:lnTo>
                  <a:pt x="19" y="290"/>
                </a:lnTo>
                <a:lnTo>
                  <a:pt x="20" y="298"/>
                </a:lnTo>
                <a:lnTo>
                  <a:pt x="20" y="311"/>
                </a:lnTo>
                <a:lnTo>
                  <a:pt x="20" y="311"/>
                </a:lnTo>
                <a:lnTo>
                  <a:pt x="20" y="354"/>
                </a:lnTo>
                <a:lnTo>
                  <a:pt x="20" y="354"/>
                </a:lnTo>
                <a:lnTo>
                  <a:pt x="19" y="393"/>
                </a:lnTo>
                <a:lnTo>
                  <a:pt x="19" y="393"/>
                </a:lnTo>
                <a:lnTo>
                  <a:pt x="18" y="405"/>
                </a:lnTo>
                <a:lnTo>
                  <a:pt x="19" y="416"/>
                </a:lnTo>
                <a:lnTo>
                  <a:pt x="19" y="416"/>
                </a:lnTo>
                <a:lnTo>
                  <a:pt x="21" y="430"/>
                </a:lnTo>
                <a:lnTo>
                  <a:pt x="23" y="444"/>
                </a:lnTo>
                <a:lnTo>
                  <a:pt x="23" y="444"/>
                </a:lnTo>
                <a:lnTo>
                  <a:pt x="25" y="449"/>
                </a:lnTo>
                <a:lnTo>
                  <a:pt x="27" y="454"/>
                </a:lnTo>
                <a:lnTo>
                  <a:pt x="31" y="460"/>
                </a:lnTo>
                <a:lnTo>
                  <a:pt x="31" y="460"/>
                </a:lnTo>
                <a:lnTo>
                  <a:pt x="31" y="462"/>
                </a:lnTo>
                <a:lnTo>
                  <a:pt x="31" y="465"/>
                </a:lnTo>
                <a:lnTo>
                  <a:pt x="31" y="465"/>
                </a:lnTo>
                <a:lnTo>
                  <a:pt x="28" y="468"/>
                </a:lnTo>
                <a:lnTo>
                  <a:pt x="26" y="470"/>
                </a:lnTo>
                <a:lnTo>
                  <a:pt x="25" y="472"/>
                </a:lnTo>
                <a:lnTo>
                  <a:pt x="25" y="472"/>
                </a:lnTo>
                <a:lnTo>
                  <a:pt x="25" y="474"/>
                </a:lnTo>
                <a:lnTo>
                  <a:pt x="26" y="475"/>
                </a:lnTo>
                <a:lnTo>
                  <a:pt x="26" y="475"/>
                </a:lnTo>
                <a:lnTo>
                  <a:pt x="29" y="480"/>
                </a:lnTo>
                <a:lnTo>
                  <a:pt x="29" y="480"/>
                </a:lnTo>
                <a:lnTo>
                  <a:pt x="32" y="485"/>
                </a:lnTo>
                <a:lnTo>
                  <a:pt x="32" y="490"/>
                </a:lnTo>
                <a:lnTo>
                  <a:pt x="32" y="490"/>
                </a:lnTo>
                <a:lnTo>
                  <a:pt x="32" y="491"/>
                </a:lnTo>
                <a:lnTo>
                  <a:pt x="34" y="497"/>
                </a:lnTo>
                <a:lnTo>
                  <a:pt x="34" y="497"/>
                </a:lnTo>
                <a:lnTo>
                  <a:pt x="36" y="497"/>
                </a:lnTo>
                <a:lnTo>
                  <a:pt x="36" y="497"/>
                </a:lnTo>
                <a:lnTo>
                  <a:pt x="36" y="501"/>
                </a:lnTo>
                <a:lnTo>
                  <a:pt x="36" y="501"/>
                </a:lnTo>
                <a:lnTo>
                  <a:pt x="38" y="506"/>
                </a:lnTo>
                <a:lnTo>
                  <a:pt x="38" y="506"/>
                </a:lnTo>
                <a:lnTo>
                  <a:pt x="41" y="511"/>
                </a:lnTo>
                <a:lnTo>
                  <a:pt x="44" y="513"/>
                </a:lnTo>
                <a:lnTo>
                  <a:pt x="48" y="515"/>
                </a:lnTo>
                <a:lnTo>
                  <a:pt x="48" y="515"/>
                </a:lnTo>
                <a:lnTo>
                  <a:pt x="53" y="517"/>
                </a:lnTo>
                <a:lnTo>
                  <a:pt x="56" y="518"/>
                </a:lnTo>
                <a:lnTo>
                  <a:pt x="61" y="519"/>
                </a:lnTo>
                <a:lnTo>
                  <a:pt x="61" y="519"/>
                </a:lnTo>
                <a:lnTo>
                  <a:pt x="66" y="518"/>
                </a:lnTo>
                <a:lnTo>
                  <a:pt x="71" y="517"/>
                </a:lnTo>
                <a:lnTo>
                  <a:pt x="71" y="517"/>
                </a:lnTo>
                <a:lnTo>
                  <a:pt x="74" y="515"/>
                </a:lnTo>
                <a:lnTo>
                  <a:pt x="75" y="514"/>
                </a:lnTo>
                <a:lnTo>
                  <a:pt x="75" y="514"/>
                </a:lnTo>
                <a:lnTo>
                  <a:pt x="74" y="512"/>
                </a:lnTo>
                <a:lnTo>
                  <a:pt x="73" y="509"/>
                </a:lnTo>
                <a:lnTo>
                  <a:pt x="73" y="509"/>
                </a:lnTo>
                <a:lnTo>
                  <a:pt x="73" y="509"/>
                </a:lnTo>
                <a:lnTo>
                  <a:pt x="71" y="503"/>
                </a:lnTo>
                <a:lnTo>
                  <a:pt x="71" y="503"/>
                </a:lnTo>
                <a:lnTo>
                  <a:pt x="68" y="496"/>
                </a:lnTo>
                <a:lnTo>
                  <a:pt x="68" y="496"/>
                </a:lnTo>
                <a:lnTo>
                  <a:pt x="64" y="491"/>
                </a:lnTo>
                <a:lnTo>
                  <a:pt x="64" y="491"/>
                </a:lnTo>
                <a:lnTo>
                  <a:pt x="64" y="488"/>
                </a:lnTo>
                <a:lnTo>
                  <a:pt x="64" y="488"/>
                </a:lnTo>
                <a:lnTo>
                  <a:pt x="62" y="484"/>
                </a:lnTo>
                <a:lnTo>
                  <a:pt x="62" y="484"/>
                </a:lnTo>
                <a:lnTo>
                  <a:pt x="61" y="482"/>
                </a:lnTo>
                <a:lnTo>
                  <a:pt x="61" y="482"/>
                </a:lnTo>
                <a:lnTo>
                  <a:pt x="61" y="481"/>
                </a:lnTo>
                <a:lnTo>
                  <a:pt x="61" y="481"/>
                </a:lnTo>
                <a:lnTo>
                  <a:pt x="61" y="480"/>
                </a:lnTo>
                <a:lnTo>
                  <a:pt x="62" y="479"/>
                </a:lnTo>
                <a:lnTo>
                  <a:pt x="62" y="479"/>
                </a:lnTo>
                <a:lnTo>
                  <a:pt x="63" y="476"/>
                </a:lnTo>
                <a:lnTo>
                  <a:pt x="64" y="473"/>
                </a:lnTo>
                <a:lnTo>
                  <a:pt x="64" y="473"/>
                </a:lnTo>
                <a:lnTo>
                  <a:pt x="66" y="469"/>
                </a:lnTo>
                <a:lnTo>
                  <a:pt x="66" y="469"/>
                </a:lnTo>
                <a:lnTo>
                  <a:pt x="65" y="462"/>
                </a:lnTo>
                <a:lnTo>
                  <a:pt x="65" y="462"/>
                </a:lnTo>
                <a:lnTo>
                  <a:pt x="62" y="455"/>
                </a:lnTo>
                <a:lnTo>
                  <a:pt x="62" y="455"/>
                </a:lnTo>
                <a:lnTo>
                  <a:pt x="60" y="449"/>
                </a:lnTo>
                <a:lnTo>
                  <a:pt x="60" y="449"/>
                </a:lnTo>
                <a:lnTo>
                  <a:pt x="60" y="444"/>
                </a:lnTo>
                <a:lnTo>
                  <a:pt x="60" y="444"/>
                </a:lnTo>
                <a:lnTo>
                  <a:pt x="61" y="434"/>
                </a:lnTo>
                <a:lnTo>
                  <a:pt x="61" y="434"/>
                </a:lnTo>
                <a:lnTo>
                  <a:pt x="58" y="424"/>
                </a:lnTo>
                <a:lnTo>
                  <a:pt x="58" y="424"/>
                </a:lnTo>
                <a:lnTo>
                  <a:pt x="56" y="418"/>
                </a:lnTo>
                <a:lnTo>
                  <a:pt x="56" y="418"/>
                </a:lnTo>
                <a:lnTo>
                  <a:pt x="55" y="416"/>
                </a:lnTo>
                <a:lnTo>
                  <a:pt x="55" y="414"/>
                </a:lnTo>
                <a:lnTo>
                  <a:pt x="55" y="414"/>
                </a:lnTo>
                <a:lnTo>
                  <a:pt x="56" y="409"/>
                </a:lnTo>
                <a:lnTo>
                  <a:pt x="56" y="409"/>
                </a:lnTo>
                <a:lnTo>
                  <a:pt x="56" y="408"/>
                </a:lnTo>
                <a:lnTo>
                  <a:pt x="57" y="406"/>
                </a:lnTo>
                <a:lnTo>
                  <a:pt x="57" y="406"/>
                </a:lnTo>
                <a:lnTo>
                  <a:pt x="59" y="399"/>
                </a:lnTo>
                <a:lnTo>
                  <a:pt x="61" y="391"/>
                </a:lnTo>
                <a:lnTo>
                  <a:pt x="61" y="391"/>
                </a:lnTo>
                <a:lnTo>
                  <a:pt x="64" y="369"/>
                </a:lnTo>
                <a:lnTo>
                  <a:pt x="64" y="369"/>
                </a:lnTo>
                <a:lnTo>
                  <a:pt x="76" y="321"/>
                </a:lnTo>
                <a:lnTo>
                  <a:pt x="76" y="321"/>
                </a:lnTo>
                <a:lnTo>
                  <a:pt x="86" y="378"/>
                </a:lnTo>
                <a:lnTo>
                  <a:pt x="86" y="378"/>
                </a:lnTo>
                <a:lnTo>
                  <a:pt x="94" y="446"/>
                </a:lnTo>
                <a:lnTo>
                  <a:pt x="94" y="446"/>
                </a:lnTo>
                <a:lnTo>
                  <a:pt x="95" y="452"/>
                </a:lnTo>
                <a:lnTo>
                  <a:pt x="99" y="456"/>
                </a:lnTo>
                <a:lnTo>
                  <a:pt x="99" y="456"/>
                </a:lnTo>
                <a:lnTo>
                  <a:pt x="104" y="460"/>
                </a:lnTo>
                <a:lnTo>
                  <a:pt x="105" y="461"/>
                </a:lnTo>
                <a:lnTo>
                  <a:pt x="105" y="461"/>
                </a:lnTo>
                <a:lnTo>
                  <a:pt x="104" y="468"/>
                </a:lnTo>
                <a:lnTo>
                  <a:pt x="104" y="468"/>
                </a:lnTo>
                <a:lnTo>
                  <a:pt x="104" y="473"/>
                </a:lnTo>
                <a:lnTo>
                  <a:pt x="104" y="473"/>
                </a:lnTo>
                <a:lnTo>
                  <a:pt x="105" y="477"/>
                </a:lnTo>
                <a:lnTo>
                  <a:pt x="105" y="477"/>
                </a:lnTo>
                <a:lnTo>
                  <a:pt x="104" y="479"/>
                </a:lnTo>
                <a:lnTo>
                  <a:pt x="104" y="479"/>
                </a:lnTo>
                <a:lnTo>
                  <a:pt x="104" y="484"/>
                </a:lnTo>
                <a:lnTo>
                  <a:pt x="104" y="484"/>
                </a:lnTo>
                <a:lnTo>
                  <a:pt x="105" y="485"/>
                </a:lnTo>
                <a:lnTo>
                  <a:pt x="108" y="486"/>
                </a:lnTo>
                <a:lnTo>
                  <a:pt x="108" y="486"/>
                </a:lnTo>
                <a:lnTo>
                  <a:pt x="121" y="489"/>
                </a:lnTo>
                <a:lnTo>
                  <a:pt x="121" y="489"/>
                </a:lnTo>
                <a:lnTo>
                  <a:pt x="122" y="489"/>
                </a:lnTo>
                <a:lnTo>
                  <a:pt x="124" y="487"/>
                </a:lnTo>
                <a:lnTo>
                  <a:pt x="124" y="487"/>
                </a:lnTo>
                <a:lnTo>
                  <a:pt x="128" y="488"/>
                </a:lnTo>
                <a:lnTo>
                  <a:pt x="131" y="489"/>
                </a:lnTo>
                <a:lnTo>
                  <a:pt x="131" y="489"/>
                </a:lnTo>
                <a:lnTo>
                  <a:pt x="134" y="492"/>
                </a:lnTo>
                <a:lnTo>
                  <a:pt x="139" y="496"/>
                </a:lnTo>
                <a:lnTo>
                  <a:pt x="139" y="496"/>
                </a:lnTo>
                <a:lnTo>
                  <a:pt x="145" y="498"/>
                </a:lnTo>
                <a:lnTo>
                  <a:pt x="151" y="499"/>
                </a:lnTo>
                <a:lnTo>
                  <a:pt x="162" y="501"/>
                </a:lnTo>
                <a:lnTo>
                  <a:pt x="162" y="501"/>
                </a:lnTo>
                <a:lnTo>
                  <a:pt x="166" y="500"/>
                </a:lnTo>
                <a:lnTo>
                  <a:pt x="170" y="499"/>
                </a:lnTo>
                <a:lnTo>
                  <a:pt x="170" y="499"/>
                </a:lnTo>
                <a:lnTo>
                  <a:pt x="173" y="497"/>
                </a:lnTo>
                <a:lnTo>
                  <a:pt x="175" y="496"/>
                </a:lnTo>
                <a:lnTo>
                  <a:pt x="175" y="496"/>
                </a:lnTo>
                <a:lnTo>
                  <a:pt x="174" y="492"/>
                </a:lnTo>
                <a:lnTo>
                  <a:pt x="174" y="492"/>
                </a:lnTo>
                <a:lnTo>
                  <a:pt x="173" y="491"/>
                </a:lnTo>
                <a:lnTo>
                  <a:pt x="173" y="491"/>
                </a:lnTo>
                <a:close/>
                <a:moveTo>
                  <a:pt x="169" y="146"/>
                </a:moveTo>
                <a:lnTo>
                  <a:pt x="169" y="146"/>
                </a:lnTo>
                <a:lnTo>
                  <a:pt x="170" y="146"/>
                </a:lnTo>
                <a:lnTo>
                  <a:pt x="170" y="146"/>
                </a:lnTo>
                <a:lnTo>
                  <a:pt x="170" y="147"/>
                </a:lnTo>
                <a:lnTo>
                  <a:pt x="170" y="147"/>
                </a:lnTo>
                <a:lnTo>
                  <a:pt x="166" y="152"/>
                </a:lnTo>
                <a:lnTo>
                  <a:pt x="160" y="158"/>
                </a:lnTo>
                <a:lnTo>
                  <a:pt x="160" y="158"/>
                </a:lnTo>
                <a:lnTo>
                  <a:pt x="145" y="172"/>
                </a:lnTo>
                <a:lnTo>
                  <a:pt x="145" y="172"/>
                </a:lnTo>
                <a:lnTo>
                  <a:pt x="140" y="169"/>
                </a:lnTo>
                <a:lnTo>
                  <a:pt x="140" y="169"/>
                </a:lnTo>
                <a:lnTo>
                  <a:pt x="136" y="167"/>
                </a:lnTo>
                <a:lnTo>
                  <a:pt x="136" y="167"/>
                </a:lnTo>
                <a:lnTo>
                  <a:pt x="134" y="167"/>
                </a:lnTo>
                <a:lnTo>
                  <a:pt x="131" y="168"/>
                </a:lnTo>
                <a:lnTo>
                  <a:pt x="131" y="168"/>
                </a:lnTo>
                <a:lnTo>
                  <a:pt x="130" y="171"/>
                </a:lnTo>
                <a:lnTo>
                  <a:pt x="131" y="174"/>
                </a:lnTo>
                <a:lnTo>
                  <a:pt x="131" y="174"/>
                </a:lnTo>
                <a:lnTo>
                  <a:pt x="133" y="176"/>
                </a:lnTo>
                <a:lnTo>
                  <a:pt x="135" y="176"/>
                </a:lnTo>
                <a:lnTo>
                  <a:pt x="135" y="176"/>
                </a:lnTo>
                <a:lnTo>
                  <a:pt x="136" y="177"/>
                </a:lnTo>
                <a:lnTo>
                  <a:pt x="136" y="177"/>
                </a:lnTo>
                <a:lnTo>
                  <a:pt x="136" y="178"/>
                </a:lnTo>
                <a:lnTo>
                  <a:pt x="136" y="178"/>
                </a:lnTo>
                <a:lnTo>
                  <a:pt x="134" y="177"/>
                </a:lnTo>
                <a:lnTo>
                  <a:pt x="134" y="177"/>
                </a:lnTo>
                <a:lnTo>
                  <a:pt x="131" y="176"/>
                </a:lnTo>
                <a:lnTo>
                  <a:pt x="131" y="176"/>
                </a:lnTo>
                <a:lnTo>
                  <a:pt x="130" y="175"/>
                </a:lnTo>
                <a:lnTo>
                  <a:pt x="130" y="175"/>
                </a:lnTo>
                <a:lnTo>
                  <a:pt x="126" y="175"/>
                </a:lnTo>
                <a:lnTo>
                  <a:pt x="126" y="175"/>
                </a:lnTo>
                <a:lnTo>
                  <a:pt x="124" y="174"/>
                </a:lnTo>
                <a:lnTo>
                  <a:pt x="124" y="174"/>
                </a:lnTo>
                <a:lnTo>
                  <a:pt x="122" y="174"/>
                </a:lnTo>
                <a:lnTo>
                  <a:pt x="119" y="174"/>
                </a:lnTo>
                <a:lnTo>
                  <a:pt x="119" y="174"/>
                </a:lnTo>
                <a:lnTo>
                  <a:pt x="116" y="175"/>
                </a:lnTo>
                <a:lnTo>
                  <a:pt x="115" y="178"/>
                </a:lnTo>
                <a:lnTo>
                  <a:pt x="115" y="178"/>
                </a:lnTo>
                <a:lnTo>
                  <a:pt x="116" y="179"/>
                </a:lnTo>
                <a:lnTo>
                  <a:pt x="116" y="179"/>
                </a:lnTo>
                <a:lnTo>
                  <a:pt x="115" y="180"/>
                </a:lnTo>
                <a:lnTo>
                  <a:pt x="115" y="180"/>
                </a:lnTo>
                <a:lnTo>
                  <a:pt x="114" y="182"/>
                </a:lnTo>
                <a:lnTo>
                  <a:pt x="114" y="184"/>
                </a:lnTo>
                <a:lnTo>
                  <a:pt x="114" y="184"/>
                </a:lnTo>
                <a:lnTo>
                  <a:pt x="115" y="187"/>
                </a:lnTo>
                <a:lnTo>
                  <a:pt x="115" y="187"/>
                </a:lnTo>
                <a:lnTo>
                  <a:pt x="115" y="189"/>
                </a:lnTo>
                <a:lnTo>
                  <a:pt x="115" y="189"/>
                </a:lnTo>
                <a:lnTo>
                  <a:pt x="116" y="191"/>
                </a:lnTo>
                <a:lnTo>
                  <a:pt x="118" y="192"/>
                </a:lnTo>
                <a:lnTo>
                  <a:pt x="118" y="192"/>
                </a:lnTo>
                <a:lnTo>
                  <a:pt x="119" y="193"/>
                </a:lnTo>
                <a:lnTo>
                  <a:pt x="119" y="193"/>
                </a:lnTo>
                <a:lnTo>
                  <a:pt x="120" y="194"/>
                </a:lnTo>
                <a:lnTo>
                  <a:pt x="120" y="194"/>
                </a:lnTo>
                <a:lnTo>
                  <a:pt x="120" y="194"/>
                </a:lnTo>
                <a:lnTo>
                  <a:pt x="121" y="196"/>
                </a:lnTo>
                <a:lnTo>
                  <a:pt x="121" y="196"/>
                </a:lnTo>
                <a:lnTo>
                  <a:pt x="122" y="197"/>
                </a:lnTo>
                <a:lnTo>
                  <a:pt x="121" y="198"/>
                </a:lnTo>
                <a:lnTo>
                  <a:pt x="120" y="197"/>
                </a:lnTo>
                <a:lnTo>
                  <a:pt x="117" y="201"/>
                </a:lnTo>
                <a:lnTo>
                  <a:pt x="116" y="200"/>
                </a:lnTo>
                <a:lnTo>
                  <a:pt x="113" y="203"/>
                </a:lnTo>
                <a:lnTo>
                  <a:pt x="113" y="203"/>
                </a:lnTo>
                <a:lnTo>
                  <a:pt x="113" y="203"/>
                </a:lnTo>
                <a:lnTo>
                  <a:pt x="104" y="201"/>
                </a:lnTo>
                <a:lnTo>
                  <a:pt x="89" y="200"/>
                </a:lnTo>
                <a:lnTo>
                  <a:pt x="89" y="200"/>
                </a:lnTo>
                <a:lnTo>
                  <a:pt x="85" y="200"/>
                </a:lnTo>
                <a:lnTo>
                  <a:pt x="85" y="200"/>
                </a:lnTo>
                <a:lnTo>
                  <a:pt x="74" y="201"/>
                </a:lnTo>
                <a:lnTo>
                  <a:pt x="75" y="200"/>
                </a:lnTo>
                <a:lnTo>
                  <a:pt x="69" y="201"/>
                </a:lnTo>
                <a:lnTo>
                  <a:pt x="66" y="201"/>
                </a:lnTo>
                <a:lnTo>
                  <a:pt x="66" y="201"/>
                </a:lnTo>
                <a:lnTo>
                  <a:pt x="103" y="160"/>
                </a:lnTo>
                <a:lnTo>
                  <a:pt x="103" y="160"/>
                </a:lnTo>
                <a:lnTo>
                  <a:pt x="121" y="141"/>
                </a:lnTo>
                <a:lnTo>
                  <a:pt x="121" y="140"/>
                </a:lnTo>
                <a:lnTo>
                  <a:pt x="121" y="139"/>
                </a:lnTo>
                <a:lnTo>
                  <a:pt x="121" y="139"/>
                </a:lnTo>
                <a:lnTo>
                  <a:pt x="122" y="138"/>
                </a:lnTo>
                <a:lnTo>
                  <a:pt x="122" y="138"/>
                </a:lnTo>
                <a:lnTo>
                  <a:pt x="122" y="138"/>
                </a:lnTo>
                <a:lnTo>
                  <a:pt x="122" y="138"/>
                </a:lnTo>
                <a:lnTo>
                  <a:pt x="133" y="140"/>
                </a:lnTo>
                <a:lnTo>
                  <a:pt x="133" y="140"/>
                </a:lnTo>
                <a:lnTo>
                  <a:pt x="169" y="146"/>
                </a:lnTo>
                <a:lnTo>
                  <a:pt x="169" y="146"/>
                </a:lnTo>
                <a:close/>
              </a:path>
            </a:pathLst>
          </a:custGeom>
          <a:solidFill>
            <a:schemeClr val="tx1">
              <a:lumMod val="75000"/>
              <a:lumOff val="25000"/>
            </a:schemeClr>
          </a:solidFill>
          <a:ln>
            <a:noFill/>
          </a:ln>
        </p:spPr>
        <p:txBody>
          <a:bodyPr vert="horz" wrap="square" lIns="91431" tIns="45715" rIns="91431" bIns="45715" numCol="1" anchor="t" anchorCtr="0" compatLnSpc="1"/>
          <a:lstStyle/>
          <a:p>
            <a:endParaRPr lang="zh-CN" altLang="en-US">
              <a:solidFill>
                <a:schemeClr val="tx1">
                  <a:lumMod val="50000"/>
                  <a:lumOff val="50000"/>
                </a:schemeClr>
              </a:solidFill>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anim calcmode="lin" valueType="num">
                                      <p:cBhvr>
                                        <p:cTn id="9" dur="500" fill="hold"/>
                                        <p:tgtEl>
                                          <p:spTgt spid="56"/>
                                        </p:tgtEl>
                                        <p:attrNameLst>
                                          <p:attrName>ppt_x</p:attrName>
                                        </p:attrNameLst>
                                      </p:cBhvr>
                                      <p:tavLst>
                                        <p:tav tm="0">
                                          <p:val>
                                            <p:fltVal val="0.5"/>
                                          </p:val>
                                        </p:tav>
                                        <p:tav tm="100000">
                                          <p:val>
                                            <p:strVal val="#ppt_x"/>
                                          </p:val>
                                        </p:tav>
                                      </p:tavLst>
                                    </p:anim>
                                    <p:anim calcmode="lin" valueType="num">
                                      <p:cBhvr>
                                        <p:cTn id="10" dur="500" fill="hold"/>
                                        <p:tgtEl>
                                          <p:spTgt spid="56"/>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23" presetClass="entr" presetSubtype="528" fill="hold" nodeType="afterEffect">
                                  <p:stCondLst>
                                    <p:cond delay="0"/>
                                  </p:stCondLst>
                                  <p:childTnLst>
                                    <p:set>
                                      <p:cBhvr>
                                        <p:cTn id="13" dur="1" fill="hold">
                                          <p:stCondLst>
                                            <p:cond delay="0"/>
                                          </p:stCondLst>
                                        </p:cTn>
                                        <p:tgtEl>
                                          <p:spTgt spid="62"/>
                                        </p:tgtEl>
                                        <p:attrNameLst>
                                          <p:attrName>style.visibility</p:attrName>
                                        </p:attrNameLst>
                                      </p:cBhvr>
                                      <p:to>
                                        <p:strVal val="visible"/>
                                      </p:to>
                                    </p:set>
                                    <p:anim calcmode="lin" valueType="num">
                                      <p:cBhvr>
                                        <p:cTn id="14" dur="500" fill="hold"/>
                                        <p:tgtEl>
                                          <p:spTgt spid="62"/>
                                        </p:tgtEl>
                                        <p:attrNameLst>
                                          <p:attrName>ppt_w</p:attrName>
                                        </p:attrNameLst>
                                      </p:cBhvr>
                                      <p:tavLst>
                                        <p:tav tm="0">
                                          <p:val>
                                            <p:fltVal val="0"/>
                                          </p:val>
                                        </p:tav>
                                        <p:tav tm="100000">
                                          <p:val>
                                            <p:strVal val="#ppt_w"/>
                                          </p:val>
                                        </p:tav>
                                      </p:tavLst>
                                    </p:anim>
                                    <p:anim calcmode="lin" valueType="num">
                                      <p:cBhvr>
                                        <p:cTn id="15" dur="500" fill="hold"/>
                                        <p:tgtEl>
                                          <p:spTgt spid="62"/>
                                        </p:tgtEl>
                                        <p:attrNameLst>
                                          <p:attrName>ppt_h</p:attrName>
                                        </p:attrNameLst>
                                      </p:cBhvr>
                                      <p:tavLst>
                                        <p:tav tm="0">
                                          <p:val>
                                            <p:fltVal val="0"/>
                                          </p:val>
                                        </p:tav>
                                        <p:tav tm="100000">
                                          <p:val>
                                            <p:strVal val="#ppt_h"/>
                                          </p:val>
                                        </p:tav>
                                      </p:tavLst>
                                    </p:anim>
                                    <p:anim calcmode="lin" valueType="num">
                                      <p:cBhvr>
                                        <p:cTn id="16" dur="500" fill="hold"/>
                                        <p:tgtEl>
                                          <p:spTgt spid="62"/>
                                        </p:tgtEl>
                                        <p:attrNameLst>
                                          <p:attrName>ppt_x</p:attrName>
                                        </p:attrNameLst>
                                      </p:cBhvr>
                                      <p:tavLst>
                                        <p:tav tm="0">
                                          <p:val>
                                            <p:fltVal val="0.5"/>
                                          </p:val>
                                        </p:tav>
                                        <p:tav tm="100000">
                                          <p:val>
                                            <p:strVal val="#ppt_x"/>
                                          </p:val>
                                        </p:tav>
                                      </p:tavLst>
                                    </p:anim>
                                    <p:anim calcmode="lin" valueType="num">
                                      <p:cBhvr>
                                        <p:cTn id="17" dur="500" fill="hold"/>
                                        <p:tgtEl>
                                          <p:spTgt spid="62"/>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23" presetClass="entr" presetSubtype="528" fill="hold" nodeType="afterEffect">
                                  <p:stCondLst>
                                    <p:cond delay="0"/>
                                  </p:stCondLst>
                                  <p:childTnLst>
                                    <p:set>
                                      <p:cBhvr>
                                        <p:cTn id="20" dur="1" fill="hold">
                                          <p:stCondLst>
                                            <p:cond delay="0"/>
                                          </p:stCondLst>
                                        </p:cTn>
                                        <p:tgtEl>
                                          <p:spTgt spid="67"/>
                                        </p:tgtEl>
                                        <p:attrNameLst>
                                          <p:attrName>style.visibility</p:attrName>
                                        </p:attrNameLst>
                                      </p:cBhvr>
                                      <p:to>
                                        <p:strVal val="visible"/>
                                      </p:to>
                                    </p:set>
                                    <p:anim calcmode="lin" valueType="num">
                                      <p:cBhvr>
                                        <p:cTn id="21" dur="500" fill="hold"/>
                                        <p:tgtEl>
                                          <p:spTgt spid="67"/>
                                        </p:tgtEl>
                                        <p:attrNameLst>
                                          <p:attrName>ppt_w</p:attrName>
                                        </p:attrNameLst>
                                      </p:cBhvr>
                                      <p:tavLst>
                                        <p:tav tm="0">
                                          <p:val>
                                            <p:fltVal val="0"/>
                                          </p:val>
                                        </p:tav>
                                        <p:tav tm="100000">
                                          <p:val>
                                            <p:strVal val="#ppt_w"/>
                                          </p:val>
                                        </p:tav>
                                      </p:tavLst>
                                    </p:anim>
                                    <p:anim calcmode="lin" valueType="num">
                                      <p:cBhvr>
                                        <p:cTn id="22" dur="500" fill="hold"/>
                                        <p:tgtEl>
                                          <p:spTgt spid="67"/>
                                        </p:tgtEl>
                                        <p:attrNameLst>
                                          <p:attrName>ppt_h</p:attrName>
                                        </p:attrNameLst>
                                      </p:cBhvr>
                                      <p:tavLst>
                                        <p:tav tm="0">
                                          <p:val>
                                            <p:fltVal val="0"/>
                                          </p:val>
                                        </p:tav>
                                        <p:tav tm="100000">
                                          <p:val>
                                            <p:strVal val="#ppt_h"/>
                                          </p:val>
                                        </p:tav>
                                      </p:tavLst>
                                    </p:anim>
                                    <p:anim calcmode="lin" valueType="num">
                                      <p:cBhvr>
                                        <p:cTn id="23" dur="500" fill="hold"/>
                                        <p:tgtEl>
                                          <p:spTgt spid="67"/>
                                        </p:tgtEl>
                                        <p:attrNameLst>
                                          <p:attrName>ppt_x</p:attrName>
                                        </p:attrNameLst>
                                      </p:cBhvr>
                                      <p:tavLst>
                                        <p:tav tm="0">
                                          <p:val>
                                            <p:fltVal val="0.5"/>
                                          </p:val>
                                        </p:tav>
                                        <p:tav tm="100000">
                                          <p:val>
                                            <p:strVal val="#ppt_x"/>
                                          </p:val>
                                        </p:tav>
                                      </p:tavLst>
                                    </p:anim>
                                    <p:anim calcmode="lin" valueType="num">
                                      <p:cBhvr>
                                        <p:cTn id="24" dur="500" fill="hold"/>
                                        <p:tgtEl>
                                          <p:spTgt spid="67"/>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23" presetClass="entr" presetSubtype="528" fill="hold" nodeType="afterEffect">
                                  <p:stCondLst>
                                    <p:cond delay="0"/>
                                  </p:stCondLst>
                                  <p:childTnLst>
                                    <p:set>
                                      <p:cBhvr>
                                        <p:cTn id="27" dur="1" fill="hold">
                                          <p:stCondLst>
                                            <p:cond delay="0"/>
                                          </p:stCondLst>
                                        </p:cTn>
                                        <p:tgtEl>
                                          <p:spTgt spid="106"/>
                                        </p:tgtEl>
                                        <p:attrNameLst>
                                          <p:attrName>style.visibility</p:attrName>
                                        </p:attrNameLst>
                                      </p:cBhvr>
                                      <p:to>
                                        <p:strVal val="visible"/>
                                      </p:to>
                                    </p:set>
                                    <p:anim calcmode="lin" valueType="num">
                                      <p:cBhvr>
                                        <p:cTn id="28" dur="500" fill="hold"/>
                                        <p:tgtEl>
                                          <p:spTgt spid="106"/>
                                        </p:tgtEl>
                                        <p:attrNameLst>
                                          <p:attrName>ppt_w</p:attrName>
                                        </p:attrNameLst>
                                      </p:cBhvr>
                                      <p:tavLst>
                                        <p:tav tm="0">
                                          <p:val>
                                            <p:fltVal val="0"/>
                                          </p:val>
                                        </p:tav>
                                        <p:tav tm="100000">
                                          <p:val>
                                            <p:strVal val="#ppt_w"/>
                                          </p:val>
                                        </p:tav>
                                      </p:tavLst>
                                    </p:anim>
                                    <p:anim calcmode="lin" valueType="num">
                                      <p:cBhvr>
                                        <p:cTn id="29" dur="500" fill="hold"/>
                                        <p:tgtEl>
                                          <p:spTgt spid="106"/>
                                        </p:tgtEl>
                                        <p:attrNameLst>
                                          <p:attrName>ppt_h</p:attrName>
                                        </p:attrNameLst>
                                      </p:cBhvr>
                                      <p:tavLst>
                                        <p:tav tm="0">
                                          <p:val>
                                            <p:fltVal val="0"/>
                                          </p:val>
                                        </p:tav>
                                        <p:tav tm="100000">
                                          <p:val>
                                            <p:strVal val="#ppt_h"/>
                                          </p:val>
                                        </p:tav>
                                      </p:tavLst>
                                    </p:anim>
                                    <p:anim calcmode="lin" valueType="num">
                                      <p:cBhvr>
                                        <p:cTn id="30" dur="500" fill="hold"/>
                                        <p:tgtEl>
                                          <p:spTgt spid="106"/>
                                        </p:tgtEl>
                                        <p:attrNameLst>
                                          <p:attrName>ppt_x</p:attrName>
                                        </p:attrNameLst>
                                      </p:cBhvr>
                                      <p:tavLst>
                                        <p:tav tm="0">
                                          <p:val>
                                            <p:fltVal val="0.5"/>
                                          </p:val>
                                        </p:tav>
                                        <p:tav tm="100000">
                                          <p:val>
                                            <p:strVal val="#ppt_x"/>
                                          </p:val>
                                        </p:tav>
                                      </p:tavLst>
                                    </p:anim>
                                    <p:anim calcmode="lin" valueType="num">
                                      <p:cBhvr>
                                        <p:cTn id="31" dur="500" fill="hold"/>
                                        <p:tgtEl>
                                          <p:spTgt spid="106"/>
                                        </p:tgtEl>
                                        <p:attrNameLst>
                                          <p:attrName>ppt_y</p:attrName>
                                        </p:attrNameLst>
                                      </p:cBhvr>
                                      <p:tavLst>
                                        <p:tav tm="0">
                                          <p:val>
                                            <p:fltVal val="0.5"/>
                                          </p:val>
                                        </p:tav>
                                        <p:tav tm="100000">
                                          <p:val>
                                            <p:strVal val="#ppt_y"/>
                                          </p:val>
                                        </p:tav>
                                      </p:tavLst>
                                    </p:anim>
                                  </p:childTnLst>
                                </p:cTn>
                              </p:par>
                            </p:childTnLst>
                          </p:cTn>
                        </p:par>
                        <p:par>
                          <p:cTn id="32" fill="hold">
                            <p:stCondLst>
                              <p:cond delay="2000"/>
                            </p:stCondLst>
                            <p:childTnLst>
                              <p:par>
                                <p:cTn id="33" presetID="23" presetClass="entr" presetSubtype="528" fill="hold" nodeType="after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p:cTn id="35" dur="500" fill="hold"/>
                                        <p:tgtEl>
                                          <p:spTgt spid="51"/>
                                        </p:tgtEl>
                                        <p:attrNameLst>
                                          <p:attrName>ppt_w</p:attrName>
                                        </p:attrNameLst>
                                      </p:cBhvr>
                                      <p:tavLst>
                                        <p:tav tm="0">
                                          <p:val>
                                            <p:fltVal val="0"/>
                                          </p:val>
                                        </p:tav>
                                        <p:tav tm="100000">
                                          <p:val>
                                            <p:strVal val="#ppt_w"/>
                                          </p:val>
                                        </p:tav>
                                      </p:tavLst>
                                    </p:anim>
                                    <p:anim calcmode="lin" valueType="num">
                                      <p:cBhvr>
                                        <p:cTn id="36" dur="500" fill="hold"/>
                                        <p:tgtEl>
                                          <p:spTgt spid="51"/>
                                        </p:tgtEl>
                                        <p:attrNameLst>
                                          <p:attrName>ppt_h</p:attrName>
                                        </p:attrNameLst>
                                      </p:cBhvr>
                                      <p:tavLst>
                                        <p:tav tm="0">
                                          <p:val>
                                            <p:fltVal val="0"/>
                                          </p:val>
                                        </p:tav>
                                        <p:tav tm="100000">
                                          <p:val>
                                            <p:strVal val="#ppt_h"/>
                                          </p:val>
                                        </p:tav>
                                      </p:tavLst>
                                    </p:anim>
                                    <p:anim calcmode="lin" valueType="num">
                                      <p:cBhvr>
                                        <p:cTn id="37" dur="500" fill="hold"/>
                                        <p:tgtEl>
                                          <p:spTgt spid="51"/>
                                        </p:tgtEl>
                                        <p:attrNameLst>
                                          <p:attrName>ppt_x</p:attrName>
                                        </p:attrNameLst>
                                      </p:cBhvr>
                                      <p:tavLst>
                                        <p:tav tm="0">
                                          <p:val>
                                            <p:fltVal val="0.5"/>
                                          </p:val>
                                        </p:tav>
                                        <p:tav tm="100000">
                                          <p:val>
                                            <p:strVal val="#ppt_x"/>
                                          </p:val>
                                        </p:tav>
                                      </p:tavLst>
                                    </p:anim>
                                    <p:anim calcmode="lin" valueType="num">
                                      <p:cBhvr>
                                        <p:cTn id="38" dur="500" fill="hold"/>
                                        <p:tgtEl>
                                          <p:spTgt spid="51"/>
                                        </p:tgtEl>
                                        <p:attrNameLst>
                                          <p:attrName>ppt_y</p:attrName>
                                        </p:attrNameLst>
                                      </p:cBhvr>
                                      <p:tavLst>
                                        <p:tav tm="0">
                                          <p:val>
                                            <p:fltVal val="0.5"/>
                                          </p:val>
                                        </p:tav>
                                        <p:tav tm="100000">
                                          <p:val>
                                            <p:strVal val="#ppt_y"/>
                                          </p:val>
                                        </p:tav>
                                      </p:tavLst>
                                    </p:anim>
                                  </p:childTnLst>
                                </p:cTn>
                              </p:par>
                            </p:childTnLst>
                          </p:cTn>
                        </p:par>
                        <p:par>
                          <p:cTn id="39" fill="hold">
                            <p:stCondLst>
                              <p:cond delay="2500"/>
                            </p:stCondLst>
                            <p:childTnLst>
                              <p:par>
                                <p:cTn id="40" presetID="23" presetClass="entr" presetSubtype="528" fill="hold" nodeType="afterEffect">
                                  <p:stCondLst>
                                    <p:cond delay="0"/>
                                  </p:stCondLst>
                                  <p:childTnLst>
                                    <p:set>
                                      <p:cBhvr>
                                        <p:cTn id="41" dur="1" fill="hold">
                                          <p:stCondLst>
                                            <p:cond delay="0"/>
                                          </p:stCondLst>
                                        </p:cTn>
                                        <p:tgtEl>
                                          <p:spTgt spid="46"/>
                                        </p:tgtEl>
                                        <p:attrNameLst>
                                          <p:attrName>style.visibility</p:attrName>
                                        </p:attrNameLst>
                                      </p:cBhvr>
                                      <p:to>
                                        <p:strVal val="visible"/>
                                      </p:to>
                                    </p:set>
                                    <p:anim calcmode="lin" valueType="num">
                                      <p:cBhvr>
                                        <p:cTn id="42" dur="500" fill="hold"/>
                                        <p:tgtEl>
                                          <p:spTgt spid="46"/>
                                        </p:tgtEl>
                                        <p:attrNameLst>
                                          <p:attrName>ppt_w</p:attrName>
                                        </p:attrNameLst>
                                      </p:cBhvr>
                                      <p:tavLst>
                                        <p:tav tm="0">
                                          <p:val>
                                            <p:fltVal val="0"/>
                                          </p:val>
                                        </p:tav>
                                        <p:tav tm="100000">
                                          <p:val>
                                            <p:strVal val="#ppt_w"/>
                                          </p:val>
                                        </p:tav>
                                      </p:tavLst>
                                    </p:anim>
                                    <p:anim calcmode="lin" valueType="num">
                                      <p:cBhvr>
                                        <p:cTn id="43" dur="500" fill="hold"/>
                                        <p:tgtEl>
                                          <p:spTgt spid="46"/>
                                        </p:tgtEl>
                                        <p:attrNameLst>
                                          <p:attrName>ppt_h</p:attrName>
                                        </p:attrNameLst>
                                      </p:cBhvr>
                                      <p:tavLst>
                                        <p:tav tm="0">
                                          <p:val>
                                            <p:fltVal val="0"/>
                                          </p:val>
                                        </p:tav>
                                        <p:tav tm="100000">
                                          <p:val>
                                            <p:strVal val="#ppt_h"/>
                                          </p:val>
                                        </p:tav>
                                      </p:tavLst>
                                    </p:anim>
                                    <p:anim calcmode="lin" valueType="num">
                                      <p:cBhvr>
                                        <p:cTn id="44" dur="500" fill="hold"/>
                                        <p:tgtEl>
                                          <p:spTgt spid="46"/>
                                        </p:tgtEl>
                                        <p:attrNameLst>
                                          <p:attrName>ppt_x</p:attrName>
                                        </p:attrNameLst>
                                      </p:cBhvr>
                                      <p:tavLst>
                                        <p:tav tm="0">
                                          <p:val>
                                            <p:fltVal val="0.5"/>
                                          </p:val>
                                        </p:tav>
                                        <p:tav tm="100000">
                                          <p:val>
                                            <p:strVal val="#ppt_x"/>
                                          </p:val>
                                        </p:tav>
                                      </p:tavLst>
                                    </p:anim>
                                    <p:anim calcmode="lin" valueType="num">
                                      <p:cBhvr>
                                        <p:cTn id="45" dur="500" fill="hold"/>
                                        <p:tgtEl>
                                          <p:spTgt spid="46"/>
                                        </p:tgtEl>
                                        <p:attrNameLst>
                                          <p:attrName>ppt_y</p:attrName>
                                        </p:attrNameLst>
                                      </p:cBhvr>
                                      <p:tavLst>
                                        <p:tav tm="0">
                                          <p:val>
                                            <p:fltVal val="0.5"/>
                                          </p:val>
                                        </p:tav>
                                        <p:tav tm="100000">
                                          <p:val>
                                            <p:strVal val="#ppt_y"/>
                                          </p:val>
                                        </p:tav>
                                      </p:tavLst>
                                    </p:anim>
                                  </p:childTnLst>
                                </p:cTn>
                              </p:par>
                            </p:childTnLst>
                          </p:cTn>
                        </p:par>
                        <p:par>
                          <p:cTn id="46" fill="hold">
                            <p:stCondLst>
                              <p:cond delay="3000"/>
                            </p:stCondLst>
                            <p:childTnLst>
                              <p:par>
                                <p:cTn id="47" presetID="53" presetClass="entr" presetSubtype="16" fill="hold" grpId="0" nodeType="afterEffect">
                                  <p:stCondLst>
                                    <p:cond delay="0"/>
                                  </p:stCondLst>
                                  <p:iterate type="lt">
                                    <p:tmPct val="10000"/>
                                  </p:iterate>
                                  <p:childTnLst>
                                    <p:set>
                                      <p:cBhvr>
                                        <p:cTn id="48" dur="1" fill="hold">
                                          <p:stCondLst>
                                            <p:cond delay="0"/>
                                          </p:stCondLst>
                                        </p:cTn>
                                        <p:tgtEl>
                                          <p:spTgt spid="111"/>
                                        </p:tgtEl>
                                        <p:attrNameLst>
                                          <p:attrName>style.visibility</p:attrName>
                                        </p:attrNameLst>
                                      </p:cBhvr>
                                      <p:to>
                                        <p:strVal val="visible"/>
                                      </p:to>
                                    </p:set>
                                    <p:anim calcmode="lin" valueType="num">
                                      <p:cBhvr>
                                        <p:cTn id="49" dur="400" fill="hold"/>
                                        <p:tgtEl>
                                          <p:spTgt spid="111"/>
                                        </p:tgtEl>
                                        <p:attrNameLst>
                                          <p:attrName>ppt_w</p:attrName>
                                        </p:attrNameLst>
                                      </p:cBhvr>
                                      <p:tavLst>
                                        <p:tav tm="0">
                                          <p:val>
                                            <p:fltVal val="0"/>
                                          </p:val>
                                        </p:tav>
                                        <p:tav tm="100000">
                                          <p:val>
                                            <p:strVal val="#ppt_w"/>
                                          </p:val>
                                        </p:tav>
                                      </p:tavLst>
                                    </p:anim>
                                    <p:anim calcmode="lin" valueType="num">
                                      <p:cBhvr>
                                        <p:cTn id="50" dur="400" fill="hold"/>
                                        <p:tgtEl>
                                          <p:spTgt spid="111"/>
                                        </p:tgtEl>
                                        <p:attrNameLst>
                                          <p:attrName>ppt_h</p:attrName>
                                        </p:attrNameLst>
                                      </p:cBhvr>
                                      <p:tavLst>
                                        <p:tav tm="0">
                                          <p:val>
                                            <p:fltVal val="0"/>
                                          </p:val>
                                        </p:tav>
                                        <p:tav tm="100000">
                                          <p:val>
                                            <p:strVal val="#ppt_h"/>
                                          </p:val>
                                        </p:tav>
                                      </p:tavLst>
                                    </p:anim>
                                    <p:animEffect transition="in" filter="fade">
                                      <p:cBhvr>
                                        <p:cTn id="51" dur="400"/>
                                        <p:tgtEl>
                                          <p:spTgt spid="111"/>
                                        </p:tgtEl>
                                      </p:cBhvr>
                                    </p:animEffect>
                                  </p:childTnLst>
                                </p:cTn>
                              </p:par>
                            </p:childTnLst>
                          </p:cTn>
                        </p:par>
                        <p:par>
                          <p:cTn id="52" fill="hold">
                            <p:stCondLst>
                              <p:cond delay="3519"/>
                            </p:stCondLst>
                            <p:childTnLst>
                              <p:par>
                                <p:cTn id="53" presetID="53" presetClass="entr" presetSubtype="16" fill="hold" grpId="0" nodeType="afterEffect">
                                  <p:stCondLst>
                                    <p:cond delay="0"/>
                                  </p:stCondLst>
                                  <p:iterate type="lt">
                                    <p:tmPct val="10000"/>
                                  </p:iterate>
                                  <p:childTnLst>
                                    <p:set>
                                      <p:cBhvr>
                                        <p:cTn id="54" dur="1" fill="hold">
                                          <p:stCondLst>
                                            <p:cond delay="0"/>
                                          </p:stCondLst>
                                        </p:cTn>
                                        <p:tgtEl>
                                          <p:spTgt spid="112"/>
                                        </p:tgtEl>
                                        <p:attrNameLst>
                                          <p:attrName>style.visibility</p:attrName>
                                        </p:attrNameLst>
                                      </p:cBhvr>
                                      <p:to>
                                        <p:strVal val="visible"/>
                                      </p:to>
                                    </p:set>
                                    <p:anim calcmode="lin" valueType="num">
                                      <p:cBhvr>
                                        <p:cTn id="55" dur="250" fill="hold"/>
                                        <p:tgtEl>
                                          <p:spTgt spid="112"/>
                                        </p:tgtEl>
                                        <p:attrNameLst>
                                          <p:attrName>ppt_w</p:attrName>
                                        </p:attrNameLst>
                                      </p:cBhvr>
                                      <p:tavLst>
                                        <p:tav tm="0">
                                          <p:val>
                                            <p:fltVal val="0"/>
                                          </p:val>
                                        </p:tav>
                                        <p:tav tm="100000">
                                          <p:val>
                                            <p:strVal val="#ppt_w"/>
                                          </p:val>
                                        </p:tav>
                                      </p:tavLst>
                                    </p:anim>
                                    <p:anim calcmode="lin" valueType="num">
                                      <p:cBhvr>
                                        <p:cTn id="56" dur="250" fill="hold"/>
                                        <p:tgtEl>
                                          <p:spTgt spid="112"/>
                                        </p:tgtEl>
                                        <p:attrNameLst>
                                          <p:attrName>ppt_h</p:attrName>
                                        </p:attrNameLst>
                                      </p:cBhvr>
                                      <p:tavLst>
                                        <p:tav tm="0">
                                          <p:val>
                                            <p:fltVal val="0"/>
                                          </p:val>
                                        </p:tav>
                                        <p:tav tm="100000">
                                          <p:val>
                                            <p:strVal val="#ppt_h"/>
                                          </p:val>
                                        </p:tav>
                                      </p:tavLst>
                                    </p:anim>
                                    <p:animEffect transition="in" filter="fade">
                                      <p:cBhvr>
                                        <p:cTn id="57" dur="250"/>
                                        <p:tgtEl>
                                          <p:spTgt spid="112"/>
                                        </p:tgtEl>
                                      </p:cBhvr>
                                    </p:animEffect>
                                  </p:childTnLst>
                                </p:cTn>
                              </p:par>
                            </p:childTnLst>
                          </p:cTn>
                        </p:par>
                        <p:par>
                          <p:cTn id="58" fill="hold">
                            <p:stCondLst>
                              <p:cond delay="4345"/>
                            </p:stCondLst>
                            <p:childTnLst>
                              <p:par>
                                <p:cTn id="59" presetID="53" presetClass="entr" presetSubtype="16" fill="hold" grpId="0" nodeType="afterEffect">
                                  <p:stCondLst>
                                    <p:cond delay="0"/>
                                  </p:stCondLst>
                                  <p:iterate type="lt">
                                    <p:tmPct val="10000"/>
                                  </p:iterate>
                                  <p:childTnLst>
                                    <p:set>
                                      <p:cBhvr>
                                        <p:cTn id="60" dur="1" fill="hold">
                                          <p:stCondLst>
                                            <p:cond delay="0"/>
                                          </p:stCondLst>
                                        </p:cTn>
                                        <p:tgtEl>
                                          <p:spTgt spid="121"/>
                                        </p:tgtEl>
                                        <p:attrNameLst>
                                          <p:attrName>style.visibility</p:attrName>
                                        </p:attrNameLst>
                                      </p:cBhvr>
                                      <p:to>
                                        <p:strVal val="visible"/>
                                      </p:to>
                                    </p:set>
                                    <p:anim calcmode="lin" valueType="num">
                                      <p:cBhvr>
                                        <p:cTn id="61" dur="400" fill="hold"/>
                                        <p:tgtEl>
                                          <p:spTgt spid="121"/>
                                        </p:tgtEl>
                                        <p:attrNameLst>
                                          <p:attrName>ppt_w</p:attrName>
                                        </p:attrNameLst>
                                      </p:cBhvr>
                                      <p:tavLst>
                                        <p:tav tm="0">
                                          <p:val>
                                            <p:fltVal val="0"/>
                                          </p:val>
                                        </p:tav>
                                        <p:tav tm="100000">
                                          <p:val>
                                            <p:strVal val="#ppt_w"/>
                                          </p:val>
                                        </p:tav>
                                      </p:tavLst>
                                    </p:anim>
                                    <p:anim calcmode="lin" valueType="num">
                                      <p:cBhvr>
                                        <p:cTn id="62" dur="400" fill="hold"/>
                                        <p:tgtEl>
                                          <p:spTgt spid="121"/>
                                        </p:tgtEl>
                                        <p:attrNameLst>
                                          <p:attrName>ppt_h</p:attrName>
                                        </p:attrNameLst>
                                      </p:cBhvr>
                                      <p:tavLst>
                                        <p:tav tm="0">
                                          <p:val>
                                            <p:fltVal val="0"/>
                                          </p:val>
                                        </p:tav>
                                        <p:tav tm="100000">
                                          <p:val>
                                            <p:strVal val="#ppt_h"/>
                                          </p:val>
                                        </p:tav>
                                      </p:tavLst>
                                    </p:anim>
                                    <p:animEffect transition="in" filter="fade">
                                      <p:cBhvr>
                                        <p:cTn id="63" dur="400"/>
                                        <p:tgtEl>
                                          <p:spTgt spid="121"/>
                                        </p:tgtEl>
                                      </p:cBhvr>
                                    </p:animEffect>
                                  </p:childTnLst>
                                </p:cTn>
                              </p:par>
                            </p:childTnLst>
                          </p:cTn>
                        </p:par>
                        <p:par>
                          <p:cTn id="64" fill="hold">
                            <p:stCondLst>
                              <p:cond delay="4864"/>
                            </p:stCondLst>
                            <p:childTnLst>
                              <p:par>
                                <p:cTn id="65" presetID="53" presetClass="entr" presetSubtype="16" fill="hold" grpId="0" nodeType="afterEffect">
                                  <p:stCondLst>
                                    <p:cond delay="0"/>
                                  </p:stCondLst>
                                  <p:iterate type="lt">
                                    <p:tmPct val="10000"/>
                                  </p:iterate>
                                  <p:childTnLst>
                                    <p:set>
                                      <p:cBhvr>
                                        <p:cTn id="66" dur="1" fill="hold">
                                          <p:stCondLst>
                                            <p:cond delay="0"/>
                                          </p:stCondLst>
                                        </p:cTn>
                                        <p:tgtEl>
                                          <p:spTgt spid="122"/>
                                        </p:tgtEl>
                                        <p:attrNameLst>
                                          <p:attrName>style.visibility</p:attrName>
                                        </p:attrNameLst>
                                      </p:cBhvr>
                                      <p:to>
                                        <p:strVal val="visible"/>
                                      </p:to>
                                    </p:set>
                                    <p:anim calcmode="lin" valueType="num">
                                      <p:cBhvr>
                                        <p:cTn id="67" dur="250" fill="hold"/>
                                        <p:tgtEl>
                                          <p:spTgt spid="122"/>
                                        </p:tgtEl>
                                        <p:attrNameLst>
                                          <p:attrName>ppt_w</p:attrName>
                                        </p:attrNameLst>
                                      </p:cBhvr>
                                      <p:tavLst>
                                        <p:tav tm="0">
                                          <p:val>
                                            <p:fltVal val="0"/>
                                          </p:val>
                                        </p:tav>
                                        <p:tav tm="100000">
                                          <p:val>
                                            <p:strVal val="#ppt_w"/>
                                          </p:val>
                                        </p:tav>
                                      </p:tavLst>
                                    </p:anim>
                                    <p:anim calcmode="lin" valueType="num">
                                      <p:cBhvr>
                                        <p:cTn id="68" dur="250" fill="hold"/>
                                        <p:tgtEl>
                                          <p:spTgt spid="122"/>
                                        </p:tgtEl>
                                        <p:attrNameLst>
                                          <p:attrName>ppt_h</p:attrName>
                                        </p:attrNameLst>
                                      </p:cBhvr>
                                      <p:tavLst>
                                        <p:tav tm="0">
                                          <p:val>
                                            <p:fltVal val="0"/>
                                          </p:val>
                                        </p:tav>
                                        <p:tav tm="100000">
                                          <p:val>
                                            <p:strVal val="#ppt_h"/>
                                          </p:val>
                                        </p:tav>
                                      </p:tavLst>
                                    </p:anim>
                                    <p:animEffect transition="in" filter="fade">
                                      <p:cBhvr>
                                        <p:cTn id="69" dur="250"/>
                                        <p:tgtEl>
                                          <p:spTgt spid="122"/>
                                        </p:tgtEl>
                                      </p:cBhvr>
                                    </p:animEffect>
                                  </p:childTnLst>
                                </p:cTn>
                              </p:par>
                            </p:childTnLst>
                          </p:cTn>
                        </p:par>
                        <p:par>
                          <p:cTn id="70" fill="hold">
                            <p:stCondLst>
                              <p:cond delay="5690"/>
                            </p:stCondLst>
                            <p:childTnLst>
                              <p:par>
                                <p:cTn id="71" presetID="53" presetClass="entr" presetSubtype="16" fill="hold" grpId="0" nodeType="afterEffect">
                                  <p:stCondLst>
                                    <p:cond delay="0"/>
                                  </p:stCondLst>
                                  <p:iterate type="lt">
                                    <p:tmPct val="10000"/>
                                  </p:iterate>
                                  <p:childTnLst>
                                    <p:set>
                                      <p:cBhvr>
                                        <p:cTn id="72" dur="1" fill="hold">
                                          <p:stCondLst>
                                            <p:cond delay="0"/>
                                          </p:stCondLst>
                                        </p:cTn>
                                        <p:tgtEl>
                                          <p:spTgt spid="119"/>
                                        </p:tgtEl>
                                        <p:attrNameLst>
                                          <p:attrName>style.visibility</p:attrName>
                                        </p:attrNameLst>
                                      </p:cBhvr>
                                      <p:to>
                                        <p:strVal val="visible"/>
                                      </p:to>
                                    </p:set>
                                    <p:anim calcmode="lin" valueType="num">
                                      <p:cBhvr>
                                        <p:cTn id="73" dur="400" fill="hold"/>
                                        <p:tgtEl>
                                          <p:spTgt spid="119"/>
                                        </p:tgtEl>
                                        <p:attrNameLst>
                                          <p:attrName>ppt_w</p:attrName>
                                        </p:attrNameLst>
                                      </p:cBhvr>
                                      <p:tavLst>
                                        <p:tav tm="0">
                                          <p:val>
                                            <p:fltVal val="0"/>
                                          </p:val>
                                        </p:tav>
                                        <p:tav tm="100000">
                                          <p:val>
                                            <p:strVal val="#ppt_w"/>
                                          </p:val>
                                        </p:tav>
                                      </p:tavLst>
                                    </p:anim>
                                    <p:anim calcmode="lin" valueType="num">
                                      <p:cBhvr>
                                        <p:cTn id="74" dur="400" fill="hold"/>
                                        <p:tgtEl>
                                          <p:spTgt spid="119"/>
                                        </p:tgtEl>
                                        <p:attrNameLst>
                                          <p:attrName>ppt_h</p:attrName>
                                        </p:attrNameLst>
                                      </p:cBhvr>
                                      <p:tavLst>
                                        <p:tav tm="0">
                                          <p:val>
                                            <p:fltVal val="0"/>
                                          </p:val>
                                        </p:tav>
                                        <p:tav tm="100000">
                                          <p:val>
                                            <p:strVal val="#ppt_h"/>
                                          </p:val>
                                        </p:tav>
                                      </p:tavLst>
                                    </p:anim>
                                    <p:animEffect transition="in" filter="fade">
                                      <p:cBhvr>
                                        <p:cTn id="75" dur="400"/>
                                        <p:tgtEl>
                                          <p:spTgt spid="119"/>
                                        </p:tgtEl>
                                      </p:cBhvr>
                                    </p:animEffect>
                                  </p:childTnLst>
                                </p:cTn>
                              </p:par>
                            </p:childTnLst>
                          </p:cTn>
                        </p:par>
                        <p:par>
                          <p:cTn id="76" fill="hold">
                            <p:stCondLst>
                              <p:cond delay="6210"/>
                            </p:stCondLst>
                            <p:childTnLst>
                              <p:par>
                                <p:cTn id="77" presetID="53" presetClass="entr" presetSubtype="16" fill="hold" grpId="0" nodeType="afterEffect">
                                  <p:stCondLst>
                                    <p:cond delay="0"/>
                                  </p:stCondLst>
                                  <p:iterate type="lt">
                                    <p:tmPct val="10000"/>
                                  </p:iterate>
                                  <p:childTnLst>
                                    <p:set>
                                      <p:cBhvr>
                                        <p:cTn id="78" dur="1" fill="hold">
                                          <p:stCondLst>
                                            <p:cond delay="0"/>
                                          </p:stCondLst>
                                        </p:cTn>
                                        <p:tgtEl>
                                          <p:spTgt spid="120"/>
                                        </p:tgtEl>
                                        <p:attrNameLst>
                                          <p:attrName>style.visibility</p:attrName>
                                        </p:attrNameLst>
                                      </p:cBhvr>
                                      <p:to>
                                        <p:strVal val="visible"/>
                                      </p:to>
                                    </p:set>
                                    <p:anim calcmode="lin" valueType="num">
                                      <p:cBhvr>
                                        <p:cTn id="79" dur="250" fill="hold"/>
                                        <p:tgtEl>
                                          <p:spTgt spid="120"/>
                                        </p:tgtEl>
                                        <p:attrNameLst>
                                          <p:attrName>ppt_w</p:attrName>
                                        </p:attrNameLst>
                                      </p:cBhvr>
                                      <p:tavLst>
                                        <p:tav tm="0">
                                          <p:val>
                                            <p:fltVal val="0"/>
                                          </p:val>
                                        </p:tav>
                                        <p:tav tm="100000">
                                          <p:val>
                                            <p:strVal val="#ppt_w"/>
                                          </p:val>
                                        </p:tav>
                                      </p:tavLst>
                                    </p:anim>
                                    <p:anim calcmode="lin" valueType="num">
                                      <p:cBhvr>
                                        <p:cTn id="80" dur="250" fill="hold"/>
                                        <p:tgtEl>
                                          <p:spTgt spid="120"/>
                                        </p:tgtEl>
                                        <p:attrNameLst>
                                          <p:attrName>ppt_h</p:attrName>
                                        </p:attrNameLst>
                                      </p:cBhvr>
                                      <p:tavLst>
                                        <p:tav tm="0">
                                          <p:val>
                                            <p:fltVal val="0"/>
                                          </p:val>
                                        </p:tav>
                                        <p:tav tm="100000">
                                          <p:val>
                                            <p:strVal val="#ppt_h"/>
                                          </p:val>
                                        </p:tav>
                                      </p:tavLst>
                                    </p:anim>
                                    <p:animEffect transition="in" filter="fade">
                                      <p:cBhvr>
                                        <p:cTn id="81" dur="250"/>
                                        <p:tgtEl>
                                          <p:spTgt spid="120"/>
                                        </p:tgtEl>
                                      </p:cBhvr>
                                    </p:animEffect>
                                  </p:childTnLst>
                                </p:cTn>
                              </p:par>
                            </p:childTnLst>
                          </p:cTn>
                        </p:par>
                        <p:par>
                          <p:cTn id="82" fill="hold">
                            <p:stCondLst>
                              <p:cond delay="7034"/>
                            </p:stCondLst>
                            <p:childTnLst>
                              <p:par>
                                <p:cTn id="83" presetID="53" presetClass="entr" presetSubtype="16" fill="hold" grpId="0" nodeType="afterEffect">
                                  <p:stCondLst>
                                    <p:cond delay="0"/>
                                  </p:stCondLst>
                                  <p:iterate type="lt">
                                    <p:tmPct val="10000"/>
                                  </p:iterate>
                                  <p:childTnLst>
                                    <p:set>
                                      <p:cBhvr>
                                        <p:cTn id="84" dur="1" fill="hold">
                                          <p:stCondLst>
                                            <p:cond delay="0"/>
                                          </p:stCondLst>
                                        </p:cTn>
                                        <p:tgtEl>
                                          <p:spTgt spid="113"/>
                                        </p:tgtEl>
                                        <p:attrNameLst>
                                          <p:attrName>style.visibility</p:attrName>
                                        </p:attrNameLst>
                                      </p:cBhvr>
                                      <p:to>
                                        <p:strVal val="visible"/>
                                      </p:to>
                                    </p:set>
                                    <p:anim calcmode="lin" valueType="num">
                                      <p:cBhvr>
                                        <p:cTn id="85" dur="400" fill="hold"/>
                                        <p:tgtEl>
                                          <p:spTgt spid="113"/>
                                        </p:tgtEl>
                                        <p:attrNameLst>
                                          <p:attrName>ppt_w</p:attrName>
                                        </p:attrNameLst>
                                      </p:cBhvr>
                                      <p:tavLst>
                                        <p:tav tm="0">
                                          <p:val>
                                            <p:fltVal val="0"/>
                                          </p:val>
                                        </p:tav>
                                        <p:tav tm="100000">
                                          <p:val>
                                            <p:strVal val="#ppt_w"/>
                                          </p:val>
                                        </p:tav>
                                      </p:tavLst>
                                    </p:anim>
                                    <p:anim calcmode="lin" valueType="num">
                                      <p:cBhvr>
                                        <p:cTn id="86" dur="400" fill="hold"/>
                                        <p:tgtEl>
                                          <p:spTgt spid="113"/>
                                        </p:tgtEl>
                                        <p:attrNameLst>
                                          <p:attrName>ppt_h</p:attrName>
                                        </p:attrNameLst>
                                      </p:cBhvr>
                                      <p:tavLst>
                                        <p:tav tm="0">
                                          <p:val>
                                            <p:fltVal val="0"/>
                                          </p:val>
                                        </p:tav>
                                        <p:tav tm="100000">
                                          <p:val>
                                            <p:strVal val="#ppt_h"/>
                                          </p:val>
                                        </p:tav>
                                      </p:tavLst>
                                    </p:anim>
                                    <p:animEffect transition="in" filter="fade">
                                      <p:cBhvr>
                                        <p:cTn id="87" dur="400"/>
                                        <p:tgtEl>
                                          <p:spTgt spid="113"/>
                                        </p:tgtEl>
                                      </p:cBhvr>
                                    </p:animEffect>
                                  </p:childTnLst>
                                </p:cTn>
                              </p:par>
                            </p:childTnLst>
                          </p:cTn>
                        </p:par>
                        <p:par>
                          <p:cTn id="88" fill="hold">
                            <p:stCondLst>
                              <p:cond delay="7554"/>
                            </p:stCondLst>
                            <p:childTnLst>
                              <p:par>
                                <p:cTn id="89" presetID="53" presetClass="entr" presetSubtype="16" fill="hold" grpId="0" nodeType="afterEffect">
                                  <p:stCondLst>
                                    <p:cond delay="0"/>
                                  </p:stCondLst>
                                  <p:iterate type="lt">
                                    <p:tmPct val="10000"/>
                                  </p:iterate>
                                  <p:childTnLst>
                                    <p:set>
                                      <p:cBhvr>
                                        <p:cTn id="90" dur="1" fill="hold">
                                          <p:stCondLst>
                                            <p:cond delay="0"/>
                                          </p:stCondLst>
                                        </p:cTn>
                                        <p:tgtEl>
                                          <p:spTgt spid="114"/>
                                        </p:tgtEl>
                                        <p:attrNameLst>
                                          <p:attrName>style.visibility</p:attrName>
                                        </p:attrNameLst>
                                      </p:cBhvr>
                                      <p:to>
                                        <p:strVal val="visible"/>
                                      </p:to>
                                    </p:set>
                                    <p:anim calcmode="lin" valueType="num">
                                      <p:cBhvr>
                                        <p:cTn id="91" dur="250" fill="hold"/>
                                        <p:tgtEl>
                                          <p:spTgt spid="114"/>
                                        </p:tgtEl>
                                        <p:attrNameLst>
                                          <p:attrName>ppt_w</p:attrName>
                                        </p:attrNameLst>
                                      </p:cBhvr>
                                      <p:tavLst>
                                        <p:tav tm="0">
                                          <p:val>
                                            <p:fltVal val="0"/>
                                          </p:val>
                                        </p:tav>
                                        <p:tav tm="100000">
                                          <p:val>
                                            <p:strVal val="#ppt_w"/>
                                          </p:val>
                                        </p:tav>
                                      </p:tavLst>
                                    </p:anim>
                                    <p:anim calcmode="lin" valueType="num">
                                      <p:cBhvr>
                                        <p:cTn id="92" dur="250" fill="hold"/>
                                        <p:tgtEl>
                                          <p:spTgt spid="114"/>
                                        </p:tgtEl>
                                        <p:attrNameLst>
                                          <p:attrName>ppt_h</p:attrName>
                                        </p:attrNameLst>
                                      </p:cBhvr>
                                      <p:tavLst>
                                        <p:tav tm="0">
                                          <p:val>
                                            <p:fltVal val="0"/>
                                          </p:val>
                                        </p:tav>
                                        <p:tav tm="100000">
                                          <p:val>
                                            <p:strVal val="#ppt_h"/>
                                          </p:val>
                                        </p:tav>
                                      </p:tavLst>
                                    </p:anim>
                                    <p:animEffect transition="in" filter="fade">
                                      <p:cBhvr>
                                        <p:cTn id="93" dur="250"/>
                                        <p:tgtEl>
                                          <p:spTgt spid="114"/>
                                        </p:tgtEl>
                                      </p:cBhvr>
                                    </p:animEffect>
                                  </p:childTnLst>
                                </p:cTn>
                              </p:par>
                            </p:childTnLst>
                          </p:cTn>
                        </p:par>
                        <p:par>
                          <p:cTn id="94" fill="hold">
                            <p:stCondLst>
                              <p:cond delay="8379"/>
                            </p:stCondLst>
                            <p:childTnLst>
                              <p:par>
                                <p:cTn id="95" presetID="53" presetClass="entr" presetSubtype="16" fill="hold" grpId="0" nodeType="afterEffect">
                                  <p:stCondLst>
                                    <p:cond delay="0"/>
                                  </p:stCondLst>
                                  <p:iterate type="lt">
                                    <p:tmPct val="10000"/>
                                  </p:iterate>
                                  <p:childTnLst>
                                    <p:set>
                                      <p:cBhvr>
                                        <p:cTn id="96" dur="1" fill="hold">
                                          <p:stCondLst>
                                            <p:cond delay="0"/>
                                          </p:stCondLst>
                                        </p:cTn>
                                        <p:tgtEl>
                                          <p:spTgt spid="115"/>
                                        </p:tgtEl>
                                        <p:attrNameLst>
                                          <p:attrName>style.visibility</p:attrName>
                                        </p:attrNameLst>
                                      </p:cBhvr>
                                      <p:to>
                                        <p:strVal val="visible"/>
                                      </p:to>
                                    </p:set>
                                    <p:anim calcmode="lin" valueType="num">
                                      <p:cBhvr>
                                        <p:cTn id="97" dur="400" fill="hold"/>
                                        <p:tgtEl>
                                          <p:spTgt spid="115"/>
                                        </p:tgtEl>
                                        <p:attrNameLst>
                                          <p:attrName>ppt_w</p:attrName>
                                        </p:attrNameLst>
                                      </p:cBhvr>
                                      <p:tavLst>
                                        <p:tav tm="0">
                                          <p:val>
                                            <p:fltVal val="0"/>
                                          </p:val>
                                        </p:tav>
                                        <p:tav tm="100000">
                                          <p:val>
                                            <p:strVal val="#ppt_w"/>
                                          </p:val>
                                        </p:tav>
                                      </p:tavLst>
                                    </p:anim>
                                    <p:anim calcmode="lin" valueType="num">
                                      <p:cBhvr>
                                        <p:cTn id="98" dur="400" fill="hold"/>
                                        <p:tgtEl>
                                          <p:spTgt spid="115"/>
                                        </p:tgtEl>
                                        <p:attrNameLst>
                                          <p:attrName>ppt_h</p:attrName>
                                        </p:attrNameLst>
                                      </p:cBhvr>
                                      <p:tavLst>
                                        <p:tav tm="0">
                                          <p:val>
                                            <p:fltVal val="0"/>
                                          </p:val>
                                        </p:tav>
                                        <p:tav tm="100000">
                                          <p:val>
                                            <p:strVal val="#ppt_h"/>
                                          </p:val>
                                        </p:tav>
                                      </p:tavLst>
                                    </p:anim>
                                    <p:animEffect transition="in" filter="fade">
                                      <p:cBhvr>
                                        <p:cTn id="99" dur="400"/>
                                        <p:tgtEl>
                                          <p:spTgt spid="115"/>
                                        </p:tgtEl>
                                      </p:cBhvr>
                                    </p:animEffect>
                                  </p:childTnLst>
                                </p:cTn>
                              </p:par>
                            </p:childTnLst>
                          </p:cTn>
                        </p:par>
                        <p:par>
                          <p:cTn id="100" fill="hold">
                            <p:stCondLst>
                              <p:cond delay="8899"/>
                            </p:stCondLst>
                            <p:childTnLst>
                              <p:par>
                                <p:cTn id="101" presetID="53" presetClass="entr" presetSubtype="16" fill="hold" grpId="0" nodeType="afterEffect">
                                  <p:stCondLst>
                                    <p:cond delay="0"/>
                                  </p:stCondLst>
                                  <p:iterate type="lt">
                                    <p:tmPct val="10000"/>
                                  </p:iterate>
                                  <p:childTnLst>
                                    <p:set>
                                      <p:cBhvr>
                                        <p:cTn id="102" dur="1" fill="hold">
                                          <p:stCondLst>
                                            <p:cond delay="0"/>
                                          </p:stCondLst>
                                        </p:cTn>
                                        <p:tgtEl>
                                          <p:spTgt spid="116"/>
                                        </p:tgtEl>
                                        <p:attrNameLst>
                                          <p:attrName>style.visibility</p:attrName>
                                        </p:attrNameLst>
                                      </p:cBhvr>
                                      <p:to>
                                        <p:strVal val="visible"/>
                                      </p:to>
                                    </p:set>
                                    <p:anim calcmode="lin" valueType="num">
                                      <p:cBhvr>
                                        <p:cTn id="103" dur="250" fill="hold"/>
                                        <p:tgtEl>
                                          <p:spTgt spid="116"/>
                                        </p:tgtEl>
                                        <p:attrNameLst>
                                          <p:attrName>ppt_w</p:attrName>
                                        </p:attrNameLst>
                                      </p:cBhvr>
                                      <p:tavLst>
                                        <p:tav tm="0">
                                          <p:val>
                                            <p:fltVal val="0"/>
                                          </p:val>
                                        </p:tav>
                                        <p:tav tm="100000">
                                          <p:val>
                                            <p:strVal val="#ppt_w"/>
                                          </p:val>
                                        </p:tav>
                                      </p:tavLst>
                                    </p:anim>
                                    <p:anim calcmode="lin" valueType="num">
                                      <p:cBhvr>
                                        <p:cTn id="104" dur="250" fill="hold"/>
                                        <p:tgtEl>
                                          <p:spTgt spid="116"/>
                                        </p:tgtEl>
                                        <p:attrNameLst>
                                          <p:attrName>ppt_h</p:attrName>
                                        </p:attrNameLst>
                                      </p:cBhvr>
                                      <p:tavLst>
                                        <p:tav tm="0">
                                          <p:val>
                                            <p:fltVal val="0"/>
                                          </p:val>
                                        </p:tav>
                                        <p:tav tm="100000">
                                          <p:val>
                                            <p:strVal val="#ppt_h"/>
                                          </p:val>
                                        </p:tav>
                                      </p:tavLst>
                                    </p:anim>
                                    <p:animEffect transition="in" filter="fade">
                                      <p:cBhvr>
                                        <p:cTn id="105" dur="250"/>
                                        <p:tgtEl>
                                          <p:spTgt spid="116"/>
                                        </p:tgtEl>
                                      </p:cBhvr>
                                    </p:animEffect>
                                  </p:childTnLst>
                                </p:cTn>
                              </p:par>
                            </p:childTnLst>
                          </p:cTn>
                        </p:par>
                        <p:par>
                          <p:cTn id="106" fill="hold">
                            <p:stCondLst>
                              <p:cond delay="9724"/>
                            </p:stCondLst>
                            <p:childTnLst>
                              <p:par>
                                <p:cTn id="107" presetID="53" presetClass="entr" presetSubtype="16" fill="hold" grpId="0" nodeType="afterEffect">
                                  <p:stCondLst>
                                    <p:cond delay="0"/>
                                  </p:stCondLst>
                                  <p:iterate type="lt">
                                    <p:tmPct val="10000"/>
                                  </p:iterate>
                                  <p:childTnLst>
                                    <p:set>
                                      <p:cBhvr>
                                        <p:cTn id="108" dur="1" fill="hold">
                                          <p:stCondLst>
                                            <p:cond delay="0"/>
                                          </p:stCondLst>
                                        </p:cTn>
                                        <p:tgtEl>
                                          <p:spTgt spid="117"/>
                                        </p:tgtEl>
                                        <p:attrNameLst>
                                          <p:attrName>style.visibility</p:attrName>
                                        </p:attrNameLst>
                                      </p:cBhvr>
                                      <p:to>
                                        <p:strVal val="visible"/>
                                      </p:to>
                                    </p:set>
                                    <p:anim calcmode="lin" valueType="num">
                                      <p:cBhvr>
                                        <p:cTn id="109" dur="400" fill="hold"/>
                                        <p:tgtEl>
                                          <p:spTgt spid="117"/>
                                        </p:tgtEl>
                                        <p:attrNameLst>
                                          <p:attrName>ppt_w</p:attrName>
                                        </p:attrNameLst>
                                      </p:cBhvr>
                                      <p:tavLst>
                                        <p:tav tm="0">
                                          <p:val>
                                            <p:fltVal val="0"/>
                                          </p:val>
                                        </p:tav>
                                        <p:tav tm="100000">
                                          <p:val>
                                            <p:strVal val="#ppt_w"/>
                                          </p:val>
                                        </p:tav>
                                      </p:tavLst>
                                    </p:anim>
                                    <p:anim calcmode="lin" valueType="num">
                                      <p:cBhvr>
                                        <p:cTn id="110" dur="400" fill="hold"/>
                                        <p:tgtEl>
                                          <p:spTgt spid="117"/>
                                        </p:tgtEl>
                                        <p:attrNameLst>
                                          <p:attrName>ppt_h</p:attrName>
                                        </p:attrNameLst>
                                      </p:cBhvr>
                                      <p:tavLst>
                                        <p:tav tm="0">
                                          <p:val>
                                            <p:fltVal val="0"/>
                                          </p:val>
                                        </p:tav>
                                        <p:tav tm="100000">
                                          <p:val>
                                            <p:strVal val="#ppt_h"/>
                                          </p:val>
                                        </p:tav>
                                      </p:tavLst>
                                    </p:anim>
                                    <p:animEffect transition="in" filter="fade">
                                      <p:cBhvr>
                                        <p:cTn id="111" dur="400"/>
                                        <p:tgtEl>
                                          <p:spTgt spid="117"/>
                                        </p:tgtEl>
                                      </p:cBhvr>
                                    </p:animEffect>
                                  </p:childTnLst>
                                </p:cTn>
                              </p:par>
                            </p:childTnLst>
                          </p:cTn>
                        </p:par>
                        <p:par>
                          <p:cTn id="112" fill="hold">
                            <p:stCondLst>
                              <p:cond delay="10244"/>
                            </p:stCondLst>
                            <p:childTnLst>
                              <p:par>
                                <p:cTn id="113" presetID="53" presetClass="entr" presetSubtype="16" fill="hold" grpId="0" nodeType="afterEffect">
                                  <p:stCondLst>
                                    <p:cond delay="0"/>
                                  </p:stCondLst>
                                  <p:iterate type="lt">
                                    <p:tmPct val="10000"/>
                                  </p:iterate>
                                  <p:childTnLst>
                                    <p:set>
                                      <p:cBhvr>
                                        <p:cTn id="114" dur="1" fill="hold">
                                          <p:stCondLst>
                                            <p:cond delay="0"/>
                                          </p:stCondLst>
                                        </p:cTn>
                                        <p:tgtEl>
                                          <p:spTgt spid="118"/>
                                        </p:tgtEl>
                                        <p:attrNameLst>
                                          <p:attrName>style.visibility</p:attrName>
                                        </p:attrNameLst>
                                      </p:cBhvr>
                                      <p:to>
                                        <p:strVal val="visible"/>
                                      </p:to>
                                    </p:set>
                                    <p:anim calcmode="lin" valueType="num">
                                      <p:cBhvr>
                                        <p:cTn id="115" dur="250" fill="hold"/>
                                        <p:tgtEl>
                                          <p:spTgt spid="118"/>
                                        </p:tgtEl>
                                        <p:attrNameLst>
                                          <p:attrName>ppt_w</p:attrName>
                                        </p:attrNameLst>
                                      </p:cBhvr>
                                      <p:tavLst>
                                        <p:tav tm="0">
                                          <p:val>
                                            <p:fltVal val="0"/>
                                          </p:val>
                                        </p:tav>
                                        <p:tav tm="100000">
                                          <p:val>
                                            <p:strVal val="#ppt_w"/>
                                          </p:val>
                                        </p:tav>
                                      </p:tavLst>
                                    </p:anim>
                                    <p:anim calcmode="lin" valueType="num">
                                      <p:cBhvr>
                                        <p:cTn id="116" dur="250" fill="hold"/>
                                        <p:tgtEl>
                                          <p:spTgt spid="118"/>
                                        </p:tgtEl>
                                        <p:attrNameLst>
                                          <p:attrName>ppt_h</p:attrName>
                                        </p:attrNameLst>
                                      </p:cBhvr>
                                      <p:tavLst>
                                        <p:tav tm="0">
                                          <p:val>
                                            <p:fltVal val="0"/>
                                          </p:val>
                                        </p:tav>
                                        <p:tav tm="100000">
                                          <p:val>
                                            <p:strVal val="#ppt_h"/>
                                          </p:val>
                                        </p:tav>
                                      </p:tavLst>
                                    </p:anim>
                                    <p:animEffect transition="in" filter="fade">
                                      <p:cBhvr>
                                        <p:cTn id="117" dur="25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2" grpId="0"/>
      <p:bldP spid="113" grpId="0"/>
      <p:bldP spid="114" grpId="0"/>
      <p:bldP spid="115" grpId="0"/>
      <p:bldP spid="116" grpId="0"/>
      <p:bldP spid="117" grpId="0"/>
      <p:bldP spid="118" grpId="0"/>
      <p:bldP spid="119" grpId="0"/>
      <p:bldP spid="120" grpId="0"/>
      <p:bldP spid="121" grpId="0"/>
      <p:bldP spid="1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screen">
            <a:extLst>
              <a:ext uri="{BEBA8EAE-BF5A-486C-A8C5-ECC9F3942E4B}">
                <a14:imgProps xmlns:a14="http://schemas.microsoft.com/office/drawing/2010/main">
                  <a14:imgLayer r:embed="rId2">
                    <a14:imgEffect>
                      <a14:saturation sat="22000"/>
                    </a14:imgEffect>
                  </a14:imgLayer>
                </a14:imgProps>
              </a:ext>
            </a:extLst>
          </a:blip>
          <a:srcRect/>
          <a:stretch>
            <a:fillRect/>
          </a:stretch>
        </p:blipFill>
        <p:spPr>
          <a:xfrm>
            <a:off x="9064524" y="3783989"/>
            <a:ext cx="2781313" cy="1870024"/>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pic>
        <p:nvPicPr>
          <p:cNvPr id="49" name="图片 48"/>
          <p:cNvPicPr>
            <a:picLocks noChangeAspect="1"/>
          </p:cNvPicPr>
          <p:nvPr/>
        </p:nvPicPr>
        <p:blipFill>
          <a:blip r:embed="rId3" cstate="screen">
            <a:extLst>
              <a:ext uri="{BEBA8EAE-BF5A-486C-A8C5-ECC9F3942E4B}">
                <a14:imgProps xmlns:a14="http://schemas.microsoft.com/office/drawing/2010/main">
                  <a14:imgLayer r:embed="rId4">
                    <a14:imgEffect>
                      <a14:saturation sat="33000"/>
                    </a14:imgEffect>
                  </a14:imgLayer>
                </a14:imgProps>
              </a:ext>
            </a:extLst>
          </a:blip>
          <a:stretch>
            <a:fillRect/>
          </a:stretch>
        </p:blipFill>
        <p:spPr>
          <a:xfrm>
            <a:off x="336111" y="1788383"/>
            <a:ext cx="2804747" cy="1874037"/>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pic>
        <p:nvPicPr>
          <p:cNvPr id="50" name="图片 49"/>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4700"/>
                    </a14:imgEffect>
                  </a14:imgLayer>
                </a14:imgProps>
              </a:ext>
            </a:extLst>
          </a:blip>
          <a:srcRect/>
          <a:stretch>
            <a:fillRect/>
          </a:stretch>
        </p:blipFill>
        <p:spPr>
          <a:xfrm>
            <a:off x="6156263" y="1790697"/>
            <a:ext cx="2810637" cy="1871723"/>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pic>
        <p:nvPicPr>
          <p:cNvPr id="51" name="图片 50"/>
          <p:cNvPicPr>
            <a:picLocks noChangeAspect="1"/>
          </p:cNvPicPr>
          <p:nvPr/>
        </p:nvPicPr>
        <p:blipFill rotWithShape="1">
          <a:blip r:embed="rId7" cstate="screen">
            <a:extLst>
              <a:ext uri="{BEBA8EAE-BF5A-486C-A8C5-ECC9F3942E4B}">
                <a14:imgProps xmlns:a14="http://schemas.microsoft.com/office/drawing/2010/main">
                  <a14:imgLayer r:embed="rId8">
                    <a14:imgEffect>
                      <a14:saturation sat="33000"/>
                    </a14:imgEffect>
                  </a14:imgLayer>
                </a14:imgProps>
              </a:ext>
            </a:extLst>
          </a:blip>
          <a:srcRect/>
          <a:stretch>
            <a:fillRect/>
          </a:stretch>
        </p:blipFill>
        <p:spPr>
          <a:xfrm>
            <a:off x="3246936" y="3794635"/>
            <a:ext cx="2810637" cy="1859379"/>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grpSp>
        <p:nvGrpSpPr>
          <p:cNvPr id="52" name="组合 51"/>
          <p:cNvGrpSpPr/>
          <p:nvPr/>
        </p:nvGrpSpPr>
        <p:grpSpPr>
          <a:xfrm>
            <a:off x="3246936" y="1790697"/>
            <a:ext cx="2810637" cy="1871723"/>
            <a:chOff x="3181434" y="1805261"/>
            <a:chExt cx="2970812" cy="1978134"/>
          </a:xfrm>
        </p:grpSpPr>
        <p:sp>
          <p:nvSpPr>
            <p:cNvPr id="53" name="圆角矩形 52"/>
            <p:cNvSpPr/>
            <p:nvPr/>
          </p:nvSpPr>
          <p:spPr>
            <a:xfrm>
              <a:off x="3181434" y="1805261"/>
              <a:ext cx="2970812" cy="1978134"/>
            </a:xfrm>
            <a:prstGeom prst="roundRect">
              <a:avLst/>
            </a:pr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54" name="TextBox 63"/>
            <p:cNvSpPr txBox="1"/>
            <p:nvPr/>
          </p:nvSpPr>
          <p:spPr>
            <a:xfrm>
              <a:off x="3445368" y="2514241"/>
              <a:ext cx="2407338" cy="683076"/>
            </a:xfrm>
            <a:prstGeom prst="rect">
              <a:avLst/>
            </a:prstGeom>
            <a:noFill/>
          </p:spPr>
          <p:txBody>
            <a:bodyPr wrap="square" rtlCol="0">
              <a:spAutoFit/>
            </a:bodyPr>
            <a:lstStyle/>
            <a:p>
              <a:pPr algn="just"/>
              <a:r>
                <a:rPr lang="zh-CN" altLang="en-US" sz="1200" dirty="0">
                  <a:solidFill>
                    <a:schemeClr val="bg1"/>
                  </a:solidFill>
                  <a:latin typeface="微软雅黑" panose="020B0503020204020204" pitchFamily="34" charset="-122"/>
                  <a:ea typeface="微软雅黑" panose="020B0503020204020204" pitchFamily="34" charset="-122"/>
                </a:rPr>
                <a:t>这里可以添加主要内容这里可以添加主要内容这里可以添加主要内容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5" name="TextBox 64"/>
            <p:cNvSpPr txBox="1"/>
            <p:nvPr/>
          </p:nvSpPr>
          <p:spPr>
            <a:xfrm>
              <a:off x="4081271" y="2114131"/>
              <a:ext cx="1171139" cy="390329"/>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项目名称</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9064524" y="1790697"/>
            <a:ext cx="2810637" cy="1871723"/>
            <a:chOff x="3181434" y="1805261"/>
            <a:chExt cx="2970812" cy="1978134"/>
          </a:xfrm>
        </p:grpSpPr>
        <p:sp>
          <p:nvSpPr>
            <p:cNvPr id="57" name="圆角矩形 56"/>
            <p:cNvSpPr/>
            <p:nvPr/>
          </p:nvSpPr>
          <p:spPr>
            <a:xfrm>
              <a:off x="3181434" y="1805261"/>
              <a:ext cx="2970812" cy="1978134"/>
            </a:xfrm>
            <a:prstGeom prst="roundRect">
              <a:avLst/>
            </a:prstGeom>
            <a:solidFill>
              <a:schemeClr val="accent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59" name="TextBox 30"/>
            <p:cNvSpPr txBox="1"/>
            <p:nvPr/>
          </p:nvSpPr>
          <p:spPr>
            <a:xfrm>
              <a:off x="3445368" y="2514241"/>
              <a:ext cx="2407338" cy="683076"/>
            </a:xfrm>
            <a:prstGeom prst="rect">
              <a:avLst/>
            </a:prstGeom>
            <a:noFill/>
          </p:spPr>
          <p:txBody>
            <a:bodyPr wrap="square" rtlCol="0">
              <a:spAutoFit/>
            </a:bodyPr>
            <a:lstStyle/>
            <a:p>
              <a:pPr algn="just"/>
              <a:r>
                <a:rPr lang="zh-CN" altLang="en-US" sz="1200" dirty="0">
                  <a:solidFill>
                    <a:schemeClr val="bg1"/>
                  </a:solidFill>
                  <a:latin typeface="微软雅黑" panose="020B0503020204020204" pitchFamily="34" charset="-122"/>
                  <a:ea typeface="微软雅黑" panose="020B0503020204020204" pitchFamily="34" charset="-122"/>
                </a:rPr>
                <a:t>这里可以添加主要内容这里可以添加主要内容这里可以添加主要内容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0" name="TextBox 31"/>
            <p:cNvSpPr txBox="1"/>
            <p:nvPr/>
          </p:nvSpPr>
          <p:spPr>
            <a:xfrm>
              <a:off x="4081271" y="2114131"/>
              <a:ext cx="1171139" cy="390329"/>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项目名称</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336111" y="3782292"/>
            <a:ext cx="2810637" cy="1871723"/>
            <a:chOff x="3181434" y="1805261"/>
            <a:chExt cx="2970812" cy="1978134"/>
          </a:xfrm>
        </p:grpSpPr>
        <p:sp>
          <p:nvSpPr>
            <p:cNvPr id="62" name="圆角矩形 61"/>
            <p:cNvSpPr/>
            <p:nvPr/>
          </p:nvSpPr>
          <p:spPr>
            <a:xfrm>
              <a:off x="3181434" y="1805261"/>
              <a:ext cx="2970812" cy="1978134"/>
            </a:xfrm>
            <a:prstGeom prst="roundRect">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63" name="TextBox 33"/>
            <p:cNvSpPr txBox="1"/>
            <p:nvPr/>
          </p:nvSpPr>
          <p:spPr>
            <a:xfrm>
              <a:off x="3445368" y="2723986"/>
              <a:ext cx="2407338" cy="683076"/>
            </a:xfrm>
            <a:prstGeom prst="rect">
              <a:avLst/>
            </a:prstGeom>
            <a:noFill/>
          </p:spPr>
          <p:txBody>
            <a:bodyPr wrap="square" rtlCol="0">
              <a:spAutoFit/>
            </a:bodyPr>
            <a:lstStyle/>
            <a:p>
              <a:pPr algn="just"/>
              <a:r>
                <a:rPr lang="zh-CN" altLang="en-US" sz="1200" dirty="0">
                  <a:solidFill>
                    <a:schemeClr val="bg1"/>
                  </a:solidFill>
                  <a:latin typeface="微软雅黑" panose="020B0503020204020204" pitchFamily="34" charset="-122"/>
                  <a:ea typeface="微软雅黑" panose="020B0503020204020204" pitchFamily="34" charset="-122"/>
                </a:rPr>
                <a:t>这里可以添加主要内容这里可以添加主要内容这里可以添加主要内容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4" name="TextBox 37"/>
            <p:cNvSpPr txBox="1"/>
            <p:nvPr/>
          </p:nvSpPr>
          <p:spPr>
            <a:xfrm>
              <a:off x="4081271" y="2323877"/>
              <a:ext cx="1171139" cy="390329"/>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项目名称</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6156263" y="3782292"/>
            <a:ext cx="2810637" cy="1871723"/>
            <a:chOff x="3181434" y="1805261"/>
            <a:chExt cx="2970812" cy="1978134"/>
          </a:xfrm>
        </p:grpSpPr>
        <p:sp>
          <p:nvSpPr>
            <p:cNvPr id="66" name="圆角矩形 65"/>
            <p:cNvSpPr/>
            <p:nvPr/>
          </p:nvSpPr>
          <p:spPr>
            <a:xfrm>
              <a:off x="3181434" y="1805261"/>
              <a:ext cx="2970812" cy="1978134"/>
            </a:xfrm>
            <a:prstGeom prst="roundRect">
              <a:avLst/>
            </a:pr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67" name="TextBox 42"/>
            <p:cNvSpPr txBox="1"/>
            <p:nvPr/>
          </p:nvSpPr>
          <p:spPr>
            <a:xfrm>
              <a:off x="3445368" y="2754764"/>
              <a:ext cx="2407338" cy="683076"/>
            </a:xfrm>
            <a:prstGeom prst="rect">
              <a:avLst/>
            </a:prstGeom>
            <a:noFill/>
          </p:spPr>
          <p:txBody>
            <a:bodyPr wrap="square" rtlCol="0">
              <a:spAutoFit/>
            </a:bodyPr>
            <a:lstStyle/>
            <a:p>
              <a:pPr algn="just"/>
              <a:r>
                <a:rPr lang="zh-CN" altLang="en-US" sz="1200" dirty="0">
                  <a:solidFill>
                    <a:schemeClr val="bg1"/>
                  </a:solidFill>
                  <a:latin typeface="微软雅黑" panose="020B0503020204020204" pitchFamily="34" charset="-122"/>
                  <a:ea typeface="微软雅黑" panose="020B0503020204020204" pitchFamily="34" charset="-122"/>
                </a:rPr>
                <a:t>这里可以添加主要内容这里可以添加主要内容这里可以添加主要内容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8" name="TextBox 43"/>
            <p:cNvSpPr txBox="1"/>
            <p:nvPr/>
          </p:nvSpPr>
          <p:spPr>
            <a:xfrm>
              <a:off x="4081271" y="2354654"/>
              <a:ext cx="1171139" cy="390329"/>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项目名称</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1261104" y="3227936"/>
            <a:ext cx="960651" cy="960776"/>
            <a:chOff x="1685658" y="3209869"/>
            <a:chExt cx="960776" cy="960776"/>
          </a:xfrm>
        </p:grpSpPr>
        <p:sp>
          <p:nvSpPr>
            <p:cNvPr id="70" name="椭圆 69"/>
            <p:cNvSpPr/>
            <p:nvPr/>
          </p:nvSpPr>
          <p:spPr>
            <a:xfrm>
              <a:off x="1685658" y="3209869"/>
              <a:ext cx="960776" cy="960776"/>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1" name="TextBox 48"/>
            <p:cNvSpPr txBox="1"/>
            <p:nvPr/>
          </p:nvSpPr>
          <p:spPr>
            <a:xfrm>
              <a:off x="1737828" y="3508758"/>
              <a:ext cx="856435" cy="400110"/>
            </a:xfrm>
            <a:prstGeom prst="rect">
              <a:avLst/>
            </a:prstGeom>
            <a:noFill/>
          </p:spPr>
          <p:txBody>
            <a:bodyPr wrap="none" rtlCol="0">
              <a:spAutoFit/>
            </a:bodyPr>
            <a:lstStyle>
              <a:defPPr>
                <a:defRPr lang="zh-CN"/>
              </a:defPPr>
              <a:lvl1pPr algn="ctr">
                <a:defRPr sz="24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zh-CN" altLang="en-US" sz="2000" dirty="0">
                  <a:solidFill>
                    <a:schemeClr val="tx1">
                      <a:lumMod val="65000"/>
                      <a:lumOff val="35000"/>
                    </a:schemeClr>
                  </a:solidFill>
                </a:rPr>
                <a:t>项目</a:t>
              </a:r>
              <a:r>
                <a:rPr lang="en-US" altLang="zh-CN" sz="2000" dirty="0">
                  <a:solidFill>
                    <a:schemeClr val="tx1">
                      <a:lumMod val="65000"/>
                      <a:lumOff val="35000"/>
                    </a:schemeClr>
                  </a:solidFill>
                </a:rPr>
                <a:t>1</a:t>
              </a:r>
              <a:endParaRPr lang="zh-CN" altLang="en-US" sz="2000" dirty="0">
                <a:solidFill>
                  <a:schemeClr val="tx1">
                    <a:lumMod val="65000"/>
                    <a:lumOff val="35000"/>
                  </a:schemeClr>
                </a:solidFill>
              </a:endParaRPr>
            </a:p>
          </p:txBody>
        </p:sp>
      </p:grpSp>
      <p:grpSp>
        <p:nvGrpSpPr>
          <p:cNvPr id="72" name="组合 71"/>
          <p:cNvGrpSpPr/>
          <p:nvPr/>
        </p:nvGrpSpPr>
        <p:grpSpPr>
          <a:xfrm>
            <a:off x="4169751" y="3227936"/>
            <a:ext cx="960651" cy="960776"/>
            <a:chOff x="1685658" y="3209869"/>
            <a:chExt cx="960776" cy="960776"/>
          </a:xfrm>
        </p:grpSpPr>
        <p:sp>
          <p:nvSpPr>
            <p:cNvPr id="73" name="椭圆 72"/>
            <p:cNvSpPr/>
            <p:nvPr/>
          </p:nvSpPr>
          <p:spPr>
            <a:xfrm>
              <a:off x="1685658" y="3209869"/>
              <a:ext cx="960776" cy="960776"/>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4" name="TextBox 62"/>
            <p:cNvSpPr txBox="1"/>
            <p:nvPr/>
          </p:nvSpPr>
          <p:spPr>
            <a:xfrm>
              <a:off x="1737828" y="3490202"/>
              <a:ext cx="856435" cy="400110"/>
            </a:xfrm>
            <a:prstGeom prst="rect">
              <a:avLst/>
            </a:prstGeom>
            <a:noFill/>
          </p:spPr>
          <p:txBody>
            <a:bodyPr wrap="none" rtlCol="0">
              <a:spAutoFit/>
            </a:bodyPr>
            <a:lstStyle>
              <a:defPPr>
                <a:defRPr lang="zh-CN"/>
              </a:defPPr>
              <a:lvl1pPr algn="ctr">
                <a:defRPr sz="2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项目</a:t>
              </a:r>
              <a:r>
                <a:rPr lang="en-US" altLang="zh-CN" dirty="0">
                  <a:solidFill>
                    <a:schemeClr val="tx1">
                      <a:lumMod val="65000"/>
                      <a:lumOff val="35000"/>
                    </a:schemeClr>
                  </a:solidFill>
                </a:rPr>
                <a:t>2</a:t>
              </a:r>
              <a:endParaRPr lang="zh-CN" altLang="en-US" dirty="0">
                <a:solidFill>
                  <a:schemeClr val="tx1">
                    <a:lumMod val="65000"/>
                    <a:lumOff val="35000"/>
                  </a:schemeClr>
                </a:solidFill>
              </a:endParaRPr>
            </a:p>
          </p:txBody>
        </p:sp>
      </p:grpSp>
      <p:grpSp>
        <p:nvGrpSpPr>
          <p:cNvPr id="75" name="组合 74"/>
          <p:cNvGrpSpPr/>
          <p:nvPr/>
        </p:nvGrpSpPr>
        <p:grpSpPr>
          <a:xfrm>
            <a:off x="7049696" y="3227936"/>
            <a:ext cx="960651" cy="960776"/>
            <a:chOff x="1685658" y="3209869"/>
            <a:chExt cx="960776" cy="960776"/>
          </a:xfrm>
        </p:grpSpPr>
        <p:sp>
          <p:nvSpPr>
            <p:cNvPr id="76" name="椭圆 75"/>
            <p:cNvSpPr/>
            <p:nvPr/>
          </p:nvSpPr>
          <p:spPr>
            <a:xfrm>
              <a:off x="1685658" y="3209869"/>
              <a:ext cx="960776" cy="960776"/>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7" name="TextBox 67"/>
            <p:cNvSpPr txBox="1"/>
            <p:nvPr/>
          </p:nvSpPr>
          <p:spPr>
            <a:xfrm>
              <a:off x="1737828" y="3508758"/>
              <a:ext cx="856435" cy="400110"/>
            </a:xfrm>
            <a:prstGeom prst="rect">
              <a:avLst/>
            </a:prstGeom>
            <a:noFill/>
          </p:spPr>
          <p:txBody>
            <a:bodyPr wrap="none" rtlCol="0">
              <a:spAutoFit/>
            </a:bodyPr>
            <a:lstStyle>
              <a:defPPr>
                <a:defRPr lang="zh-CN"/>
              </a:defPPr>
              <a:lvl1pPr algn="ctr">
                <a:defRPr sz="2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项目</a:t>
              </a:r>
              <a:r>
                <a:rPr lang="en-US" altLang="zh-CN" dirty="0">
                  <a:solidFill>
                    <a:schemeClr val="tx1">
                      <a:lumMod val="65000"/>
                      <a:lumOff val="35000"/>
                    </a:schemeClr>
                  </a:solidFill>
                </a:rPr>
                <a:t>3</a:t>
              </a:r>
              <a:endParaRPr lang="zh-CN" altLang="en-US" dirty="0">
                <a:solidFill>
                  <a:schemeClr val="tx1">
                    <a:lumMod val="65000"/>
                    <a:lumOff val="35000"/>
                  </a:schemeClr>
                </a:solidFill>
              </a:endParaRPr>
            </a:p>
          </p:txBody>
        </p:sp>
      </p:grpSp>
      <p:grpSp>
        <p:nvGrpSpPr>
          <p:cNvPr id="78" name="组合 77"/>
          <p:cNvGrpSpPr/>
          <p:nvPr/>
        </p:nvGrpSpPr>
        <p:grpSpPr>
          <a:xfrm>
            <a:off x="10001640" y="3227936"/>
            <a:ext cx="960651" cy="960776"/>
            <a:chOff x="1685658" y="3209869"/>
            <a:chExt cx="960776" cy="960776"/>
          </a:xfrm>
        </p:grpSpPr>
        <p:sp>
          <p:nvSpPr>
            <p:cNvPr id="79" name="椭圆 78"/>
            <p:cNvSpPr/>
            <p:nvPr/>
          </p:nvSpPr>
          <p:spPr>
            <a:xfrm>
              <a:off x="1685658" y="3209869"/>
              <a:ext cx="960776" cy="960776"/>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0" name="TextBox 70"/>
            <p:cNvSpPr txBox="1"/>
            <p:nvPr/>
          </p:nvSpPr>
          <p:spPr>
            <a:xfrm>
              <a:off x="1737828" y="3490202"/>
              <a:ext cx="856435" cy="400110"/>
            </a:xfrm>
            <a:prstGeom prst="rect">
              <a:avLst/>
            </a:prstGeom>
            <a:noFill/>
          </p:spPr>
          <p:txBody>
            <a:bodyPr wrap="none" rtlCol="0">
              <a:spAutoFit/>
            </a:bodyPr>
            <a:lstStyle>
              <a:defPPr>
                <a:defRPr lang="zh-CN"/>
              </a:defPPr>
              <a:lvl1pPr algn="ctr">
                <a:defRPr sz="2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项目</a:t>
              </a:r>
              <a:r>
                <a:rPr lang="en-US" altLang="zh-CN" dirty="0">
                  <a:solidFill>
                    <a:schemeClr val="tx1">
                      <a:lumMod val="65000"/>
                      <a:lumOff val="35000"/>
                    </a:schemeClr>
                  </a:solidFill>
                </a:rPr>
                <a:t>4</a:t>
              </a:r>
              <a:endParaRPr lang="zh-CN" altLang="en-US" dirty="0">
                <a:solidFill>
                  <a:schemeClr val="tx1">
                    <a:lumMod val="65000"/>
                    <a:lumOff val="35000"/>
                  </a:schemeClr>
                </a:solidFill>
              </a:endParaRPr>
            </a:p>
          </p:txBody>
        </p:sp>
      </p:grpSp>
      <p:sp>
        <p:nvSpPr>
          <p:cNvPr id="81" name="TextBox 72"/>
          <p:cNvSpPr txBox="1"/>
          <p:nvPr/>
        </p:nvSpPr>
        <p:spPr>
          <a:xfrm>
            <a:off x="1841342" y="6015886"/>
            <a:ext cx="8509319" cy="369332"/>
          </a:xfrm>
          <a:prstGeom prst="rect">
            <a:avLst/>
          </a:prstGeom>
          <a:noFill/>
        </p:spPr>
        <p:txBody>
          <a:bodyPr wrap="square" lIns="121908" tIns="60954" rIns="121908" bIns="60954" rtlCol="0">
            <a:spAutoFit/>
          </a:bodyPr>
          <a:lstStyle/>
          <a:p>
            <a:pPr algn="ct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此处添加详细文本描述此处添加详细文本描述此处添加详细文本描述此处添加详细文本描述</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p:tgtEl>
                                          <p:spTgt spid="49"/>
                                        </p:tgtEl>
                                        <p:attrNameLst>
                                          <p:attrName>ppt_y</p:attrName>
                                        </p:attrNameLst>
                                      </p:cBhvr>
                                      <p:tavLst>
                                        <p:tav tm="0">
                                          <p:val>
                                            <p:strVal val="#ppt_y+#ppt_h*1.125000"/>
                                          </p:val>
                                        </p:tav>
                                        <p:tav tm="100000">
                                          <p:val>
                                            <p:strVal val="#ppt_y"/>
                                          </p:val>
                                        </p:tav>
                                      </p:tavLst>
                                    </p:anim>
                                    <p:animEffect transition="in" filter="wipe(up)">
                                      <p:cBhvr>
                                        <p:cTn id="8" dur="500"/>
                                        <p:tgtEl>
                                          <p:spTgt spid="49"/>
                                        </p:tgtEl>
                                      </p:cBhvr>
                                    </p:animEffect>
                                  </p:childTnLst>
                                </p:cTn>
                              </p:par>
                              <p:par>
                                <p:cTn id="9" presetID="12" presetClass="entr" presetSubtype="1"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p:tgtEl>
                                          <p:spTgt spid="61"/>
                                        </p:tgtEl>
                                        <p:attrNameLst>
                                          <p:attrName>ppt_y</p:attrName>
                                        </p:attrNameLst>
                                      </p:cBhvr>
                                      <p:tavLst>
                                        <p:tav tm="0">
                                          <p:val>
                                            <p:strVal val="#ppt_y-#ppt_h*1.125000"/>
                                          </p:val>
                                        </p:tav>
                                        <p:tav tm="100000">
                                          <p:val>
                                            <p:strVal val="#ppt_y"/>
                                          </p:val>
                                        </p:tav>
                                      </p:tavLst>
                                    </p:anim>
                                    <p:animEffect transition="in" filter="wipe(down)">
                                      <p:cBhvr>
                                        <p:cTn id="12" dur="500"/>
                                        <p:tgtEl>
                                          <p:spTgt spid="61"/>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69"/>
                                        </p:tgtEl>
                                        <p:attrNameLst>
                                          <p:attrName>style.visibility</p:attrName>
                                        </p:attrNameLst>
                                      </p:cBhvr>
                                      <p:to>
                                        <p:strVal val="visible"/>
                                      </p:to>
                                    </p:set>
                                    <p:anim calcmode="lin" valueType="num">
                                      <p:cBhvr>
                                        <p:cTn id="16" dur="500" fill="hold"/>
                                        <p:tgtEl>
                                          <p:spTgt spid="69"/>
                                        </p:tgtEl>
                                        <p:attrNameLst>
                                          <p:attrName>ppt_w</p:attrName>
                                        </p:attrNameLst>
                                      </p:cBhvr>
                                      <p:tavLst>
                                        <p:tav tm="0">
                                          <p:val>
                                            <p:fltVal val="0"/>
                                          </p:val>
                                        </p:tav>
                                        <p:tav tm="100000">
                                          <p:val>
                                            <p:strVal val="#ppt_w"/>
                                          </p:val>
                                        </p:tav>
                                      </p:tavLst>
                                    </p:anim>
                                    <p:anim calcmode="lin" valueType="num">
                                      <p:cBhvr>
                                        <p:cTn id="17" dur="500" fill="hold"/>
                                        <p:tgtEl>
                                          <p:spTgt spid="69"/>
                                        </p:tgtEl>
                                        <p:attrNameLst>
                                          <p:attrName>ppt_h</p:attrName>
                                        </p:attrNameLst>
                                      </p:cBhvr>
                                      <p:tavLst>
                                        <p:tav tm="0">
                                          <p:val>
                                            <p:fltVal val="0"/>
                                          </p:val>
                                        </p:tav>
                                        <p:tav tm="100000">
                                          <p:val>
                                            <p:strVal val="#ppt_h"/>
                                          </p:val>
                                        </p:tav>
                                      </p:tavLst>
                                    </p:anim>
                                    <p:animEffect transition="in" filter="fade">
                                      <p:cBhvr>
                                        <p:cTn id="18" dur="500"/>
                                        <p:tgtEl>
                                          <p:spTgt spid="69"/>
                                        </p:tgtEl>
                                      </p:cBhvr>
                                    </p:animEffect>
                                  </p:childTnLst>
                                </p:cTn>
                              </p:par>
                            </p:childTnLst>
                          </p:cTn>
                        </p:par>
                        <p:par>
                          <p:cTn id="19" fill="hold">
                            <p:stCondLst>
                              <p:cond delay="1000"/>
                            </p:stCondLst>
                            <p:childTnLst>
                              <p:par>
                                <p:cTn id="20" presetID="12" presetClass="entr" presetSubtype="1" fill="hold" nodeType="after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additive="base">
                                        <p:cTn id="22" dur="500"/>
                                        <p:tgtEl>
                                          <p:spTgt spid="52"/>
                                        </p:tgtEl>
                                        <p:attrNameLst>
                                          <p:attrName>ppt_y</p:attrName>
                                        </p:attrNameLst>
                                      </p:cBhvr>
                                      <p:tavLst>
                                        <p:tav tm="0">
                                          <p:val>
                                            <p:strVal val="#ppt_y-#ppt_h*1.125000"/>
                                          </p:val>
                                        </p:tav>
                                        <p:tav tm="100000">
                                          <p:val>
                                            <p:strVal val="#ppt_y"/>
                                          </p:val>
                                        </p:tav>
                                      </p:tavLst>
                                    </p:anim>
                                    <p:animEffect transition="in" filter="wipe(down)">
                                      <p:cBhvr>
                                        <p:cTn id="23" dur="500"/>
                                        <p:tgtEl>
                                          <p:spTgt spid="52"/>
                                        </p:tgtEl>
                                      </p:cBhvr>
                                    </p:animEffect>
                                  </p:childTnLst>
                                </p:cTn>
                              </p:par>
                              <p:par>
                                <p:cTn id="24" presetID="12" presetClass="entr" presetSubtype="4" fill="hold"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p:tgtEl>
                                          <p:spTgt spid="51"/>
                                        </p:tgtEl>
                                        <p:attrNameLst>
                                          <p:attrName>ppt_y</p:attrName>
                                        </p:attrNameLst>
                                      </p:cBhvr>
                                      <p:tavLst>
                                        <p:tav tm="0">
                                          <p:val>
                                            <p:strVal val="#ppt_y+#ppt_h*1.125000"/>
                                          </p:val>
                                        </p:tav>
                                        <p:tav tm="100000">
                                          <p:val>
                                            <p:strVal val="#ppt_y"/>
                                          </p:val>
                                        </p:tav>
                                      </p:tavLst>
                                    </p:anim>
                                    <p:animEffect transition="in" filter="wipe(up)">
                                      <p:cBhvr>
                                        <p:cTn id="27" dur="500"/>
                                        <p:tgtEl>
                                          <p:spTgt spid="51"/>
                                        </p:tgtEl>
                                      </p:cBhvr>
                                    </p:animEffect>
                                  </p:childTnLst>
                                </p:cTn>
                              </p:par>
                            </p:childTnLst>
                          </p:cTn>
                        </p:par>
                        <p:par>
                          <p:cTn id="28" fill="hold">
                            <p:stCondLst>
                              <p:cond delay="1500"/>
                            </p:stCondLst>
                            <p:childTnLst>
                              <p:par>
                                <p:cTn id="29" presetID="53" presetClass="entr" presetSubtype="16"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 calcmode="lin" valueType="num">
                                      <p:cBhvr>
                                        <p:cTn id="31" dur="500" fill="hold"/>
                                        <p:tgtEl>
                                          <p:spTgt spid="72"/>
                                        </p:tgtEl>
                                        <p:attrNameLst>
                                          <p:attrName>ppt_w</p:attrName>
                                        </p:attrNameLst>
                                      </p:cBhvr>
                                      <p:tavLst>
                                        <p:tav tm="0">
                                          <p:val>
                                            <p:fltVal val="0"/>
                                          </p:val>
                                        </p:tav>
                                        <p:tav tm="100000">
                                          <p:val>
                                            <p:strVal val="#ppt_w"/>
                                          </p:val>
                                        </p:tav>
                                      </p:tavLst>
                                    </p:anim>
                                    <p:anim calcmode="lin" valueType="num">
                                      <p:cBhvr>
                                        <p:cTn id="32" dur="500" fill="hold"/>
                                        <p:tgtEl>
                                          <p:spTgt spid="72"/>
                                        </p:tgtEl>
                                        <p:attrNameLst>
                                          <p:attrName>ppt_h</p:attrName>
                                        </p:attrNameLst>
                                      </p:cBhvr>
                                      <p:tavLst>
                                        <p:tav tm="0">
                                          <p:val>
                                            <p:fltVal val="0"/>
                                          </p:val>
                                        </p:tav>
                                        <p:tav tm="100000">
                                          <p:val>
                                            <p:strVal val="#ppt_h"/>
                                          </p:val>
                                        </p:tav>
                                      </p:tavLst>
                                    </p:anim>
                                    <p:animEffect transition="in" filter="fade">
                                      <p:cBhvr>
                                        <p:cTn id="33" dur="500"/>
                                        <p:tgtEl>
                                          <p:spTgt spid="72"/>
                                        </p:tgtEl>
                                      </p:cBhvr>
                                    </p:animEffect>
                                  </p:childTnLst>
                                </p:cTn>
                              </p:par>
                            </p:childTnLst>
                          </p:cTn>
                        </p:par>
                        <p:par>
                          <p:cTn id="34" fill="hold">
                            <p:stCondLst>
                              <p:cond delay="2000"/>
                            </p:stCondLst>
                            <p:childTnLst>
                              <p:par>
                                <p:cTn id="35" presetID="12" presetClass="entr" presetSubtype="4" fill="hold" nodeType="after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p:tgtEl>
                                          <p:spTgt spid="50"/>
                                        </p:tgtEl>
                                        <p:attrNameLst>
                                          <p:attrName>ppt_y</p:attrName>
                                        </p:attrNameLst>
                                      </p:cBhvr>
                                      <p:tavLst>
                                        <p:tav tm="0">
                                          <p:val>
                                            <p:strVal val="#ppt_y+#ppt_h*1.125000"/>
                                          </p:val>
                                        </p:tav>
                                        <p:tav tm="100000">
                                          <p:val>
                                            <p:strVal val="#ppt_y"/>
                                          </p:val>
                                        </p:tav>
                                      </p:tavLst>
                                    </p:anim>
                                    <p:animEffect transition="in" filter="wipe(up)">
                                      <p:cBhvr>
                                        <p:cTn id="38" dur="500"/>
                                        <p:tgtEl>
                                          <p:spTgt spid="50"/>
                                        </p:tgtEl>
                                      </p:cBhvr>
                                    </p:animEffect>
                                  </p:childTnLst>
                                </p:cTn>
                              </p:par>
                              <p:par>
                                <p:cTn id="39" presetID="12" presetClass="entr" presetSubtype="1" fill="hold" nodeType="withEffect">
                                  <p:stCondLst>
                                    <p:cond delay="0"/>
                                  </p:stCondLst>
                                  <p:childTnLst>
                                    <p:set>
                                      <p:cBhvr>
                                        <p:cTn id="40" dur="1" fill="hold">
                                          <p:stCondLst>
                                            <p:cond delay="0"/>
                                          </p:stCondLst>
                                        </p:cTn>
                                        <p:tgtEl>
                                          <p:spTgt spid="65"/>
                                        </p:tgtEl>
                                        <p:attrNameLst>
                                          <p:attrName>style.visibility</p:attrName>
                                        </p:attrNameLst>
                                      </p:cBhvr>
                                      <p:to>
                                        <p:strVal val="visible"/>
                                      </p:to>
                                    </p:set>
                                    <p:anim calcmode="lin" valueType="num">
                                      <p:cBhvr additive="base">
                                        <p:cTn id="41" dur="500"/>
                                        <p:tgtEl>
                                          <p:spTgt spid="65"/>
                                        </p:tgtEl>
                                        <p:attrNameLst>
                                          <p:attrName>ppt_y</p:attrName>
                                        </p:attrNameLst>
                                      </p:cBhvr>
                                      <p:tavLst>
                                        <p:tav tm="0">
                                          <p:val>
                                            <p:strVal val="#ppt_y-#ppt_h*1.125000"/>
                                          </p:val>
                                        </p:tav>
                                        <p:tav tm="100000">
                                          <p:val>
                                            <p:strVal val="#ppt_y"/>
                                          </p:val>
                                        </p:tav>
                                      </p:tavLst>
                                    </p:anim>
                                    <p:animEffect transition="in" filter="wipe(down)">
                                      <p:cBhvr>
                                        <p:cTn id="42" dur="500"/>
                                        <p:tgtEl>
                                          <p:spTgt spid="65"/>
                                        </p:tgtEl>
                                      </p:cBhvr>
                                    </p:animEffect>
                                  </p:childTnLst>
                                </p:cTn>
                              </p:par>
                            </p:childTnLst>
                          </p:cTn>
                        </p:par>
                        <p:par>
                          <p:cTn id="43" fill="hold">
                            <p:stCondLst>
                              <p:cond delay="2500"/>
                            </p:stCondLst>
                            <p:childTnLst>
                              <p:par>
                                <p:cTn id="44" presetID="53" presetClass="entr" presetSubtype="16" fill="hold" nodeType="afterEffect">
                                  <p:stCondLst>
                                    <p:cond delay="0"/>
                                  </p:stCondLst>
                                  <p:childTnLst>
                                    <p:set>
                                      <p:cBhvr>
                                        <p:cTn id="45" dur="1" fill="hold">
                                          <p:stCondLst>
                                            <p:cond delay="0"/>
                                          </p:stCondLst>
                                        </p:cTn>
                                        <p:tgtEl>
                                          <p:spTgt spid="75"/>
                                        </p:tgtEl>
                                        <p:attrNameLst>
                                          <p:attrName>style.visibility</p:attrName>
                                        </p:attrNameLst>
                                      </p:cBhvr>
                                      <p:to>
                                        <p:strVal val="visible"/>
                                      </p:to>
                                    </p:set>
                                    <p:anim calcmode="lin" valueType="num">
                                      <p:cBhvr>
                                        <p:cTn id="46" dur="500" fill="hold"/>
                                        <p:tgtEl>
                                          <p:spTgt spid="75"/>
                                        </p:tgtEl>
                                        <p:attrNameLst>
                                          <p:attrName>ppt_w</p:attrName>
                                        </p:attrNameLst>
                                      </p:cBhvr>
                                      <p:tavLst>
                                        <p:tav tm="0">
                                          <p:val>
                                            <p:fltVal val="0"/>
                                          </p:val>
                                        </p:tav>
                                        <p:tav tm="100000">
                                          <p:val>
                                            <p:strVal val="#ppt_w"/>
                                          </p:val>
                                        </p:tav>
                                      </p:tavLst>
                                    </p:anim>
                                    <p:anim calcmode="lin" valueType="num">
                                      <p:cBhvr>
                                        <p:cTn id="47" dur="500" fill="hold"/>
                                        <p:tgtEl>
                                          <p:spTgt spid="75"/>
                                        </p:tgtEl>
                                        <p:attrNameLst>
                                          <p:attrName>ppt_h</p:attrName>
                                        </p:attrNameLst>
                                      </p:cBhvr>
                                      <p:tavLst>
                                        <p:tav tm="0">
                                          <p:val>
                                            <p:fltVal val="0"/>
                                          </p:val>
                                        </p:tav>
                                        <p:tav tm="100000">
                                          <p:val>
                                            <p:strVal val="#ppt_h"/>
                                          </p:val>
                                        </p:tav>
                                      </p:tavLst>
                                    </p:anim>
                                    <p:animEffect transition="in" filter="fade">
                                      <p:cBhvr>
                                        <p:cTn id="48" dur="500"/>
                                        <p:tgtEl>
                                          <p:spTgt spid="75"/>
                                        </p:tgtEl>
                                      </p:cBhvr>
                                    </p:animEffect>
                                  </p:childTnLst>
                                </p:cTn>
                              </p:par>
                            </p:childTnLst>
                          </p:cTn>
                        </p:par>
                        <p:par>
                          <p:cTn id="49" fill="hold">
                            <p:stCondLst>
                              <p:cond delay="3000"/>
                            </p:stCondLst>
                            <p:childTnLst>
                              <p:par>
                                <p:cTn id="50" presetID="12" presetClass="entr" presetSubtype="1"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500"/>
                                        <p:tgtEl>
                                          <p:spTgt spid="56"/>
                                        </p:tgtEl>
                                        <p:attrNameLst>
                                          <p:attrName>ppt_y</p:attrName>
                                        </p:attrNameLst>
                                      </p:cBhvr>
                                      <p:tavLst>
                                        <p:tav tm="0">
                                          <p:val>
                                            <p:strVal val="#ppt_y-#ppt_h*1.125000"/>
                                          </p:val>
                                        </p:tav>
                                        <p:tav tm="100000">
                                          <p:val>
                                            <p:strVal val="#ppt_y"/>
                                          </p:val>
                                        </p:tav>
                                      </p:tavLst>
                                    </p:anim>
                                    <p:animEffect transition="in" filter="wipe(down)">
                                      <p:cBhvr>
                                        <p:cTn id="53" dur="500"/>
                                        <p:tgtEl>
                                          <p:spTgt spid="56"/>
                                        </p:tgtEl>
                                      </p:cBhvr>
                                    </p:animEffect>
                                  </p:childTnLst>
                                </p:cTn>
                              </p:par>
                              <p:par>
                                <p:cTn id="54" presetID="12" presetClass="entr" presetSubtype="4" fill="hold" nodeType="withEffect">
                                  <p:stCondLst>
                                    <p:cond delay="0"/>
                                  </p:stCondLst>
                                  <p:childTnLst>
                                    <p:set>
                                      <p:cBhvr>
                                        <p:cTn id="55" dur="1" fill="hold">
                                          <p:stCondLst>
                                            <p:cond delay="0"/>
                                          </p:stCondLst>
                                        </p:cTn>
                                        <p:tgtEl>
                                          <p:spTgt spid="48"/>
                                        </p:tgtEl>
                                        <p:attrNameLst>
                                          <p:attrName>style.visibility</p:attrName>
                                        </p:attrNameLst>
                                      </p:cBhvr>
                                      <p:to>
                                        <p:strVal val="visible"/>
                                      </p:to>
                                    </p:set>
                                    <p:anim calcmode="lin" valueType="num">
                                      <p:cBhvr additive="base">
                                        <p:cTn id="56" dur="500"/>
                                        <p:tgtEl>
                                          <p:spTgt spid="48"/>
                                        </p:tgtEl>
                                        <p:attrNameLst>
                                          <p:attrName>ppt_y</p:attrName>
                                        </p:attrNameLst>
                                      </p:cBhvr>
                                      <p:tavLst>
                                        <p:tav tm="0">
                                          <p:val>
                                            <p:strVal val="#ppt_y+#ppt_h*1.125000"/>
                                          </p:val>
                                        </p:tav>
                                        <p:tav tm="100000">
                                          <p:val>
                                            <p:strVal val="#ppt_y"/>
                                          </p:val>
                                        </p:tav>
                                      </p:tavLst>
                                    </p:anim>
                                    <p:animEffect transition="in" filter="wipe(up)">
                                      <p:cBhvr>
                                        <p:cTn id="57" dur="500"/>
                                        <p:tgtEl>
                                          <p:spTgt spid="48"/>
                                        </p:tgtEl>
                                      </p:cBhvr>
                                    </p:animEffect>
                                  </p:childTnLst>
                                </p:cTn>
                              </p:par>
                            </p:childTnLst>
                          </p:cTn>
                        </p:par>
                        <p:par>
                          <p:cTn id="58" fill="hold">
                            <p:stCondLst>
                              <p:cond delay="3500"/>
                            </p:stCondLst>
                            <p:childTnLst>
                              <p:par>
                                <p:cTn id="59" presetID="53" presetClass="entr" presetSubtype="16" fill="hold" nodeType="afterEffect">
                                  <p:stCondLst>
                                    <p:cond delay="0"/>
                                  </p:stCondLst>
                                  <p:childTnLst>
                                    <p:set>
                                      <p:cBhvr>
                                        <p:cTn id="60" dur="1" fill="hold">
                                          <p:stCondLst>
                                            <p:cond delay="0"/>
                                          </p:stCondLst>
                                        </p:cTn>
                                        <p:tgtEl>
                                          <p:spTgt spid="78"/>
                                        </p:tgtEl>
                                        <p:attrNameLst>
                                          <p:attrName>style.visibility</p:attrName>
                                        </p:attrNameLst>
                                      </p:cBhvr>
                                      <p:to>
                                        <p:strVal val="visible"/>
                                      </p:to>
                                    </p:set>
                                    <p:anim calcmode="lin" valueType="num">
                                      <p:cBhvr>
                                        <p:cTn id="61" dur="500" fill="hold"/>
                                        <p:tgtEl>
                                          <p:spTgt spid="78"/>
                                        </p:tgtEl>
                                        <p:attrNameLst>
                                          <p:attrName>ppt_w</p:attrName>
                                        </p:attrNameLst>
                                      </p:cBhvr>
                                      <p:tavLst>
                                        <p:tav tm="0">
                                          <p:val>
                                            <p:fltVal val="0"/>
                                          </p:val>
                                        </p:tav>
                                        <p:tav tm="100000">
                                          <p:val>
                                            <p:strVal val="#ppt_w"/>
                                          </p:val>
                                        </p:tav>
                                      </p:tavLst>
                                    </p:anim>
                                    <p:anim calcmode="lin" valueType="num">
                                      <p:cBhvr>
                                        <p:cTn id="62" dur="500" fill="hold"/>
                                        <p:tgtEl>
                                          <p:spTgt spid="78"/>
                                        </p:tgtEl>
                                        <p:attrNameLst>
                                          <p:attrName>ppt_h</p:attrName>
                                        </p:attrNameLst>
                                      </p:cBhvr>
                                      <p:tavLst>
                                        <p:tav tm="0">
                                          <p:val>
                                            <p:fltVal val="0"/>
                                          </p:val>
                                        </p:tav>
                                        <p:tav tm="100000">
                                          <p:val>
                                            <p:strVal val="#ppt_h"/>
                                          </p:val>
                                        </p:tav>
                                      </p:tavLst>
                                    </p:anim>
                                    <p:animEffect transition="in" filter="fade">
                                      <p:cBhvr>
                                        <p:cTn id="63" dur="500"/>
                                        <p:tgtEl>
                                          <p:spTgt spid="78"/>
                                        </p:tgtEl>
                                      </p:cBhvr>
                                    </p:animEffect>
                                  </p:childTnLst>
                                </p:cTn>
                              </p:par>
                            </p:childTnLst>
                          </p:cTn>
                        </p:par>
                        <p:par>
                          <p:cTn id="64" fill="hold">
                            <p:stCondLst>
                              <p:cond delay="4000"/>
                            </p:stCondLst>
                            <p:childTnLst>
                              <p:par>
                                <p:cTn id="65" presetID="53" presetClass="entr" presetSubtype="16" fill="hold" grpId="0" nodeType="afterEffect">
                                  <p:stCondLst>
                                    <p:cond delay="0"/>
                                  </p:stCondLst>
                                  <p:iterate type="lt">
                                    <p:tmPct val="10000"/>
                                  </p:iterate>
                                  <p:childTnLst>
                                    <p:set>
                                      <p:cBhvr>
                                        <p:cTn id="66" dur="1" fill="hold">
                                          <p:stCondLst>
                                            <p:cond delay="0"/>
                                          </p:stCondLst>
                                        </p:cTn>
                                        <p:tgtEl>
                                          <p:spTgt spid="81"/>
                                        </p:tgtEl>
                                        <p:attrNameLst>
                                          <p:attrName>style.visibility</p:attrName>
                                        </p:attrNameLst>
                                      </p:cBhvr>
                                      <p:to>
                                        <p:strVal val="visible"/>
                                      </p:to>
                                    </p:set>
                                    <p:anim calcmode="lin" valueType="num">
                                      <p:cBhvr>
                                        <p:cTn id="67" dur="250" fill="hold"/>
                                        <p:tgtEl>
                                          <p:spTgt spid="81"/>
                                        </p:tgtEl>
                                        <p:attrNameLst>
                                          <p:attrName>ppt_w</p:attrName>
                                        </p:attrNameLst>
                                      </p:cBhvr>
                                      <p:tavLst>
                                        <p:tav tm="0">
                                          <p:val>
                                            <p:fltVal val="0"/>
                                          </p:val>
                                        </p:tav>
                                        <p:tav tm="100000">
                                          <p:val>
                                            <p:strVal val="#ppt_w"/>
                                          </p:val>
                                        </p:tav>
                                      </p:tavLst>
                                    </p:anim>
                                    <p:anim calcmode="lin" valueType="num">
                                      <p:cBhvr>
                                        <p:cTn id="68" dur="250" fill="hold"/>
                                        <p:tgtEl>
                                          <p:spTgt spid="81"/>
                                        </p:tgtEl>
                                        <p:attrNameLst>
                                          <p:attrName>ppt_h</p:attrName>
                                        </p:attrNameLst>
                                      </p:cBhvr>
                                      <p:tavLst>
                                        <p:tav tm="0">
                                          <p:val>
                                            <p:fltVal val="0"/>
                                          </p:val>
                                        </p:tav>
                                        <p:tav tm="100000">
                                          <p:val>
                                            <p:strVal val="#ppt_h"/>
                                          </p:val>
                                        </p:tav>
                                      </p:tavLst>
                                    </p:anim>
                                    <p:animEffect transition="in" filter="fade">
                                      <p:cBhvr>
                                        <p:cTn id="69" dur="25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Freeform 7"/>
          <p:cNvSpPr/>
          <p:nvPr/>
        </p:nvSpPr>
        <p:spPr bwMode="auto">
          <a:xfrm>
            <a:off x="5058972" y="2120670"/>
            <a:ext cx="886769" cy="865716"/>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gradFill>
            <a:gsLst>
              <a:gs pos="100000">
                <a:srgbClr val="FCFCFC"/>
              </a:gs>
              <a:gs pos="0">
                <a:srgbClr val="CCCCCC"/>
              </a:gs>
            </a:gsLst>
            <a:lin ang="7200000" scaled="0"/>
          </a:gradFill>
          <a:ln w="12700">
            <a:solidFill>
              <a:schemeClr val="bg1">
                <a:lumMod val="85000"/>
              </a:schemeClr>
            </a:solidFill>
          </a:ln>
          <a:effectLst>
            <a:outerShdw blurRad="254000" dist="127000" dir="8160000" algn="ctr" rotWithShape="0">
              <a:prstClr val="black">
                <a:alpha val="34000"/>
              </a:prstClr>
            </a:outerShdw>
          </a:effectLst>
        </p:spPr>
        <p:txBody>
          <a:bodyPr lIns="91431" tIns="45715" rIns="91431" bIns="45715" anchor="ctr"/>
          <a:lstStyle/>
          <a:p>
            <a:pPr algn="ctr" defTabSz="1218565">
              <a:defRPr/>
            </a:pPr>
            <a:endParaRPr lang="en-AU" sz="15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0" name="Freeform 8"/>
          <p:cNvSpPr/>
          <p:nvPr/>
        </p:nvSpPr>
        <p:spPr bwMode="auto">
          <a:xfrm>
            <a:off x="4400774" y="2878436"/>
            <a:ext cx="1544966" cy="1504949"/>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gradFill>
            <a:gsLst>
              <a:gs pos="100000">
                <a:srgbClr val="FCFCFC"/>
              </a:gs>
              <a:gs pos="0">
                <a:srgbClr val="CCCCCC"/>
              </a:gs>
            </a:gsLst>
            <a:lin ang="7200000" scaled="0"/>
          </a:gradFill>
          <a:ln w="12700">
            <a:solidFill>
              <a:schemeClr val="bg1">
                <a:lumMod val="85000"/>
              </a:schemeClr>
            </a:solidFill>
          </a:ln>
          <a:effectLst>
            <a:outerShdw blurRad="254000" dist="127000" dir="8160000" algn="ctr" rotWithShape="0">
              <a:prstClr val="black">
                <a:alpha val="34000"/>
              </a:prstClr>
            </a:outerShdw>
          </a:effectLst>
        </p:spPr>
        <p:txBody>
          <a:bodyPr lIns="91431" tIns="45715" rIns="91431" bIns="45715" anchor="ctr"/>
          <a:lstStyle/>
          <a:p>
            <a:pPr algn="ctr" defTabSz="1218565">
              <a:defRPr/>
            </a:pPr>
            <a:endParaRPr lang="en-AU" sz="29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1" name="Freeform 9"/>
          <p:cNvSpPr/>
          <p:nvPr/>
        </p:nvSpPr>
        <p:spPr bwMode="auto">
          <a:xfrm>
            <a:off x="4400774" y="4154787"/>
            <a:ext cx="1544966" cy="1504951"/>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gradFill>
            <a:gsLst>
              <a:gs pos="100000">
                <a:srgbClr val="FCFCFC"/>
              </a:gs>
              <a:gs pos="0">
                <a:srgbClr val="CCCCCC"/>
              </a:gs>
            </a:gsLst>
            <a:lin ang="7200000" scaled="0"/>
          </a:gradFill>
          <a:ln w="12700">
            <a:solidFill>
              <a:schemeClr val="bg1">
                <a:lumMod val="85000"/>
              </a:schemeClr>
            </a:solidFill>
          </a:ln>
          <a:effectLst>
            <a:outerShdw blurRad="254000" dist="127000" dir="8160000" algn="ctr" rotWithShape="0">
              <a:prstClr val="black">
                <a:alpha val="34000"/>
              </a:prstClr>
            </a:outerShdw>
          </a:effectLst>
        </p:spPr>
        <p:txBody>
          <a:bodyPr lIns="91431" tIns="45715" rIns="91431" bIns="45715" anchor="ctr"/>
          <a:lstStyle/>
          <a:p>
            <a:pPr algn="ctr" defTabSz="1218565">
              <a:defRPr/>
            </a:pPr>
            <a:endParaRPr lang="en-AU" sz="35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2" name="Freeform 10"/>
          <p:cNvSpPr/>
          <p:nvPr/>
        </p:nvSpPr>
        <p:spPr bwMode="auto">
          <a:xfrm>
            <a:off x="5975368" y="4156901"/>
            <a:ext cx="1947080" cy="1894416"/>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gradFill>
            <a:gsLst>
              <a:gs pos="100000">
                <a:srgbClr val="FCFCFC"/>
              </a:gs>
              <a:gs pos="0">
                <a:srgbClr val="CCCCCC"/>
              </a:gs>
            </a:gsLst>
            <a:lin ang="7200000" scaled="0"/>
          </a:gradFill>
          <a:ln w="19050">
            <a:solidFill>
              <a:schemeClr val="bg1">
                <a:lumMod val="85000"/>
              </a:schemeClr>
            </a:solidFill>
          </a:ln>
          <a:effectLst>
            <a:outerShdw blurRad="254000" dist="127000" dir="8160000" algn="ctr" rotWithShape="0">
              <a:prstClr val="black">
                <a:alpha val="34000"/>
              </a:prstClr>
            </a:outerShdw>
          </a:effectLst>
        </p:spPr>
        <p:txBody>
          <a:bodyPr lIns="91431" tIns="45715" rIns="91431" bIns="45715" anchor="ctr"/>
          <a:lstStyle/>
          <a:p>
            <a:pPr algn="ctr" defTabSz="1218565">
              <a:defRPr/>
            </a:pPr>
            <a:endParaRPr lang="en-AU" sz="40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3" name="Freeform 6"/>
          <p:cNvSpPr/>
          <p:nvPr/>
        </p:nvSpPr>
        <p:spPr bwMode="auto">
          <a:xfrm>
            <a:off x="5975368" y="1796821"/>
            <a:ext cx="1293114" cy="1259417"/>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gradFill>
            <a:gsLst>
              <a:gs pos="100000">
                <a:srgbClr val="FCFCFC"/>
              </a:gs>
              <a:gs pos="0">
                <a:srgbClr val="CCCCCC"/>
              </a:gs>
            </a:gsLst>
            <a:lin ang="7200000" scaled="0"/>
          </a:gradFill>
          <a:ln w="12700">
            <a:solidFill>
              <a:schemeClr val="bg1">
                <a:lumMod val="85000"/>
              </a:schemeClr>
            </a:solidFill>
          </a:ln>
          <a:effectLst>
            <a:outerShdw blurRad="254000" dist="127000" dir="8160000" algn="ctr" rotWithShape="0">
              <a:prstClr val="black">
                <a:alpha val="34000"/>
              </a:prstClr>
            </a:outerShdw>
          </a:effectLst>
        </p:spPr>
        <p:txBody>
          <a:bodyPr lIns="91431" tIns="45715" rIns="91431" bIns="45715" anchor="ctr"/>
          <a:lstStyle/>
          <a:p>
            <a:pPr algn="ctr" defTabSz="1218565">
              <a:defRPr/>
            </a:pPr>
            <a:endParaRPr lang="en-AU" sz="20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4" name="Freeform 5"/>
          <p:cNvSpPr/>
          <p:nvPr/>
        </p:nvSpPr>
        <p:spPr bwMode="auto">
          <a:xfrm>
            <a:off x="5975369" y="2878436"/>
            <a:ext cx="1547081" cy="1504949"/>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gradFill>
            <a:gsLst>
              <a:gs pos="100000">
                <a:srgbClr val="FCFCFC"/>
              </a:gs>
              <a:gs pos="0">
                <a:srgbClr val="CCCCCC"/>
              </a:gs>
            </a:gsLst>
            <a:lin ang="7200000" scaled="0"/>
          </a:gradFill>
          <a:ln w="12700">
            <a:solidFill>
              <a:schemeClr val="bg1">
                <a:lumMod val="85000"/>
              </a:schemeClr>
            </a:solidFill>
          </a:ln>
          <a:effectLst>
            <a:outerShdw blurRad="254000" dist="127000" dir="8160000" algn="ctr" rotWithShape="0">
              <a:prstClr val="black">
                <a:alpha val="34000"/>
              </a:prstClr>
            </a:outerShdw>
          </a:effectLst>
        </p:spPr>
        <p:txBody>
          <a:bodyPr lIns="91431" tIns="45715" rIns="91431" bIns="45715" anchor="ctr"/>
          <a:lstStyle/>
          <a:p>
            <a:pPr algn="ctr" defTabSz="1218565">
              <a:defRPr/>
            </a:pPr>
            <a:endParaRPr lang="en-AU" sz="29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75" name="组合 74"/>
          <p:cNvGrpSpPr/>
          <p:nvPr/>
        </p:nvGrpSpPr>
        <p:grpSpPr>
          <a:xfrm>
            <a:off x="3453526" y="1966641"/>
            <a:ext cx="842986" cy="843095"/>
            <a:chOff x="819328" y="1120779"/>
            <a:chExt cx="1127886" cy="1127885"/>
          </a:xfrm>
        </p:grpSpPr>
        <p:sp>
          <p:nvSpPr>
            <p:cNvPr id="76"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defTabSz="1218565">
                <a:defRPr/>
              </a:pPr>
              <a:endParaRPr lang="en-AU" sz="1300"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7"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defTabSz="1218565">
                <a:defRPr/>
              </a:pPr>
              <a:endParaRPr lang="en-AU" sz="1300" ker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78" name="Content Placeholder 2"/>
          <p:cNvSpPr txBox="1"/>
          <p:nvPr/>
        </p:nvSpPr>
        <p:spPr bwMode="auto">
          <a:xfrm>
            <a:off x="366587" y="1985800"/>
            <a:ext cx="2942198" cy="11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defTabSz="913765">
              <a:lnSpc>
                <a:spcPct val="150000"/>
              </a:lnSpc>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输入您的标题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lnSpc>
                <a:spcPct val="150000"/>
              </a:lnSpc>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79" name="Content Placeholder 2"/>
          <p:cNvSpPr txBox="1"/>
          <p:nvPr/>
        </p:nvSpPr>
        <p:spPr bwMode="auto">
          <a:xfrm>
            <a:off x="366587" y="3184681"/>
            <a:ext cx="2942198" cy="11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defTabSz="913765">
              <a:lnSpc>
                <a:spcPct val="150000"/>
              </a:lnSpc>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输入您的标题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lnSpc>
                <a:spcPct val="150000"/>
              </a:lnSpc>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80" name="Content Placeholder 2"/>
          <p:cNvSpPr txBox="1"/>
          <p:nvPr/>
        </p:nvSpPr>
        <p:spPr bwMode="auto">
          <a:xfrm>
            <a:off x="366587" y="4525801"/>
            <a:ext cx="2942198" cy="11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defTabSz="913765">
              <a:lnSpc>
                <a:spcPct val="150000"/>
              </a:lnSpc>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输入您的标题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lnSpc>
                <a:spcPct val="150000"/>
              </a:lnSpc>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81" name="矩形 80"/>
          <p:cNvSpPr/>
          <p:nvPr/>
        </p:nvSpPr>
        <p:spPr>
          <a:xfrm>
            <a:off x="3417955" y="2117833"/>
            <a:ext cx="851936" cy="553997"/>
          </a:xfrm>
          <a:prstGeom prst="rect">
            <a:avLst/>
          </a:prstGeom>
        </p:spPr>
        <p:txBody>
          <a:bodyPr wrap="square" lIns="121908" tIns="60954" rIns="121908" bIns="60954">
            <a:spAutoFit/>
          </a:bodyPr>
          <a:lstStyle/>
          <a:p>
            <a:pPr algn="ctr"/>
            <a:r>
              <a:rPr lang="en-US" altLang="zh-CN" sz="2800" b="1" dirty="0">
                <a:solidFill>
                  <a:schemeClr val="accent1"/>
                </a:solidFill>
                <a:latin typeface="微软雅黑" panose="020B0503020204020204" pitchFamily="34" charset="-122"/>
                <a:ea typeface="微软雅黑" panose="020B0503020204020204" pitchFamily="34" charset="-122"/>
              </a:rPr>
              <a:t>01</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grpSp>
        <p:nvGrpSpPr>
          <p:cNvPr id="82" name="组合 81"/>
          <p:cNvGrpSpPr/>
          <p:nvPr/>
        </p:nvGrpSpPr>
        <p:grpSpPr>
          <a:xfrm>
            <a:off x="3453526" y="3262042"/>
            <a:ext cx="842986" cy="843095"/>
            <a:chOff x="819328" y="1120779"/>
            <a:chExt cx="1127886" cy="1127885"/>
          </a:xfrm>
        </p:grpSpPr>
        <p:sp>
          <p:nvSpPr>
            <p:cNvPr id="83"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defTabSz="1218565">
                <a:defRPr/>
              </a:pPr>
              <a:endParaRPr lang="en-AU" sz="1300"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4"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defTabSz="1218565">
                <a:defRPr/>
              </a:pPr>
              <a:endParaRPr lang="en-AU" sz="1300" ker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85" name="组合 84"/>
          <p:cNvGrpSpPr/>
          <p:nvPr/>
        </p:nvGrpSpPr>
        <p:grpSpPr>
          <a:xfrm>
            <a:off x="3453526" y="4557442"/>
            <a:ext cx="842986" cy="843095"/>
            <a:chOff x="819328" y="1120779"/>
            <a:chExt cx="1127886" cy="1127885"/>
          </a:xfrm>
        </p:grpSpPr>
        <p:sp>
          <p:nvSpPr>
            <p:cNvPr id="86"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defTabSz="1218565">
                <a:defRPr/>
              </a:pPr>
              <a:endParaRPr lang="en-AU" sz="1300"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7"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defTabSz="1218565">
                <a:defRPr/>
              </a:pPr>
              <a:endParaRPr lang="en-AU" sz="1300" ker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88" name="矩形 87"/>
          <p:cNvSpPr/>
          <p:nvPr/>
        </p:nvSpPr>
        <p:spPr>
          <a:xfrm>
            <a:off x="3456050" y="3415526"/>
            <a:ext cx="851936" cy="553997"/>
          </a:xfrm>
          <a:prstGeom prst="rect">
            <a:avLst/>
          </a:prstGeom>
        </p:spPr>
        <p:txBody>
          <a:bodyPr wrap="square" lIns="121908" tIns="60954" rIns="121908" bIns="60954">
            <a:spAutoFit/>
          </a:bodyPr>
          <a:lstStyle/>
          <a:p>
            <a:pPr algn="ctr"/>
            <a:r>
              <a:rPr lang="en-US" altLang="zh-CN" sz="2800" b="1" dirty="0">
                <a:solidFill>
                  <a:schemeClr val="accent3"/>
                </a:solidFill>
                <a:latin typeface="微软雅黑" panose="020B0503020204020204" pitchFamily="34" charset="-122"/>
                <a:ea typeface="微软雅黑" panose="020B0503020204020204" pitchFamily="34" charset="-122"/>
              </a:rPr>
              <a:t>03</a:t>
            </a:r>
            <a:endParaRPr lang="en-US" altLang="zh-CN" sz="2800" b="1" dirty="0">
              <a:solidFill>
                <a:schemeClr val="accent3"/>
              </a:solidFill>
              <a:latin typeface="微软雅黑" panose="020B0503020204020204" pitchFamily="34" charset="-122"/>
              <a:ea typeface="微软雅黑" panose="020B0503020204020204" pitchFamily="34" charset="-122"/>
            </a:endParaRPr>
          </a:p>
        </p:txBody>
      </p:sp>
      <p:sp>
        <p:nvSpPr>
          <p:cNvPr id="89" name="矩形 88"/>
          <p:cNvSpPr/>
          <p:nvPr/>
        </p:nvSpPr>
        <p:spPr>
          <a:xfrm>
            <a:off x="3430653" y="4685527"/>
            <a:ext cx="851936" cy="553997"/>
          </a:xfrm>
          <a:prstGeom prst="rect">
            <a:avLst/>
          </a:prstGeom>
        </p:spPr>
        <p:txBody>
          <a:bodyPr wrap="square" lIns="121908" tIns="60954" rIns="121908" bIns="60954">
            <a:spAutoFit/>
          </a:bodyPr>
          <a:lstStyle/>
          <a:p>
            <a:pPr algn="ctr"/>
            <a:r>
              <a:rPr lang="en-US" altLang="zh-CN" sz="2800" b="1" dirty="0">
                <a:solidFill>
                  <a:schemeClr val="accent1"/>
                </a:solidFill>
                <a:latin typeface="微软雅黑" panose="020B0503020204020204" pitchFamily="34" charset="-122"/>
                <a:ea typeface="微软雅黑" panose="020B0503020204020204" pitchFamily="34" charset="-122"/>
              </a:rPr>
              <a:t>05</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grpSp>
        <p:nvGrpSpPr>
          <p:cNvPr id="90" name="组合 89"/>
          <p:cNvGrpSpPr/>
          <p:nvPr/>
        </p:nvGrpSpPr>
        <p:grpSpPr>
          <a:xfrm>
            <a:off x="8051537" y="2072659"/>
            <a:ext cx="842986" cy="843095"/>
            <a:chOff x="819328" y="1120779"/>
            <a:chExt cx="1127886" cy="1127885"/>
          </a:xfrm>
        </p:grpSpPr>
        <p:sp>
          <p:nvSpPr>
            <p:cNvPr id="91"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defTabSz="1218565">
                <a:defRPr/>
              </a:pPr>
              <a:endParaRPr lang="en-AU" sz="1300"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2"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defTabSz="1218565">
                <a:defRPr/>
              </a:pPr>
              <a:endParaRPr lang="en-AU" sz="1300" ker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93" name="矩形 92"/>
          <p:cNvSpPr/>
          <p:nvPr/>
        </p:nvSpPr>
        <p:spPr>
          <a:xfrm>
            <a:off x="8015966" y="2223851"/>
            <a:ext cx="851936" cy="553997"/>
          </a:xfrm>
          <a:prstGeom prst="rect">
            <a:avLst/>
          </a:prstGeom>
        </p:spPr>
        <p:txBody>
          <a:bodyPr wrap="square" lIns="121908" tIns="60954" rIns="121908" bIns="60954">
            <a:spAutoFit/>
          </a:bodyPr>
          <a:lstStyle/>
          <a:p>
            <a:pPr algn="ctr"/>
            <a:r>
              <a:rPr lang="en-US" altLang="zh-CN" sz="2800" b="1" dirty="0">
                <a:solidFill>
                  <a:schemeClr val="accent2"/>
                </a:solidFill>
                <a:latin typeface="微软雅黑" panose="020B0503020204020204" pitchFamily="34" charset="-122"/>
                <a:ea typeface="微软雅黑" panose="020B0503020204020204" pitchFamily="34" charset="-122"/>
              </a:rPr>
              <a:t>02</a:t>
            </a:r>
            <a:endParaRPr lang="en-US" altLang="zh-CN" sz="2800" b="1" dirty="0">
              <a:solidFill>
                <a:schemeClr val="accent2"/>
              </a:solidFill>
              <a:latin typeface="微软雅黑" panose="020B0503020204020204" pitchFamily="34" charset="-122"/>
              <a:ea typeface="微软雅黑" panose="020B0503020204020204" pitchFamily="34" charset="-122"/>
            </a:endParaRPr>
          </a:p>
        </p:txBody>
      </p:sp>
      <p:grpSp>
        <p:nvGrpSpPr>
          <p:cNvPr id="94" name="组合 93"/>
          <p:cNvGrpSpPr/>
          <p:nvPr/>
        </p:nvGrpSpPr>
        <p:grpSpPr>
          <a:xfrm>
            <a:off x="8051537" y="3368059"/>
            <a:ext cx="842986" cy="843095"/>
            <a:chOff x="819328" y="1120779"/>
            <a:chExt cx="1127886" cy="1127885"/>
          </a:xfrm>
        </p:grpSpPr>
        <p:sp>
          <p:nvSpPr>
            <p:cNvPr id="95"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defTabSz="1218565">
                <a:defRPr/>
              </a:pPr>
              <a:endParaRPr lang="en-AU" sz="1300"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6"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defTabSz="1218565">
                <a:defRPr/>
              </a:pPr>
              <a:endParaRPr lang="en-AU" sz="1300" ker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a:off x="8051537" y="4602131"/>
            <a:ext cx="842986" cy="843095"/>
            <a:chOff x="819328" y="1120779"/>
            <a:chExt cx="1127886" cy="1127885"/>
          </a:xfrm>
        </p:grpSpPr>
        <p:sp>
          <p:nvSpPr>
            <p:cNvPr id="98"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defTabSz="1218565">
                <a:defRPr/>
              </a:pPr>
              <a:endParaRPr lang="en-AU" sz="1300"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9"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defTabSz="1218565">
                <a:defRPr/>
              </a:pPr>
              <a:endParaRPr lang="en-AU" sz="1300" ker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00" name="矩形 99"/>
          <p:cNvSpPr/>
          <p:nvPr/>
        </p:nvSpPr>
        <p:spPr>
          <a:xfrm>
            <a:off x="8054061" y="3521544"/>
            <a:ext cx="851936" cy="553997"/>
          </a:xfrm>
          <a:prstGeom prst="rect">
            <a:avLst/>
          </a:prstGeom>
        </p:spPr>
        <p:txBody>
          <a:bodyPr wrap="square" lIns="121908" tIns="60954" rIns="121908" bIns="60954">
            <a:spAutoFit/>
          </a:bodyPr>
          <a:lstStyle/>
          <a:p>
            <a:pPr algn="ctr"/>
            <a:r>
              <a:rPr lang="en-US" altLang="zh-CN" sz="2800" b="1" dirty="0">
                <a:solidFill>
                  <a:schemeClr val="accent4"/>
                </a:solidFill>
                <a:latin typeface="微软雅黑" panose="020B0503020204020204" pitchFamily="34" charset="-122"/>
                <a:ea typeface="微软雅黑" panose="020B0503020204020204" pitchFamily="34" charset="-122"/>
              </a:rPr>
              <a:t>04</a:t>
            </a:r>
            <a:endParaRPr lang="en-US" altLang="zh-CN" sz="2800" b="1" dirty="0">
              <a:solidFill>
                <a:schemeClr val="accent4"/>
              </a:solidFill>
              <a:latin typeface="微软雅黑" panose="020B0503020204020204" pitchFamily="34" charset="-122"/>
              <a:ea typeface="微软雅黑" panose="020B0503020204020204" pitchFamily="34" charset="-122"/>
            </a:endParaRPr>
          </a:p>
        </p:txBody>
      </p:sp>
      <p:sp>
        <p:nvSpPr>
          <p:cNvPr id="101" name="矩形 100"/>
          <p:cNvSpPr/>
          <p:nvPr/>
        </p:nvSpPr>
        <p:spPr>
          <a:xfrm>
            <a:off x="8028664" y="4730216"/>
            <a:ext cx="851936" cy="553997"/>
          </a:xfrm>
          <a:prstGeom prst="rect">
            <a:avLst/>
          </a:prstGeom>
        </p:spPr>
        <p:txBody>
          <a:bodyPr wrap="square" lIns="121908" tIns="60954" rIns="121908" bIns="60954">
            <a:spAutoFit/>
          </a:bodyPr>
          <a:lstStyle/>
          <a:p>
            <a:pPr algn="ctr"/>
            <a:r>
              <a:rPr lang="en-US" altLang="zh-CN" sz="2800" b="1" dirty="0">
                <a:solidFill>
                  <a:schemeClr val="accent2"/>
                </a:solidFill>
                <a:latin typeface="微软雅黑" panose="020B0503020204020204" pitchFamily="34" charset="-122"/>
                <a:ea typeface="微软雅黑" panose="020B0503020204020204" pitchFamily="34" charset="-122"/>
              </a:rPr>
              <a:t>06</a:t>
            </a:r>
            <a:endParaRPr lang="en-US" altLang="zh-CN" sz="2800" b="1" dirty="0">
              <a:solidFill>
                <a:schemeClr val="accent2"/>
              </a:solidFill>
              <a:latin typeface="微软雅黑" panose="020B0503020204020204" pitchFamily="34" charset="-122"/>
              <a:ea typeface="微软雅黑" panose="020B0503020204020204" pitchFamily="34" charset="-122"/>
            </a:endParaRPr>
          </a:p>
        </p:txBody>
      </p:sp>
      <p:sp>
        <p:nvSpPr>
          <p:cNvPr id="102" name="Content Placeholder 2"/>
          <p:cNvSpPr txBox="1"/>
          <p:nvPr/>
        </p:nvSpPr>
        <p:spPr bwMode="auto">
          <a:xfrm>
            <a:off x="8922065" y="2012305"/>
            <a:ext cx="3078591" cy="11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lnSpc>
                <a:spcPct val="150000"/>
              </a:lnSpc>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输入您的标题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lnSpc>
                <a:spcPct val="150000"/>
              </a:lnSpc>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124" name="Content Placeholder 2"/>
          <p:cNvSpPr txBox="1"/>
          <p:nvPr/>
        </p:nvSpPr>
        <p:spPr bwMode="auto">
          <a:xfrm>
            <a:off x="8922065" y="3337522"/>
            <a:ext cx="3078591" cy="11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lnSpc>
                <a:spcPct val="150000"/>
              </a:lnSpc>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输入您的标题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lnSpc>
                <a:spcPct val="150000"/>
              </a:lnSpc>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125" name="Content Placeholder 2"/>
          <p:cNvSpPr txBox="1"/>
          <p:nvPr/>
        </p:nvSpPr>
        <p:spPr bwMode="auto">
          <a:xfrm>
            <a:off x="8922065" y="4581130"/>
            <a:ext cx="3078591" cy="11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lnSpc>
                <a:spcPct val="150000"/>
              </a:lnSpc>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输入您的标题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lnSpc>
                <a:spcPct val="150000"/>
              </a:lnSpc>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126" name="Freeform 118"/>
          <p:cNvSpPr>
            <a:spLocks noChangeArrowheads="1"/>
          </p:cNvSpPr>
          <p:nvPr/>
        </p:nvSpPr>
        <p:spPr bwMode="auto">
          <a:xfrm>
            <a:off x="6372706" y="2085005"/>
            <a:ext cx="498439" cy="488576"/>
          </a:xfrm>
          <a:custGeom>
            <a:avLst/>
            <a:gdLst>
              <a:gd name="T0" fmla="*/ 469399 w 479"/>
              <a:gd name="T1" fmla="*/ 282582 h 471"/>
              <a:gd name="T2" fmla="*/ 469399 w 479"/>
              <a:gd name="T3" fmla="*/ 282582 h 471"/>
              <a:gd name="T4" fmla="*/ 406891 w 479"/>
              <a:gd name="T5" fmla="*/ 261389 h 471"/>
              <a:gd name="T6" fmla="*/ 406891 w 479"/>
              <a:gd name="T7" fmla="*/ 188388 h 471"/>
              <a:gd name="T8" fmla="*/ 239417 w 479"/>
              <a:gd name="T9" fmla="*/ 115388 h 471"/>
              <a:gd name="T10" fmla="*/ 166295 w 479"/>
              <a:gd name="T11" fmla="*/ 147178 h 471"/>
              <a:gd name="T12" fmla="*/ 166295 w 479"/>
              <a:gd name="T13" fmla="*/ 230776 h 471"/>
              <a:gd name="T14" fmla="*/ 166295 w 479"/>
              <a:gd name="T15" fmla="*/ 230776 h 471"/>
              <a:gd name="T16" fmla="*/ 93172 w 479"/>
              <a:gd name="T17" fmla="*/ 261389 h 471"/>
              <a:gd name="T18" fmla="*/ 93172 w 479"/>
              <a:gd name="T19" fmla="*/ 334389 h 471"/>
              <a:gd name="T20" fmla="*/ 166295 w 479"/>
              <a:gd name="T21" fmla="*/ 366180 h 471"/>
              <a:gd name="T22" fmla="*/ 239417 w 479"/>
              <a:gd name="T23" fmla="*/ 334389 h 471"/>
              <a:gd name="T24" fmla="*/ 239417 w 479"/>
              <a:gd name="T25" fmla="*/ 334389 h 471"/>
              <a:gd name="T26" fmla="*/ 386841 w 479"/>
              <a:gd name="T27" fmla="*/ 397970 h 471"/>
              <a:gd name="T28" fmla="*/ 396277 w 479"/>
              <a:gd name="T29" fmla="*/ 397970 h 471"/>
              <a:gd name="T30" fmla="*/ 396277 w 479"/>
              <a:gd name="T31" fmla="*/ 397970 h 471"/>
              <a:gd name="T32" fmla="*/ 469399 w 479"/>
              <a:gd name="T33" fmla="*/ 366180 h 471"/>
              <a:gd name="T34" fmla="*/ 469399 w 479"/>
              <a:gd name="T35" fmla="*/ 366180 h 471"/>
              <a:gd name="T36" fmla="*/ 469399 w 479"/>
              <a:gd name="T37" fmla="*/ 282582 h 471"/>
              <a:gd name="T38" fmla="*/ 386841 w 479"/>
              <a:gd name="T39" fmla="*/ 375599 h 471"/>
              <a:gd name="T40" fmla="*/ 386841 w 479"/>
              <a:gd name="T41" fmla="*/ 375599 h 471"/>
              <a:gd name="T42" fmla="*/ 386841 w 479"/>
              <a:gd name="T43" fmla="*/ 375599 h 471"/>
              <a:gd name="T44" fmla="*/ 386841 w 479"/>
              <a:gd name="T45" fmla="*/ 375599 h 471"/>
              <a:gd name="T46" fmla="*/ 260646 w 479"/>
              <a:gd name="T47" fmla="*/ 323792 h 471"/>
              <a:gd name="T48" fmla="*/ 260646 w 479"/>
              <a:gd name="T49" fmla="*/ 271986 h 471"/>
              <a:gd name="T50" fmla="*/ 386841 w 479"/>
              <a:gd name="T51" fmla="*/ 323792 h 471"/>
              <a:gd name="T52" fmla="*/ 386841 w 479"/>
              <a:gd name="T53" fmla="*/ 323792 h 471"/>
              <a:gd name="T54" fmla="*/ 386841 w 479"/>
              <a:gd name="T55" fmla="*/ 323792 h 471"/>
              <a:gd name="T56" fmla="*/ 386841 w 479"/>
              <a:gd name="T57" fmla="*/ 375599 h 471"/>
              <a:gd name="T58" fmla="*/ 396277 w 479"/>
              <a:gd name="T59" fmla="*/ 302599 h 471"/>
              <a:gd name="T60" fmla="*/ 396277 w 479"/>
              <a:gd name="T61" fmla="*/ 302599 h 471"/>
              <a:gd name="T62" fmla="*/ 353818 w 479"/>
              <a:gd name="T63" fmla="*/ 293179 h 471"/>
              <a:gd name="T64" fmla="*/ 396277 w 479"/>
              <a:gd name="T65" fmla="*/ 271986 h 471"/>
              <a:gd name="T66" fmla="*/ 438735 w 479"/>
              <a:gd name="T67" fmla="*/ 293179 h 471"/>
              <a:gd name="T68" fmla="*/ 396277 w 479"/>
              <a:gd name="T69" fmla="*/ 302599 h 471"/>
              <a:gd name="T70" fmla="*/ 449349 w 479"/>
              <a:gd name="T71" fmla="*/ 355583 h 471"/>
              <a:gd name="T72" fmla="*/ 449349 w 479"/>
              <a:gd name="T73" fmla="*/ 355583 h 471"/>
              <a:gd name="T74" fmla="*/ 406891 w 479"/>
              <a:gd name="T75" fmla="*/ 375599 h 471"/>
              <a:gd name="T76" fmla="*/ 406891 w 479"/>
              <a:gd name="T77" fmla="*/ 323792 h 471"/>
              <a:gd name="T78" fmla="*/ 449349 w 479"/>
              <a:gd name="T79" fmla="*/ 302599 h 471"/>
              <a:gd name="T80" fmla="*/ 449349 w 479"/>
              <a:gd name="T81" fmla="*/ 355583 h 471"/>
              <a:gd name="T82" fmla="*/ 280696 w 479"/>
              <a:gd name="T83" fmla="*/ 0 h 471"/>
              <a:gd name="T84" fmla="*/ 280696 w 479"/>
              <a:gd name="T85" fmla="*/ 0 h 471"/>
              <a:gd name="T86" fmla="*/ 0 w 479"/>
              <a:gd name="T87" fmla="*/ 271986 h 471"/>
              <a:gd name="T88" fmla="*/ 280696 w 479"/>
              <a:gd name="T89" fmla="*/ 553391 h 471"/>
              <a:gd name="T90" fmla="*/ 563751 w 479"/>
              <a:gd name="T91" fmla="*/ 271986 h 471"/>
              <a:gd name="T92" fmla="*/ 280696 w 479"/>
              <a:gd name="T93" fmla="*/ 0 h 471"/>
              <a:gd name="T94" fmla="*/ 280696 w 479"/>
              <a:gd name="T95" fmla="*/ 501584 h 471"/>
              <a:gd name="T96" fmla="*/ 280696 w 479"/>
              <a:gd name="T97" fmla="*/ 501584 h 471"/>
              <a:gd name="T98" fmla="*/ 51893 w 479"/>
              <a:gd name="T99" fmla="*/ 271986 h 471"/>
              <a:gd name="T100" fmla="*/ 280696 w 479"/>
              <a:gd name="T101" fmla="*/ 43565 h 471"/>
              <a:gd name="T102" fmla="*/ 511857 w 479"/>
              <a:gd name="T103" fmla="*/ 271986 h 471"/>
              <a:gd name="T104" fmla="*/ 280696 w 479"/>
              <a:gd name="T105" fmla="*/ 501584 h 47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9" h="471">
                <a:moveTo>
                  <a:pt x="398" y="240"/>
                </a:moveTo>
                <a:lnTo>
                  <a:pt x="398" y="240"/>
                </a:lnTo>
                <a:cubicBezTo>
                  <a:pt x="345" y="222"/>
                  <a:pt x="345" y="222"/>
                  <a:pt x="345" y="222"/>
                </a:cubicBezTo>
                <a:cubicBezTo>
                  <a:pt x="345" y="160"/>
                  <a:pt x="345" y="160"/>
                  <a:pt x="345" y="160"/>
                </a:cubicBezTo>
                <a:cubicBezTo>
                  <a:pt x="203" y="98"/>
                  <a:pt x="203" y="98"/>
                  <a:pt x="203" y="98"/>
                </a:cubicBezTo>
                <a:cubicBezTo>
                  <a:pt x="141" y="125"/>
                  <a:pt x="141" y="125"/>
                  <a:pt x="141" y="125"/>
                </a:cubicBezTo>
                <a:cubicBezTo>
                  <a:pt x="141" y="196"/>
                  <a:pt x="141" y="196"/>
                  <a:pt x="141" y="196"/>
                </a:cubicBezTo>
                <a:cubicBezTo>
                  <a:pt x="79" y="222"/>
                  <a:pt x="79" y="222"/>
                  <a:pt x="79" y="222"/>
                </a:cubicBezTo>
                <a:cubicBezTo>
                  <a:pt x="79" y="284"/>
                  <a:pt x="79" y="284"/>
                  <a:pt x="79" y="284"/>
                </a:cubicBezTo>
                <a:cubicBezTo>
                  <a:pt x="141" y="311"/>
                  <a:pt x="141" y="311"/>
                  <a:pt x="141" y="311"/>
                </a:cubicBezTo>
                <a:cubicBezTo>
                  <a:pt x="203" y="284"/>
                  <a:pt x="203" y="284"/>
                  <a:pt x="203" y="284"/>
                </a:cubicBezTo>
                <a:cubicBezTo>
                  <a:pt x="328" y="338"/>
                  <a:pt x="328" y="338"/>
                  <a:pt x="328" y="338"/>
                </a:cubicBezTo>
                <a:cubicBezTo>
                  <a:pt x="336" y="338"/>
                  <a:pt x="336" y="338"/>
                  <a:pt x="336" y="338"/>
                </a:cubicBezTo>
                <a:cubicBezTo>
                  <a:pt x="398" y="311"/>
                  <a:pt x="398" y="311"/>
                  <a:pt x="398" y="311"/>
                </a:cubicBezTo>
                <a:cubicBezTo>
                  <a:pt x="398" y="240"/>
                  <a:pt x="398" y="240"/>
                  <a:pt x="398" y="240"/>
                </a:cubicBezTo>
                <a:close/>
                <a:moveTo>
                  <a:pt x="328" y="319"/>
                </a:moveTo>
                <a:lnTo>
                  <a:pt x="328" y="319"/>
                </a:lnTo>
                <a:cubicBezTo>
                  <a:pt x="221" y="275"/>
                  <a:pt x="221" y="275"/>
                  <a:pt x="221" y="275"/>
                </a:cubicBezTo>
                <a:cubicBezTo>
                  <a:pt x="221" y="231"/>
                  <a:pt x="221" y="231"/>
                  <a:pt x="221" y="231"/>
                </a:cubicBezTo>
                <a:cubicBezTo>
                  <a:pt x="328" y="275"/>
                  <a:pt x="328" y="275"/>
                  <a:pt x="328" y="275"/>
                </a:cubicBezTo>
                <a:lnTo>
                  <a:pt x="328" y="319"/>
                </a:lnTo>
                <a:close/>
                <a:moveTo>
                  <a:pt x="336" y="257"/>
                </a:moveTo>
                <a:lnTo>
                  <a:pt x="336" y="257"/>
                </a:lnTo>
                <a:cubicBezTo>
                  <a:pt x="300" y="249"/>
                  <a:pt x="300" y="249"/>
                  <a:pt x="300" y="249"/>
                </a:cubicBezTo>
                <a:cubicBezTo>
                  <a:pt x="336" y="231"/>
                  <a:pt x="336" y="231"/>
                  <a:pt x="336" y="231"/>
                </a:cubicBezTo>
                <a:cubicBezTo>
                  <a:pt x="372" y="249"/>
                  <a:pt x="372" y="249"/>
                  <a:pt x="372" y="249"/>
                </a:cubicBezTo>
                <a:lnTo>
                  <a:pt x="336" y="257"/>
                </a:lnTo>
                <a:close/>
                <a:moveTo>
                  <a:pt x="381" y="302"/>
                </a:moveTo>
                <a:lnTo>
                  <a:pt x="381" y="302"/>
                </a:lnTo>
                <a:cubicBezTo>
                  <a:pt x="345" y="319"/>
                  <a:pt x="345" y="319"/>
                  <a:pt x="345" y="319"/>
                </a:cubicBezTo>
                <a:cubicBezTo>
                  <a:pt x="345" y="275"/>
                  <a:pt x="345" y="275"/>
                  <a:pt x="345" y="275"/>
                </a:cubicBezTo>
                <a:cubicBezTo>
                  <a:pt x="381" y="257"/>
                  <a:pt x="381" y="257"/>
                  <a:pt x="381" y="257"/>
                </a:cubicBezTo>
                <a:lnTo>
                  <a:pt x="381" y="302"/>
                </a:lnTo>
                <a:close/>
                <a:moveTo>
                  <a:pt x="238" y="0"/>
                </a:moveTo>
                <a:lnTo>
                  <a:pt x="238" y="0"/>
                </a:lnTo>
                <a:cubicBezTo>
                  <a:pt x="106" y="0"/>
                  <a:pt x="0" y="107"/>
                  <a:pt x="0" y="231"/>
                </a:cubicBezTo>
                <a:cubicBezTo>
                  <a:pt x="0" y="364"/>
                  <a:pt x="106" y="470"/>
                  <a:pt x="238" y="470"/>
                </a:cubicBezTo>
                <a:cubicBezTo>
                  <a:pt x="372" y="470"/>
                  <a:pt x="478" y="364"/>
                  <a:pt x="478" y="231"/>
                </a:cubicBezTo>
                <a:cubicBezTo>
                  <a:pt x="478" y="107"/>
                  <a:pt x="372" y="0"/>
                  <a:pt x="238" y="0"/>
                </a:cubicBezTo>
                <a:close/>
                <a:moveTo>
                  <a:pt x="238" y="426"/>
                </a:moveTo>
                <a:lnTo>
                  <a:pt x="238" y="426"/>
                </a:lnTo>
                <a:cubicBezTo>
                  <a:pt x="132" y="426"/>
                  <a:pt x="44" y="347"/>
                  <a:pt x="44" y="231"/>
                </a:cubicBezTo>
                <a:cubicBezTo>
                  <a:pt x="44" y="125"/>
                  <a:pt x="132" y="37"/>
                  <a:pt x="238" y="37"/>
                </a:cubicBezTo>
                <a:cubicBezTo>
                  <a:pt x="345" y="37"/>
                  <a:pt x="434" y="125"/>
                  <a:pt x="434" y="231"/>
                </a:cubicBezTo>
                <a:cubicBezTo>
                  <a:pt x="434" y="347"/>
                  <a:pt x="345" y="426"/>
                  <a:pt x="238" y="426"/>
                </a:cubicBezTo>
                <a:close/>
              </a:path>
            </a:pathLst>
          </a:custGeom>
          <a:solidFill>
            <a:schemeClr val="accent2"/>
          </a:solidFill>
          <a:ln>
            <a:noFill/>
          </a:ln>
          <a:effectLst/>
        </p:spPr>
        <p:txBody>
          <a:bodyPr wrap="none" lIns="45715" tIns="22858" rIns="45715" bIns="22858" anchor="ctr"/>
          <a:lstStyle/>
          <a:p>
            <a:pPr>
              <a:defRPr/>
            </a:pPr>
            <a:endParaRPr lang="zh-CN" altLang="en-US">
              <a:latin typeface="微软雅黑" panose="020B0503020204020204" pitchFamily="34" charset="-122"/>
              <a:ea typeface="微软雅黑" panose="020B0503020204020204" pitchFamily="34" charset="-122"/>
            </a:endParaRPr>
          </a:p>
        </p:txBody>
      </p:sp>
      <p:sp>
        <p:nvSpPr>
          <p:cNvPr id="127" name="Freeform 60"/>
          <p:cNvSpPr>
            <a:spLocks noChangeArrowheads="1"/>
          </p:cNvSpPr>
          <p:nvPr/>
        </p:nvSpPr>
        <p:spPr bwMode="auto">
          <a:xfrm>
            <a:off x="5327705" y="2350391"/>
            <a:ext cx="300113" cy="285072"/>
          </a:xfrm>
          <a:custGeom>
            <a:avLst/>
            <a:gdLst>
              <a:gd name="T0" fmla="*/ 102268 w 303"/>
              <a:gd name="T1" fmla="*/ 0 h 293"/>
              <a:gd name="T2" fmla="*/ 102268 w 303"/>
              <a:gd name="T3" fmla="*/ 0 h 293"/>
              <a:gd name="T4" fmla="*/ 51708 w 303"/>
              <a:gd name="T5" fmla="*/ 0 h 293"/>
              <a:gd name="T6" fmla="*/ 0 w 303"/>
              <a:gd name="T7" fmla="*/ 39782 h 293"/>
              <a:gd name="T8" fmla="*/ 0 w 303"/>
              <a:gd name="T9" fmla="*/ 90931 h 293"/>
              <a:gd name="T10" fmla="*/ 51708 w 303"/>
              <a:gd name="T11" fmla="*/ 140943 h 293"/>
              <a:gd name="T12" fmla="*/ 102268 w 303"/>
              <a:gd name="T13" fmla="*/ 140943 h 293"/>
              <a:gd name="T14" fmla="*/ 143634 w 303"/>
              <a:gd name="T15" fmla="*/ 90931 h 293"/>
              <a:gd name="T16" fmla="*/ 143634 w 303"/>
              <a:gd name="T17" fmla="*/ 39782 h 293"/>
              <a:gd name="T18" fmla="*/ 102268 w 303"/>
              <a:gd name="T19" fmla="*/ 0 h 293"/>
              <a:gd name="T20" fmla="*/ 295313 w 303"/>
              <a:gd name="T21" fmla="*/ 0 h 293"/>
              <a:gd name="T22" fmla="*/ 295313 w 303"/>
              <a:gd name="T23" fmla="*/ 0 h 293"/>
              <a:gd name="T24" fmla="*/ 244753 w 303"/>
              <a:gd name="T25" fmla="*/ 0 h 293"/>
              <a:gd name="T26" fmla="*/ 204536 w 303"/>
              <a:gd name="T27" fmla="*/ 39782 h 293"/>
              <a:gd name="T28" fmla="*/ 204536 w 303"/>
              <a:gd name="T29" fmla="*/ 90931 h 293"/>
              <a:gd name="T30" fmla="*/ 244753 w 303"/>
              <a:gd name="T31" fmla="*/ 140943 h 293"/>
              <a:gd name="T32" fmla="*/ 295313 w 303"/>
              <a:gd name="T33" fmla="*/ 140943 h 293"/>
              <a:gd name="T34" fmla="*/ 347021 w 303"/>
              <a:gd name="T35" fmla="*/ 90931 h 293"/>
              <a:gd name="T36" fmla="*/ 347021 w 303"/>
              <a:gd name="T37" fmla="*/ 39782 h 293"/>
              <a:gd name="T38" fmla="*/ 295313 w 303"/>
              <a:gd name="T39" fmla="*/ 0 h 293"/>
              <a:gd name="T40" fmla="*/ 102268 w 303"/>
              <a:gd name="T41" fmla="*/ 190955 h 293"/>
              <a:gd name="T42" fmla="*/ 102268 w 303"/>
              <a:gd name="T43" fmla="*/ 190955 h 293"/>
              <a:gd name="T44" fmla="*/ 51708 w 303"/>
              <a:gd name="T45" fmla="*/ 190955 h 293"/>
              <a:gd name="T46" fmla="*/ 0 w 303"/>
              <a:gd name="T47" fmla="*/ 240967 h 293"/>
              <a:gd name="T48" fmla="*/ 0 w 303"/>
              <a:gd name="T49" fmla="*/ 290979 h 293"/>
              <a:gd name="T50" fmla="*/ 51708 w 303"/>
              <a:gd name="T51" fmla="*/ 331897 h 293"/>
              <a:gd name="T52" fmla="*/ 102268 w 303"/>
              <a:gd name="T53" fmla="*/ 331897 h 293"/>
              <a:gd name="T54" fmla="*/ 143634 w 303"/>
              <a:gd name="T55" fmla="*/ 290979 h 293"/>
              <a:gd name="T56" fmla="*/ 143634 w 303"/>
              <a:gd name="T57" fmla="*/ 240967 h 293"/>
              <a:gd name="T58" fmla="*/ 102268 w 303"/>
              <a:gd name="T59" fmla="*/ 190955 h 293"/>
              <a:gd name="T60" fmla="*/ 295313 w 303"/>
              <a:gd name="T61" fmla="*/ 190955 h 293"/>
              <a:gd name="T62" fmla="*/ 295313 w 303"/>
              <a:gd name="T63" fmla="*/ 190955 h 293"/>
              <a:gd name="T64" fmla="*/ 244753 w 303"/>
              <a:gd name="T65" fmla="*/ 190955 h 293"/>
              <a:gd name="T66" fmla="*/ 204536 w 303"/>
              <a:gd name="T67" fmla="*/ 240967 h 293"/>
              <a:gd name="T68" fmla="*/ 204536 w 303"/>
              <a:gd name="T69" fmla="*/ 290979 h 293"/>
              <a:gd name="T70" fmla="*/ 244753 w 303"/>
              <a:gd name="T71" fmla="*/ 331897 h 293"/>
              <a:gd name="T72" fmla="*/ 295313 w 303"/>
              <a:gd name="T73" fmla="*/ 331897 h 293"/>
              <a:gd name="T74" fmla="*/ 347021 w 303"/>
              <a:gd name="T75" fmla="*/ 290979 h 293"/>
              <a:gd name="T76" fmla="*/ 347021 w 303"/>
              <a:gd name="T77" fmla="*/ 240967 h 293"/>
              <a:gd name="T78" fmla="*/ 295313 w 303"/>
              <a:gd name="T79" fmla="*/ 190955 h 29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03" h="293">
                <a:moveTo>
                  <a:pt x="89" y="0"/>
                </a:moveTo>
                <a:lnTo>
                  <a:pt x="89" y="0"/>
                </a:lnTo>
                <a:cubicBezTo>
                  <a:pt x="45" y="0"/>
                  <a:pt x="45" y="0"/>
                  <a:pt x="45" y="0"/>
                </a:cubicBezTo>
                <a:cubicBezTo>
                  <a:pt x="19" y="0"/>
                  <a:pt x="0" y="8"/>
                  <a:pt x="0" y="35"/>
                </a:cubicBezTo>
                <a:cubicBezTo>
                  <a:pt x="0" y="80"/>
                  <a:pt x="0" y="80"/>
                  <a:pt x="0" y="80"/>
                </a:cubicBezTo>
                <a:cubicBezTo>
                  <a:pt x="0" y="106"/>
                  <a:pt x="19" y="124"/>
                  <a:pt x="45" y="124"/>
                </a:cubicBezTo>
                <a:cubicBezTo>
                  <a:pt x="89" y="124"/>
                  <a:pt x="89" y="124"/>
                  <a:pt x="89" y="124"/>
                </a:cubicBezTo>
                <a:cubicBezTo>
                  <a:pt x="116" y="124"/>
                  <a:pt x="125" y="106"/>
                  <a:pt x="125" y="80"/>
                </a:cubicBezTo>
                <a:cubicBezTo>
                  <a:pt x="125" y="35"/>
                  <a:pt x="125" y="35"/>
                  <a:pt x="125" y="35"/>
                </a:cubicBezTo>
                <a:cubicBezTo>
                  <a:pt x="125" y="8"/>
                  <a:pt x="116" y="0"/>
                  <a:pt x="89" y="0"/>
                </a:cubicBezTo>
                <a:close/>
                <a:moveTo>
                  <a:pt x="257" y="0"/>
                </a:moveTo>
                <a:lnTo>
                  <a:pt x="257" y="0"/>
                </a:lnTo>
                <a:cubicBezTo>
                  <a:pt x="213" y="0"/>
                  <a:pt x="213" y="0"/>
                  <a:pt x="213" y="0"/>
                </a:cubicBezTo>
                <a:cubicBezTo>
                  <a:pt x="187" y="0"/>
                  <a:pt x="178" y="8"/>
                  <a:pt x="178" y="35"/>
                </a:cubicBezTo>
                <a:cubicBezTo>
                  <a:pt x="178" y="80"/>
                  <a:pt x="178" y="80"/>
                  <a:pt x="178" y="80"/>
                </a:cubicBezTo>
                <a:cubicBezTo>
                  <a:pt x="178" y="106"/>
                  <a:pt x="187" y="124"/>
                  <a:pt x="213" y="124"/>
                </a:cubicBezTo>
                <a:cubicBezTo>
                  <a:pt x="257" y="124"/>
                  <a:pt x="257" y="124"/>
                  <a:pt x="257" y="124"/>
                </a:cubicBezTo>
                <a:cubicBezTo>
                  <a:pt x="284" y="124"/>
                  <a:pt x="302" y="106"/>
                  <a:pt x="302" y="80"/>
                </a:cubicBezTo>
                <a:cubicBezTo>
                  <a:pt x="302" y="35"/>
                  <a:pt x="302" y="35"/>
                  <a:pt x="302" y="35"/>
                </a:cubicBezTo>
                <a:cubicBezTo>
                  <a:pt x="302" y="8"/>
                  <a:pt x="284" y="0"/>
                  <a:pt x="257" y="0"/>
                </a:cubicBezTo>
                <a:close/>
                <a:moveTo>
                  <a:pt x="89" y="168"/>
                </a:moveTo>
                <a:lnTo>
                  <a:pt x="89" y="168"/>
                </a:lnTo>
                <a:cubicBezTo>
                  <a:pt x="45" y="168"/>
                  <a:pt x="45" y="168"/>
                  <a:pt x="45" y="168"/>
                </a:cubicBezTo>
                <a:cubicBezTo>
                  <a:pt x="19" y="168"/>
                  <a:pt x="0" y="186"/>
                  <a:pt x="0" y="212"/>
                </a:cubicBezTo>
                <a:cubicBezTo>
                  <a:pt x="0" y="256"/>
                  <a:pt x="0" y="256"/>
                  <a:pt x="0" y="256"/>
                </a:cubicBezTo>
                <a:cubicBezTo>
                  <a:pt x="0" y="283"/>
                  <a:pt x="19" y="292"/>
                  <a:pt x="45" y="292"/>
                </a:cubicBezTo>
                <a:cubicBezTo>
                  <a:pt x="89" y="292"/>
                  <a:pt x="89" y="292"/>
                  <a:pt x="89" y="292"/>
                </a:cubicBezTo>
                <a:cubicBezTo>
                  <a:pt x="116" y="292"/>
                  <a:pt x="125" y="283"/>
                  <a:pt x="125" y="256"/>
                </a:cubicBezTo>
                <a:cubicBezTo>
                  <a:pt x="125" y="212"/>
                  <a:pt x="125" y="212"/>
                  <a:pt x="125" y="212"/>
                </a:cubicBezTo>
                <a:cubicBezTo>
                  <a:pt x="125" y="186"/>
                  <a:pt x="116" y="168"/>
                  <a:pt x="89" y="168"/>
                </a:cubicBezTo>
                <a:close/>
                <a:moveTo>
                  <a:pt x="257" y="168"/>
                </a:moveTo>
                <a:lnTo>
                  <a:pt x="257" y="168"/>
                </a:lnTo>
                <a:cubicBezTo>
                  <a:pt x="213" y="168"/>
                  <a:pt x="213" y="168"/>
                  <a:pt x="213" y="168"/>
                </a:cubicBezTo>
                <a:cubicBezTo>
                  <a:pt x="187" y="168"/>
                  <a:pt x="178" y="186"/>
                  <a:pt x="178" y="212"/>
                </a:cubicBezTo>
                <a:cubicBezTo>
                  <a:pt x="178" y="256"/>
                  <a:pt x="178" y="256"/>
                  <a:pt x="178" y="256"/>
                </a:cubicBezTo>
                <a:cubicBezTo>
                  <a:pt x="178" y="283"/>
                  <a:pt x="187" y="292"/>
                  <a:pt x="213" y="292"/>
                </a:cubicBezTo>
                <a:cubicBezTo>
                  <a:pt x="257" y="292"/>
                  <a:pt x="257" y="292"/>
                  <a:pt x="257" y="292"/>
                </a:cubicBezTo>
                <a:cubicBezTo>
                  <a:pt x="284" y="292"/>
                  <a:pt x="302" y="283"/>
                  <a:pt x="302" y="256"/>
                </a:cubicBezTo>
                <a:cubicBezTo>
                  <a:pt x="302" y="212"/>
                  <a:pt x="302" y="212"/>
                  <a:pt x="302" y="212"/>
                </a:cubicBezTo>
                <a:cubicBezTo>
                  <a:pt x="302" y="186"/>
                  <a:pt x="284" y="168"/>
                  <a:pt x="257" y="168"/>
                </a:cubicBezTo>
                <a:close/>
              </a:path>
            </a:pathLst>
          </a:custGeom>
          <a:solidFill>
            <a:schemeClr val="accent1"/>
          </a:solidFill>
          <a:ln>
            <a:noFill/>
          </a:ln>
          <a:effectLst/>
        </p:spPr>
        <p:txBody>
          <a:bodyPr wrap="none" lIns="45715" tIns="22858" rIns="45715" bIns="22858" anchor="ctr"/>
          <a:lstStyle/>
          <a:p>
            <a:pPr>
              <a:defRPr/>
            </a:pPr>
            <a:endParaRPr lang="zh-CN" altLang="en-US">
              <a:latin typeface="微软雅黑" panose="020B0503020204020204" pitchFamily="34" charset="-122"/>
              <a:ea typeface="微软雅黑" panose="020B0503020204020204" pitchFamily="34" charset="-122"/>
            </a:endParaRPr>
          </a:p>
        </p:txBody>
      </p:sp>
      <p:sp>
        <p:nvSpPr>
          <p:cNvPr id="128" name="Freeform 43"/>
          <p:cNvSpPr>
            <a:spLocks noChangeArrowheads="1"/>
          </p:cNvSpPr>
          <p:nvPr/>
        </p:nvSpPr>
        <p:spPr bwMode="auto">
          <a:xfrm>
            <a:off x="6418360" y="4623752"/>
            <a:ext cx="666468" cy="683160"/>
          </a:xfrm>
          <a:custGeom>
            <a:avLst/>
            <a:gdLst>
              <a:gd name="T0" fmla="*/ 0 w 373"/>
              <a:gd name="T1" fmla="*/ 0 h 382"/>
              <a:gd name="T2" fmla="*/ 0 w 373"/>
              <a:gd name="T3" fmla="*/ 0 h 382"/>
              <a:gd name="T4" fmla="*/ 0 w 373"/>
              <a:gd name="T5" fmla="*/ 73501 h 382"/>
              <a:gd name="T6" fmla="*/ 378397 w 373"/>
              <a:gd name="T7" fmla="*/ 451676 h 382"/>
              <a:gd name="T8" fmla="*/ 441266 w 373"/>
              <a:gd name="T9" fmla="*/ 451676 h 382"/>
              <a:gd name="T10" fmla="*/ 0 w 373"/>
              <a:gd name="T11" fmla="*/ 0 h 382"/>
              <a:gd name="T12" fmla="*/ 0 w 373"/>
              <a:gd name="T13" fmla="*/ 136333 h 382"/>
              <a:gd name="T14" fmla="*/ 0 w 373"/>
              <a:gd name="T15" fmla="*/ 136333 h 382"/>
              <a:gd name="T16" fmla="*/ 0 w 373"/>
              <a:gd name="T17" fmla="*/ 209834 h 382"/>
              <a:gd name="T18" fmla="*/ 232495 w 373"/>
              <a:gd name="T19" fmla="*/ 451676 h 382"/>
              <a:gd name="T20" fmla="*/ 306039 w 373"/>
              <a:gd name="T21" fmla="*/ 451676 h 382"/>
              <a:gd name="T22" fmla="*/ 0 w 373"/>
              <a:gd name="T23" fmla="*/ 136333 h 382"/>
              <a:gd name="T24" fmla="*/ 64055 w 373"/>
              <a:gd name="T25" fmla="*/ 315344 h 382"/>
              <a:gd name="T26" fmla="*/ 64055 w 373"/>
              <a:gd name="T27" fmla="*/ 315344 h 382"/>
              <a:gd name="T28" fmla="*/ 0 w 373"/>
              <a:gd name="T29" fmla="*/ 378175 h 382"/>
              <a:gd name="T30" fmla="*/ 64055 w 373"/>
              <a:gd name="T31" fmla="*/ 451676 h 382"/>
              <a:gd name="T32" fmla="*/ 126923 w 373"/>
              <a:gd name="T33" fmla="*/ 378175 h 382"/>
              <a:gd name="T34" fmla="*/ 64055 w 373"/>
              <a:gd name="T35" fmla="*/ 315344 h 38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73" h="382">
                <a:moveTo>
                  <a:pt x="0" y="0"/>
                </a:moveTo>
                <a:lnTo>
                  <a:pt x="0" y="0"/>
                </a:lnTo>
                <a:cubicBezTo>
                  <a:pt x="0" y="62"/>
                  <a:pt x="0" y="62"/>
                  <a:pt x="0" y="62"/>
                </a:cubicBezTo>
                <a:cubicBezTo>
                  <a:pt x="178" y="62"/>
                  <a:pt x="319" y="204"/>
                  <a:pt x="319" y="381"/>
                </a:cubicBezTo>
                <a:cubicBezTo>
                  <a:pt x="372" y="381"/>
                  <a:pt x="372" y="381"/>
                  <a:pt x="372" y="381"/>
                </a:cubicBezTo>
                <a:cubicBezTo>
                  <a:pt x="372" y="168"/>
                  <a:pt x="205" y="0"/>
                  <a:pt x="0" y="0"/>
                </a:cubicBezTo>
                <a:close/>
                <a:moveTo>
                  <a:pt x="0" y="115"/>
                </a:moveTo>
                <a:lnTo>
                  <a:pt x="0" y="115"/>
                </a:lnTo>
                <a:cubicBezTo>
                  <a:pt x="0" y="177"/>
                  <a:pt x="0" y="177"/>
                  <a:pt x="0" y="177"/>
                </a:cubicBezTo>
                <a:cubicBezTo>
                  <a:pt x="107" y="177"/>
                  <a:pt x="196" y="266"/>
                  <a:pt x="196" y="381"/>
                </a:cubicBezTo>
                <a:cubicBezTo>
                  <a:pt x="258" y="381"/>
                  <a:pt x="258" y="381"/>
                  <a:pt x="258" y="381"/>
                </a:cubicBezTo>
                <a:cubicBezTo>
                  <a:pt x="258" y="230"/>
                  <a:pt x="142" y="115"/>
                  <a:pt x="0" y="115"/>
                </a:cubicBezTo>
                <a:close/>
                <a:moveTo>
                  <a:pt x="54" y="266"/>
                </a:moveTo>
                <a:lnTo>
                  <a:pt x="54" y="266"/>
                </a:lnTo>
                <a:cubicBezTo>
                  <a:pt x="27" y="266"/>
                  <a:pt x="0" y="293"/>
                  <a:pt x="0" y="319"/>
                </a:cubicBezTo>
                <a:cubicBezTo>
                  <a:pt x="0" y="355"/>
                  <a:pt x="27" y="381"/>
                  <a:pt x="54" y="381"/>
                </a:cubicBezTo>
                <a:cubicBezTo>
                  <a:pt x="89" y="381"/>
                  <a:pt x="107" y="355"/>
                  <a:pt x="107" y="319"/>
                </a:cubicBezTo>
                <a:cubicBezTo>
                  <a:pt x="107" y="293"/>
                  <a:pt x="89" y="266"/>
                  <a:pt x="54" y="266"/>
                </a:cubicBezTo>
                <a:close/>
              </a:path>
            </a:pathLst>
          </a:custGeom>
          <a:solidFill>
            <a:schemeClr val="accent2"/>
          </a:solidFill>
          <a:ln>
            <a:noFill/>
          </a:ln>
          <a:effectLst/>
        </p:spPr>
        <p:txBody>
          <a:bodyPr wrap="none" lIns="45715" tIns="22858" rIns="45715" bIns="22858" anchor="ctr"/>
          <a:lstStyle/>
          <a:p>
            <a:pPr>
              <a:defRPr/>
            </a:pPr>
            <a:endParaRPr lang="zh-CN" altLang="en-US">
              <a:latin typeface="微软雅黑" panose="020B0503020204020204" pitchFamily="34" charset="-122"/>
              <a:ea typeface="微软雅黑" panose="020B0503020204020204" pitchFamily="34" charset="-122"/>
            </a:endParaRPr>
          </a:p>
        </p:txBody>
      </p:sp>
      <p:sp>
        <p:nvSpPr>
          <p:cNvPr id="129" name="AutoShape 119"/>
          <p:cNvSpPr/>
          <p:nvPr/>
        </p:nvSpPr>
        <p:spPr bwMode="auto">
          <a:xfrm>
            <a:off x="4978850" y="4395613"/>
            <a:ext cx="622468" cy="6203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chemeClr val="accent1"/>
          </a:solidFill>
          <a:ln>
            <a:noFill/>
          </a:ln>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Gill Sans" charset="0"/>
            </a:endParaRPr>
          </a:p>
        </p:txBody>
      </p:sp>
      <p:sp>
        <p:nvSpPr>
          <p:cNvPr id="130" name="AutoShape 34"/>
          <p:cNvSpPr/>
          <p:nvPr/>
        </p:nvSpPr>
        <p:spPr bwMode="auto">
          <a:xfrm>
            <a:off x="6378678" y="3149628"/>
            <a:ext cx="594819" cy="596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599" y="9341"/>
                  <a:pt x="21599" y="10801"/>
                </a:cubicBezTo>
                <a:cubicBezTo>
                  <a:pt x="21599" y="12280"/>
                  <a:pt x="21311" y="13669"/>
                  <a:pt x="20738" y="14971"/>
                </a:cubicBezTo>
                <a:cubicBezTo>
                  <a:pt x="20167" y="16272"/>
                  <a:pt x="19387" y="17413"/>
                  <a:pt x="18398" y="18401"/>
                </a:cubicBezTo>
                <a:cubicBezTo>
                  <a:pt x="17412" y="19386"/>
                  <a:pt x="16265" y="20171"/>
                  <a:pt x="14957" y="20738"/>
                </a:cubicBezTo>
                <a:cubicBezTo>
                  <a:pt x="13649" y="21312"/>
                  <a:pt x="12264" y="21599"/>
                  <a:pt x="10804" y="21599"/>
                </a:cubicBezTo>
                <a:cubicBezTo>
                  <a:pt x="9326" y="21599"/>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2"/>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1"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2"/>
                  <a:pt x="12454" y="20127"/>
                </a:cubicBezTo>
                <a:cubicBezTo>
                  <a:pt x="12482" y="20185"/>
                  <a:pt x="12496" y="20225"/>
                  <a:pt x="12496" y="20256"/>
                </a:cubicBezTo>
              </a:path>
            </a:pathLst>
          </a:custGeom>
          <a:solidFill>
            <a:schemeClr val="accent4"/>
          </a:solidFill>
          <a:ln>
            <a:noFill/>
          </a:ln>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Gill Sans" charset="0"/>
            </a:endParaRPr>
          </a:p>
        </p:txBody>
      </p:sp>
      <p:sp>
        <p:nvSpPr>
          <p:cNvPr id="131" name="Freeform 201"/>
          <p:cNvSpPr>
            <a:spLocks noEditPoints="1"/>
          </p:cNvSpPr>
          <p:nvPr/>
        </p:nvSpPr>
        <p:spPr bwMode="auto">
          <a:xfrm>
            <a:off x="5050358" y="3196072"/>
            <a:ext cx="497626" cy="511021"/>
          </a:xfrm>
          <a:custGeom>
            <a:avLst/>
            <a:gdLst>
              <a:gd name="T0" fmla="*/ 19 w 104"/>
              <a:gd name="T1" fmla="*/ 40 h 107"/>
              <a:gd name="T2" fmla="*/ 25 w 104"/>
              <a:gd name="T3" fmla="*/ 35 h 107"/>
              <a:gd name="T4" fmla="*/ 27 w 104"/>
              <a:gd name="T5" fmla="*/ 26 h 107"/>
              <a:gd name="T6" fmla="*/ 37 w 104"/>
              <a:gd name="T7" fmla="*/ 26 h 107"/>
              <a:gd name="T8" fmla="*/ 42 w 104"/>
              <a:gd name="T9" fmla="*/ 22 h 107"/>
              <a:gd name="T10" fmla="*/ 44 w 104"/>
              <a:gd name="T11" fmla="*/ 13 h 107"/>
              <a:gd name="T12" fmla="*/ 54 w 104"/>
              <a:gd name="T13" fmla="*/ 13 h 107"/>
              <a:gd name="T14" fmla="*/ 60 w 104"/>
              <a:gd name="T15" fmla="*/ 8 h 107"/>
              <a:gd name="T16" fmla="*/ 62 w 104"/>
              <a:gd name="T17" fmla="*/ 0 h 107"/>
              <a:gd name="T18" fmla="*/ 99 w 104"/>
              <a:gd name="T19" fmla="*/ 38 h 107"/>
              <a:gd name="T20" fmla="*/ 103 w 104"/>
              <a:gd name="T21" fmla="*/ 47 h 107"/>
              <a:gd name="T22" fmla="*/ 100 w 104"/>
              <a:gd name="T23" fmla="*/ 59 h 107"/>
              <a:gd name="T24" fmla="*/ 37 w 104"/>
              <a:gd name="T25" fmla="*/ 106 h 107"/>
              <a:gd name="T26" fmla="*/ 28 w 104"/>
              <a:gd name="T27" fmla="*/ 104 h 107"/>
              <a:gd name="T28" fmla="*/ 1 w 104"/>
              <a:gd name="T29" fmla="*/ 70 h 107"/>
              <a:gd name="T30" fmla="*/ 1 w 104"/>
              <a:gd name="T31" fmla="*/ 66 h 107"/>
              <a:gd name="T32" fmla="*/ 8 w 104"/>
              <a:gd name="T33" fmla="*/ 52 h 107"/>
              <a:gd name="T34" fmla="*/ 33 w 104"/>
              <a:gd name="T35" fmla="*/ 83 h 107"/>
              <a:gd name="T36" fmla="*/ 10 w 104"/>
              <a:gd name="T37" fmla="*/ 64 h 107"/>
              <a:gd name="T38" fmla="*/ 32 w 104"/>
              <a:gd name="T39" fmla="*/ 99 h 107"/>
              <a:gd name="T40" fmla="*/ 39 w 104"/>
              <a:gd name="T41" fmla="*/ 98 h 107"/>
              <a:gd name="T42" fmla="*/ 37 w 104"/>
              <a:gd name="T43" fmla="*/ 84 h 107"/>
              <a:gd name="T44" fmla="*/ 11 w 104"/>
              <a:gd name="T45" fmla="*/ 50 h 107"/>
              <a:gd name="T46" fmla="*/ 16 w 104"/>
              <a:gd name="T47" fmla="*/ 42 h 107"/>
              <a:gd name="T48" fmla="*/ 40 w 104"/>
              <a:gd name="T49" fmla="*/ 64 h 107"/>
              <a:gd name="T50" fmla="*/ 66 w 104"/>
              <a:gd name="T51" fmla="*/ 18 h 107"/>
              <a:gd name="T52" fmla="*/ 67 w 104"/>
              <a:gd name="T53" fmla="*/ 59 h 107"/>
              <a:gd name="T54" fmla="*/ 88 w 104"/>
              <a:gd name="T55" fmla="*/ 48 h 107"/>
              <a:gd name="T56" fmla="*/ 67 w 104"/>
              <a:gd name="T57" fmla="*/ 59 h 107"/>
              <a:gd name="T58" fmla="*/ 49 w 104"/>
              <a:gd name="T59" fmla="*/ 79 h 107"/>
              <a:gd name="T60" fmla="*/ 64 w 104"/>
              <a:gd name="T61" fmla="*/ 61 h 107"/>
              <a:gd name="T62" fmla="*/ 63 w 104"/>
              <a:gd name="T63" fmla="*/ 52 h 107"/>
              <a:gd name="T64" fmla="*/ 84 w 104"/>
              <a:gd name="T65" fmla="*/ 42 h 107"/>
              <a:gd name="T66" fmla="*/ 63 w 104"/>
              <a:gd name="T67" fmla="*/ 52 h 107"/>
              <a:gd name="T68" fmla="*/ 45 w 104"/>
              <a:gd name="T69" fmla="*/ 72 h 107"/>
              <a:gd name="T70" fmla="*/ 60 w 104"/>
              <a:gd name="T71" fmla="*/ 54 h 107"/>
              <a:gd name="T72" fmla="*/ 69 w 104"/>
              <a:gd name="T73" fmla="*/ 10 h 107"/>
              <a:gd name="T74" fmla="*/ 42 w 104"/>
              <a:gd name="T75" fmla="*/ 80 h 107"/>
              <a:gd name="T76" fmla="*/ 47 w 104"/>
              <a:gd name="T77" fmla="*/ 90 h 107"/>
              <a:gd name="T78" fmla="*/ 95 w 104"/>
              <a:gd name="T79" fmla="*/ 54 h 107"/>
              <a:gd name="T80" fmla="*/ 94 w 104"/>
              <a:gd name="T81" fmla="*/ 42 h 107"/>
              <a:gd name="T82" fmla="*/ 69 w 104"/>
              <a:gd name="T83" fmla="*/ 1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107">
                <a:moveTo>
                  <a:pt x="16" y="42"/>
                </a:moveTo>
                <a:cubicBezTo>
                  <a:pt x="19" y="40"/>
                  <a:pt x="19" y="40"/>
                  <a:pt x="19" y="40"/>
                </a:cubicBezTo>
                <a:cubicBezTo>
                  <a:pt x="19" y="33"/>
                  <a:pt x="19" y="33"/>
                  <a:pt x="19" y="33"/>
                </a:cubicBezTo>
                <a:cubicBezTo>
                  <a:pt x="25" y="35"/>
                  <a:pt x="25" y="35"/>
                  <a:pt x="25" y="35"/>
                </a:cubicBezTo>
                <a:cubicBezTo>
                  <a:pt x="28" y="33"/>
                  <a:pt x="28" y="33"/>
                  <a:pt x="28" y="33"/>
                </a:cubicBezTo>
                <a:cubicBezTo>
                  <a:pt x="27" y="26"/>
                  <a:pt x="27" y="26"/>
                  <a:pt x="27" y="26"/>
                </a:cubicBezTo>
                <a:cubicBezTo>
                  <a:pt x="34" y="29"/>
                  <a:pt x="34" y="29"/>
                  <a:pt x="34" y="29"/>
                </a:cubicBezTo>
                <a:cubicBezTo>
                  <a:pt x="37" y="26"/>
                  <a:pt x="37" y="26"/>
                  <a:pt x="37" y="26"/>
                </a:cubicBezTo>
                <a:cubicBezTo>
                  <a:pt x="36" y="20"/>
                  <a:pt x="36" y="20"/>
                  <a:pt x="36" y="20"/>
                </a:cubicBezTo>
                <a:cubicBezTo>
                  <a:pt x="42" y="22"/>
                  <a:pt x="42" y="22"/>
                  <a:pt x="42" y="22"/>
                </a:cubicBezTo>
                <a:cubicBezTo>
                  <a:pt x="45" y="19"/>
                  <a:pt x="45" y="19"/>
                  <a:pt x="45" y="19"/>
                </a:cubicBezTo>
                <a:cubicBezTo>
                  <a:pt x="44" y="13"/>
                  <a:pt x="44" y="13"/>
                  <a:pt x="44" y="13"/>
                </a:cubicBezTo>
                <a:cubicBezTo>
                  <a:pt x="51" y="15"/>
                  <a:pt x="51" y="15"/>
                  <a:pt x="51" y="15"/>
                </a:cubicBezTo>
                <a:cubicBezTo>
                  <a:pt x="54" y="13"/>
                  <a:pt x="54" y="13"/>
                  <a:pt x="54" y="13"/>
                </a:cubicBezTo>
                <a:cubicBezTo>
                  <a:pt x="53" y="6"/>
                  <a:pt x="53" y="6"/>
                  <a:pt x="53" y="6"/>
                </a:cubicBezTo>
                <a:cubicBezTo>
                  <a:pt x="60" y="8"/>
                  <a:pt x="60" y="8"/>
                  <a:pt x="60" y="8"/>
                </a:cubicBezTo>
                <a:cubicBezTo>
                  <a:pt x="63" y="6"/>
                  <a:pt x="63" y="6"/>
                  <a:pt x="63" y="6"/>
                </a:cubicBezTo>
                <a:cubicBezTo>
                  <a:pt x="62" y="0"/>
                  <a:pt x="62" y="0"/>
                  <a:pt x="62" y="0"/>
                </a:cubicBezTo>
                <a:cubicBezTo>
                  <a:pt x="72" y="3"/>
                  <a:pt x="72" y="3"/>
                  <a:pt x="72" y="3"/>
                </a:cubicBezTo>
                <a:cubicBezTo>
                  <a:pt x="99" y="38"/>
                  <a:pt x="99" y="38"/>
                  <a:pt x="99" y="38"/>
                </a:cubicBezTo>
                <a:cubicBezTo>
                  <a:pt x="99" y="38"/>
                  <a:pt x="99" y="38"/>
                  <a:pt x="99" y="38"/>
                </a:cubicBezTo>
                <a:cubicBezTo>
                  <a:pt x="102" y="41"/>
                  <a:pt x="103" y="44"/>
                  <a:pt x="103" y="47"/>
                </a:cubicBezTo>
                <a:cubicBezTo>
                  <a:pt x="104" y="51"/>
                  <a:pt x="103" y="54"/>
                  <a:pt x="101" y="58"/>
                </a:cubicBezTo>
                <a:cubicBezTo>
                  <a:pt x="100" y="59"/>
                  <a:pt x="100" y="59"/>
                  <a:pt x="100" y="59"/>
                </a:cubicBezTo>
                <a:cubicBezTo>
                  <a:pt x="44" y="102"/>
                  <a:pt x="44" y="102"/>
                  <a:pt x="44" y="102"/>
                </a:cubicBezTo>
                <a:cubicBezTo>
                  <a:pt x="42" y="104"/>
                  <a:pt x="40" y="106"/>
                  <a:pt x="37" y="106"/>
                </a:cubicBezTo>
                <a:cubicBezTo>
                  <a:pt x="34" y="107"/>
                  <a:pt x="31" y="106"/>
                  <a:pt x="28" y="105"/>
                </a:cubicBezTo>
                <a:cubicBezTo>
                  <a:pt x="28" y="104"/>
                  <a:pt x="28" y="104"/>
                  <a:pt x="28" y="104"/>
                </a:cubicBezTo>
                <a:cubicBezTo>
                  <a:pt x="27" y="104"/>
                  <a:pt x="27" y="104"/>
                  <a:pt x="27" y="104"/>
                </a:cubicBezTo>
                <a:cubicBezTo>
                  <a:pt x="1" y="70"/>
                  <a:pt x="1" y="70"/>
                  <a:pt x="1" y="70"/>
                </a:cubicBezTo>
                <a:cubicBezTo>
                  <a:pt x="0" y="68"/>
                  <a:pt x="0" y="68"/>
                  <a:pt x="0" y="68"/>
                </a:cubicBezTo>
                <a:cubicBezTo>
                  <a:pt x="1" y="66"/>
                  <a:pt x="1" y="66"/>
                  <a:pt x="1" y="66"/>
                </a:cubicBezTo>
                <a:cubicBezTo>
                  <a:pt x="6" y="56"/>
                  <a:pt x="6" y="56"/>
                  <a:pt x="6" y="56"/>
                </a:cubicBezTo>
                <a:cubicBezTo>
                  <a:pt x="8" y="52"/>
                  <a:pt x="8" y="52"/>
                  <a:pt x="8" y="52"/>
                </a:cubicBezTo>
                <a:cubicBezTo>
                  <a:pt x="12" y="56"/>
                  <a:pt x="12" y="56"/>
                  <a:pt x="12" y="56"/>
                </a:cubicBezTo>
                <a:cubicBezTo>
                  <a:pt x="33" y="83"/>
                  <a:pt x="33" y="83"/>
                  <a:pt x="33" y="83"/>
                </a:cubicBezTo>
                <a:cubicBezTo>
                  <a:pt x="27" y="87"/>
                  <a:pt x="27" y="87"/>
                  <a:pt x="27" y="87"/>
                </a:cubicBezTo>
                <a:cubicBezTo>
                  <a:pt x="10" y="64"/>
                  <a:pt x="10" y="64"/>
                  <a:pt x="10" y="64"/>
                </a:cubicBezTo>
                <a:cubicBezTo>
                  <a:pt x="8" y="68"/>
                  <a:pt x="8" y="68"/>
                  <a:pt x="8" y="68"/>
                </a:cubicBezTo>
                <a:cubicBezTo>
                  <a:pt x="32" y="99"/>
                  <a:pt x="32" y="99"/>
                  <a:pt x="32" y="99"/>
                </a:cubicBezTo>
                <a:cubicBezTo>
                  <a:pt x="33" y="100"/>
                  <a:pt x="34" y="100"/>
                  <a:pt x="35" y="99"/>
                </a:cubicBezTo>
                <a:cubicBezTo>
                  <a:pt x="37" y="99"/>
                  <a:pt x="38" y="99"/>
                  <a:pt x="39" y="98"/>
                </a:cubicBezTo>
                <a:cubicBezTo>
                  <a:pt x="40" y="95"/>
                  <a:pt x="40" y="93"/>
                  <a:pt x="40" y="91"/>
                </a:cubicBezTo>
                <a:cubicBezTo>
                  <a:pt x="40" y="88"/>
                  <a:pt x="39" y="86"/>
                  <a:pt x="37" y="84"/>
                </a:cubicBezTo>
                <a:cubicBezTo>
                  <a:pt x="37" y="84"/>
                  <a:pt x="37" y="84"/>
                  <a:pt x="37" y="84"/>
                </a:cubicBezTo>
                <a:cubicBezTo>
                  <a:pt x="11" y="50"/>
                  <a:pt x="11" y="50"/>
                  <a:pt x="11" y="50"/>
                </a:cubicBezTo>
                <a:cubicBezTo>
                  <a:pt x="10" y="40"/>
                  <a:pt x="10" y="40"/>
                  <a:pt x="10" y="40"/>
                </a:cubicBezTo>
                <a:cubicBezTo>
                  <a:pt x="16" y="42"/>
                  <a:pt x="16" y="42"/>
                  <a:pt x="16" y="42"/>
                </a:cubicBezTo>
                <a:close/>
                <a:moveTo>
                  <a:pt x="28" y="48"/>
                </a:moveTo>
                <a:cubicBezTo>
                  <a:pt x="40" y="64"/>
                  <a:pt x="40" y="64"/>
                  <a:pt x="40" y="64"/>
                </a:cubicBezTo>
                <a:cubicBezTo>
                  <a:pt x="79" y="34"/>
                  <a:pt x="79" y="34"/>
                  <a:pt x="79" y="34"/>
                </a:cubicBezTo>
                <a:cubicBezTo>
                  <a:pt x="66" y="18"/>
                  <a:pt x="66" y="18"/>
                  <a:pt x="66" y="18"/>
                </a:cubicBezTo>
                <a:cubicBezTo>
                  <a:pt x="28" y="48"/>
                  <a:pt x="28" y="48"/>
                  <a:pt x="28" y="48"/>
                </a:cubicBezTo>
                <a:close/>
                <a:moveTo>
                  <a:pt x="67" y="59"/>
                </a:moveTo>
                <a:cubicBezTo>
                  <a:pt x="70" y="62"/>
                  <a:pt x="70" y="62"/>
                  <a:pt x="70" y="62"/>
                </a:cubicBezTo>
                <a:cubicBezTo>
                  <a:pt x="88" y="48"/>
                  <a:pt x="88" y="48"/>
                  <a:pt x="88" y="48"/>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8"/>
                </a:moveTo>
                <a:cubicBezTo>
                  <a:pt x="45" y="72"/>
                  <a:pt x="45" y="72"/>
                  <a:pt x="45" y="72"/>
                </a:cubicBezTo>
                <a:cubicBezTo>
                  <a:pt x="63" y="58"/>
                  <a:pt x="63" y="58"/>
                  <a:pt x="63" y="58"/>
                </a:cubicBezTo>
                <a:cubicBezTo>
                  <a:pt x="60" y="54"/>
                  <a:pt x="60" y="54"/>
                  <a:pt x="60" y="54"/>
                </a:cubicBezTo>
                <a:cubicBezTo>
                  <a:pt x="42" y="68"/>
                  <a:pt x="42" y="68"/>
                  <a:pt x="42" y="68"/>
                </a:cubicBezTo>
                <a:close/>
                <a:moveTo>
                  <a:pt x="69" y="10"/>
                </a:moveTo>
                <a:cubicBezTo>
                  <a:pt x="19" y="49"/>
                  <a:pt x="19" y="49"/>
                  <a:pt x="19" y="49"/>
                </a:cubicBezTo>
                <a:cubicBezTo>
                  <a:pt x="42" y="80"/>
                  <a:pt x="42" y="80"/>
                  <a:pt x="42" y="80"/>
                </a:cubicBezTo>
                <a:cubicBezTo>
                  <a:pt x="42" y="80"/>
                  <a:pt x="42" y="80"/>
                  <a:pt x="42" y="80"/>
                </a:cubicBezTo>
                <a:cubicBezTo>
                  <a:pt x="45" y="83"/>
                  <a:pt x="46" y="86"/>
                  <a:pt x="47" y="90"/>
                </a:cubicBezTo>
                <a:cubicBezTo>
                  <a:pt x="47" y="90"/>
                  <a:pt x="47" y="91"/>
                  <a:pt x="47" y="91"/>
                </a:cubicBezTo>
                <a:cubicBezTo>
                  <a:pt x="95" y="54"/>
                  <a:pt x="95" y="54"/>
                  <a:pt x="95" y="54"/>
                </a:cubicBezTo>
                <a:cubicBezTo>
                  <a:pt x="96" y="52"/>
                  <a:pt x="97" y="50"/>
                  <a:pt x="96" y="48"/>
                </a:cubicBezTo>
                <a:cubicBezTo>
                  <a:pt x="96" y="46"/>
                  <a:pt x="95" y="44"/>
                  <a:pt x="94" y="42"/>
                </a:cubicBezTo>
                <a:cubicBezTo>
                  <a:pt x="94" y="42"/>
                  <a:pt x="94" y="42"/>
                  <a:pt x="94" y="42"/>
                </a:cubicBezTo>
                <a:lnTo>
                  <a:pt x="69" y="10"/>
                </a:lnTo>
                <a:close/>
              </a:path>
            </a:pathLst>
          </a:custGeom>
          <a:solidFill>
            <a:schemeClr val="accent3"/>
          </a:solidFill>
          <a:ln>
            <a:noFill/>
          </a:ln>
          <a:effectLst/>
        </p:spPr>
        <p:txBody>
          <a:bodyPr vert="horz" wrap="square" lIns="91431" tIns="45715" rIns="91431" bIns="45715"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wipe(left)">
                                      <p:cBhvr>
                                        <p:cTn id="7" dur="500"/>
                                        <p:tgtEl>
                                          <p:spTgt spid="72"/>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28"/>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101"/>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nodeType="afterEffect">
                                  <p:stCondLst>
                                    <p:cond delay="0"/>
                                  </p:stCondLst>
                                  <p:childTnLst>
                                    <p:set>
                                      <p:cBhvr>
                                        <p:cTn id="16" dur="1" fill="hold">
                                          <p:stCondLst>
                                            <p:cond delay="0"/>
                                          </p:stCondLst>
                                        </p:cTn>
                                        <p:tgtEl>
                                          <p:spTgt spid="97"/>
                                        </p:tgtEl>
                                        <p:attrNameLst>
                                          <p:attrName>style.visibility</p:attrName>
                                        </p:attrNameLst>
                                      </p:cBhvr>
                                      <p:to>
                                        <p:strVal val="visible"/>
                                      </p:to>
                                    </p:se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25"/>
                                        </p:tgtEl>
                                        <p:attrNameLst>
                                          <p:attrName>style.visibility</p:attrName>
                                        </p:attrNameLst>
                                      </p:cBhvr>
                                      <p:to>
                                        <p:strVal val="visible"/>
                                      </p:to>
                                    </p:set>
                                    <p:animEffect transition="in" filter="fade">
                                      <p:cBhvr>
                                        <p:cTn id="20" dur="500"/>
                                        <p:tgtEl>
                                          <p:spTgt spid="125"/>
                                        </p:tgtEl>
                                      </p:cBhvr>
                                    </p:animEffect>
                                  </p:childTnLst>
                                </p:cTn>
                              </p:par>
                            </p:childTnLst>
                          </p:cTn>
                        </p:par>
                        <p:par>
                          <p:cTn id="21" fill="hold">
                            <p:stCondLst>
                              <p:cond delay="1000"/>
                            </p:stCondLst>
                            <p:childTnLst>
                              <p:par>
                                <p:cTn id="22" presetID="22" presetClass="entr" presetSubtype="2" fill="hold" grpId="0" nodeType="after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wipe(right)">
                                      <p:cBhvr>
                                        <p:cTn id="24" dur="500"/>
                                        <p:tgtEl>
                                          <p:spTgt spid="71"/>
                                        </p:tgtEl>
                                      </p:cBhvr>
                                    </p:animEffect>
                                  </p:childTnLst>
                                </p:cTn>
                              </p:par>
                            </p:childTnLst>
                          </p:cTn>
                        </p:par>
                        <p:par>
                          <p:cTn id="25" fill="hold">
                            <p:stCondLst>
                              <p:cond delay="1500"/>
                            </p:stCondLst>
                            <p:childTnLst>
                              <p:par>
                                <p:cTn id="26" presetID="1" presetClass="entr" presetSubtype="0" fill="hold" grpId="0" nodeType="afterEffect">
                                  <p:stCondLst>
                                    <p:cond delay="0"/>
                                  </p:stCondLst>
                                  <p:childTnLst>
                                    <p:set>
                                      <p:cBhvr>
                                        <p:cTn id="27" dur="1" fill="hold">
                                          <p:stCondLst>
                                            <p:cond delay="0"/>
                                          </p:stCondLst>
                                        </p:cTn>
                                        <p:tgtEl>
                                          <p:spTgt spid="129"/>
                                        </p:tgtEl>
                                        <p:attrNameLst>
                                          <p:attrName>style.visibility</p:attrName>
                                        </p:attrNameLst>
                                      </p:cBhvr>
                                      <p:to>
                                        <p:strVal val="visible"/>
                                      </p:to>
                                    </p:set>
                                  </p:childTnLst>
                                </p:cTn>
                              </p:par>
                            </p:childTnLst>
                          </p:cTn>
                        </p:par>
                        <p:par>
                          <p:cTn id="28" fill="hold">
                            <p:stCondLst>
                              <p:cond delay="1500"/>
                            </p:stCondLst>
                            <p:childTnLst>
                              <p:par>
                                <p:cTn id="29" presetID="1" presetClass="entr" presetSubtype="0" fill="hold" nodeType="afterEffect">
                                  <p:stCondLst>
                                    <p:cond delay="0"/>
                                  </p:stCondLst>
                                  <p:childTnLst>
                                    <p:set>
                                      <p:cBhvr>
                                        <p:cTn id="30" dur="1" fill="hold">
                                          <p:stCondLst>
                                            <p:cond delay="0"/>
                                          </p:stCondLst>
                                        </p:cTn>
                                        <p:tgtEl>
                                          <p:spTgt spid="85"/>
                                        </p:tgtEl>
                                        <p:attrNameLst>
                                          <p:attrName>style.visibility</p:attrName>
                                        </p:attrNameLst>
                                      </p:cBhvr>
                                      <p:to>
                                        <p:strVal val="visible"/>
                                      </p:to>
                                    </p:set>
                                  </p:childTnLst>
                                </p:cTn>
                              </p:par>
                            </p:childTnLst>
                          </p:cTn>
                        </p:par>
                        <p:par>
                          <p:cTn id="31" fill="hold">
                            <p:stCondLst>
                              <p:cond delay="1500"/>
                            </p:stCondLst>
                            <p:childTnLst>
                              <p:par>
                                <p:cTn id="32" presetID="1" presetClass="entr" presetSubtype="0" fill="hold" grpId="0" nodeType="afterEffect">
                                  <p:stCondLst>
                                    <p:cond delay="0"/>
                                  </p:stCondLst>
                                  <p:childTnLst>
                                    <p:set>
                                      <p:cBhvr>
                                        <p:cTn id="33" dur="1" fill="hold">
                                          <p:stCondLst>
                                            <p:cond delay="0"/>
                                          </p:stCondLst>
                                        </p:cTn>
                                        <p:tgtEl>
                                          <p:spTgt spid="89"/>
                                        </p:tgtEl>
                                        <p:attrNameLst>
                                          <p:attrName>style.visibility</p:attrName>
                                        </p:attrNameLst>
                                      </p:cBhvr>
                                      <p:to>
                                        <p:strVal val="visible"/>
                                      </p:to>
                                    </p:se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80"/>
                                        </p:tgtEl>
                                        <p:attrNameLst>
                                          <p:attrName>style.visibility</p:attrName>
                                        </p:attrNameLst>
                                      </p:cBhvr>
                                      <p:to>
                                        <p:strVal val="visible"/>
                                      </p:to>
                                    </p:set>
                                    <p:animEffect transition="in" filter="fade">
                                      <p:cBhvr>
                                        <p:cTn id="37" dur="500"/>
                                        <p:tgtEl>
                                          <p:spTgt spid="80"/>
                                        </p:tgtEl>
                                      </p:cBhvr>
                                    </p:animEffect>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wipe(left)">
                                      <p:cBhvr>
                                        <p:cTn id="41" dur="500"/>
                                        <p:tgtEl>
                                          <p:spTgt spid="74"/>
                                        </p:tgtEl>
                                      </p:cBhvr>
                                    </p:animEffect>
                                  </p:childTnLst>
                                </p:cTn>
                              </p:par>
                            </p:childTnLst>
                          </p:cTn>
                        </p:par>
                        <p:par>
                          <p:cTn id="42" fill="hold">
                            <p:stCondLst>
                              <p:cond delay="2500"/>
                            </p:stCondLst>
                            <p:childTnLst>
                              <p:par>
                                <p:cTn id="43" presetID="1" presetClass="entr" presetSubtype="0" fill="hold" grpId="0" nodeType="afterEffect">
                                  <p:stCondLst>
                                    <p:cond delay="0"/>
                                  </p:stCondLst>
                                  <p:childTnLst>
                                    <p:set>
                                      <p:cBhvr>
                                        <p:cTn id="44" dur="1" fill="hold">
                                          <p:stCondLst>
                                            <p:cond delay="0"/>
                                          </p:stCondLst>
                                        </p:cTn>
                                        <p:tgtEl>
                                          <p:spTgt spid="130"/>
                                        </p:tgtEl>
                                        <p:attrNameLst>
                                          <p:attrName>style.visibility</p:attrName>
                                        </p:attrNameLst>
                                      </p:cBhvr>
                                      <p:to>
                                        <p:strVal val="visible"/>
                                      </p:to>
                                    </p:set>
                                  </p:childTnLst>
                                </p:cTn>
                              </p:par>
                            </p:childTnLst>
                          </p:cTn>
                        </p:par>
                        <p:par>
                          <p:cTn id="45" fill="hold">
                            <p:stCondLst>
                              <p:cond delay="2500"/>
                            </p:stCondLst>
                            <p:childTnLst>
                              <p:par>
                                <p:cTn id="46" presetID="1" presetClass="entr" presetSubtype="0" fill="hold" nodeType="afterEffect">
                                  <p:stCondLst>
                                    <p:cond delay="0"/>
                                  </p:stCondLst>
                                  <p:childTnLst>
                                    <p:set>
                                      <p:cBhvr>
                                        <p:cTn id="47" dur="1" fill="hold">
                                          <p:stCondLst>
                                            <p:cond delay="0"/>
                                          </p:stCondLst>
                                        </p:cTn>
                                        <p:tgtEl>
                                          <p:spTgt spid="94"/>
                                        </p:tgtEl>
                                        <p:attrNameLst>
                                          <p:attrName>style.visibility</p:attrName>
                                        </p:attrNameLst>
                                      </p:cBhvr>
                                      <p:to>
                                        <p:strVal val="visible"/>
                                      </p:to>
                                    </p:set>
                                  </p:childTnLst>
                                </p:cTn>
                              </p:par>
                            </p:childTnLst>
                          </p:cTn>
                        </p:par>
                        <p:par>
                          <p:cTn id="48" fill="hold">
                            <p:stCondLst>
                              <p:cond delay="2500"/>
                            </p:stCondLst>
                            <p:childTnLst>
                              <p:par>
                                <p:cTn id="49" presetID="1" presetClass="entr" presetSubtype="0" fill="hold" grpId="0" nodeType="afterEffect">
                                  <p:stCondLst>
                                    <p:cond delay="0"/>
                                  </p:stCondLst>
                                  <p:childTnLst>
                                    <p:set>
                                      <p:cBhvr>
                                        <p:cTn id="50" dur="1" fill="hold">
                                          <p:stCondLst>
                                            <p:cond delay="0"/>
                                          </p:stCondLst>
                                        </p:cTn>
                                        <p:tgtEl>
                                          <p:spTgt spid="100"/>
                                        </p:tgtEl>
                                        <p:attrNameLst>
                                          <p:attrName>style.visibility</p:attrName>
                                        </p:attrNameLst>
                                      </p:cBhvr>
                                      <p:to>
                                        <p:strVal val="visible"/>
                                      </p:to>
                                    </p:set>
                                  </p:childTnLst>
                                </p:cTn>
                              </p:par>
                            </p:childTnLst>
                          </p:cTn>
                        </p:par>
                        <p:par>
                          <p:cTn id="51" fill="hold">
                            <p:stCondLst>
                              <p:cond delay="2500"/>
                            </p:stCondLst>
                            <p:childTnLst>
                              <p:par>
                                <p:cTn id="52" presetID="10" presetClass="entr" presetSubtype="0" fill="hold" grpId="0" nodeType="afterEffect">
                                  <p:stCondLst>
                                    <p:cond delay="0"/>
                                  </p:stCondLst>
                                  <p:childTnLst>
                                    <p:set>
                                      <p:cBhvr>
                                        <p:cTn id="53" dur="1" fill="hold">
                                          <p:stCondLst>
                                            <p:cond delay="0"/>
                                          </p:stCondLst>
                                        </p:cTn>
                                        <p:tgtEl>
                                          <p:spTgt spid="124"/>
                                        </p:tgtEl>
                                        <p:attrNameLst>
                                          <p:attrName>style.visibility</p:attrName>
                                        </p:attrNameLst>
                                      </p:cBhvr>
                                      <p:to>
                                        <p:strVal val="visible"/>
                                      </p:to>
                                    </p:set>
                                    <p:animEffect transition="in" filter="fade">
                                      <p:cBhvr>
                                        <p:cTn id="54" dur="500"/>
                                        <p:tgtEl>
                                          <p:spTgt spid="124"/>
                                        </p:tgtEl>
                                      </p:cBhvr>
                                    </p:animEffect>
                                  </p:childTnLst>
                                </p:cTn>
                              </p:par>
                            </p:childTnLst>
                          </p:cTn>
                        </p:par>
                        <p:par>
                          <p:cTn id="55" fill="hold">
                            <p:stCondLst>
                              <p:cond delay="3000"/>
                            </p:stCondLst>
                            <p:childTnLst>
                              <p:par>
                                <p:cTn id="56" presetID="22" presetClass="entr" presetSubtype="2"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wipe(right)">
                                      <p:cBhvr>
                                        <p:cTn id="58" dur="500"/>
                                        <p:tgtEl>
                                          <p:spTgt spid="70"/>
                                        </p:tgtEl>
                                      </p:cBhvr>
                                    </p:animEffect>
                                  </p:childTnLst>
                                </p:cTn>
                              </p:par>
                            </p:childTnLst>
                          </p:cTn>
                        </p:par>
                        <p:par>
                          <p:cTn id="59" fill="hold">
                            <p:stCondLst>
                              <p:cond delay="3500"/>
                            </p:stCondLst>
                            <p:childTnLst>
                              <p:par>
                                <p:cTn id="60" presetID="1" presetClass="entr" presetSubtype="0" fill="hold" grpId="0" nodeType="afterEffect">
                                  <p:stCondLst>
                                    <p:cond delay="0"/>
                                  </p:stCondLst>
                                  <p:childTnLst>
                                    <p:set>
                                      <p:cBhvr>
                                        <p:cTn id="61" dur="1" fill="hold">
                                          <p:stCondLst>
                                            <p:cond delay="0"/>
                                          </p:stCondLst>
                                        </p:cTn>
                                        <p:tgtEl>
                                          <p:spTgt spid="131"/>
                                        </p:tgtEl>
                                        <p:attrNameLst>
                                          <p:attrName>style.visibility</p:attrName>
                                        </p:attrNameLst>
                                      </p:cBhvr>
                                      <p:to>
                                        <p:strVal val="visible"/>
                                      </p:to>
                                    </p:set>
                                  </p:childTnLst>
                                </p:cTn>
                              </p:par>
                            </p:childTnLst>
                          </p:cTn>
                        </p:par>
                        <p:par>
                          <p:cTn id="62" fill="hold">
                            <p:stCondLst>
                              <p:cond delay="3500"/>
                            </p:stCondLst>
                            <p:childTnLst>
                              <p:par>
                                <p:cTn id="63" presetID="1" presetClass="entr" presetSubtype="0" fill="hold" nodeType="afterEffect">
                                  <p:stCondLst>
                                    <p:cond delay="0"/>
                                  </p:stCondLst>
                                  <p:childTnLst>
                                    <p:set>
                                      <p:cBhvr>
                                        <p:cTn id="64" dur="1" fill="hold">
                                          <p:stCondLst>
                                            <p:cond delay="0"/>
                                          </p:stCondLst>
                                        </p:cTn>
                                        <p:tgtEl>
                                          <p:spTgt spid="82"/>
                                        </p:tgtEl>
                                        <p:attrNameLst>
                                          <p:attrName>style.visibility</p:attrName>
                                        </p:attrNameLst>
                                      </p:cBhvr>
                                      <p:to>
                                        <p:strVal val="visible"/>
                                      </p:to>
                                    </p:set>
                                  </p:childTnLst>
                                </p:cTn>
                              </p:par>
                            </p:childTnLst>
                          </p:cTn>
                        </p:par>
                        <p:par>
                          <p:cTn id="65" fill="hold">
                            <p:stCondLst>
                              <p:cond delay="3500"/>
                            </p:stCondLst>
                            <p:childTnLst>
                              <p:par>
                                <p:cTn id="66" presetID="1" presetClass="entr" presetSubtype="0" fill="hold" grpId="0" nodeType="afterEffect">
                                  <p:stCondLst>
                                    <p:cond delay="0"/>
                                  </p:stCondLst>
                                  <p:childTnLst>
                                    <p:set>
                                      <p:cBhvr>
                                        <p:cTn id="67" dur="1" fill="hold">
                                          <p:stCondLst>
                                            <p:cond delay="0"/>
                                          </p:stCondLst>
                                        </p:cTn>
                                        <p:tgtEl>
                                          <p:spTgt spid="88"/>
                                        </p:tgtEl>
                                        <p:attrNameLst>
                                          <p:attrName>style.visibility</p:attrName>
                                        </p:attrNameLst>
                                      </p:cBhvr>
                                      <p:to>
                                        <p:strVal val="visible"/>
                                      </p:to>
                                    </p:set>
                                  </p:childTnLst>
                                </p:cTn>
                              </p:par>
                            </p:childTnLst>
                          </p:cTn>
                        </p:par>
                        <p:par>
                          <p:cTn id="68" fill="hold">
                            <p:stCondLst>
                              <p:cond delay="3500"/>
                            </p:stCondLst>
                            <p:childTnLst>
                              <p:par>
                                <p:cTn id="69" presetID="10" presetClass="entr" presetSubtype="0" fill="hold" grpId="0" nodeType="afterEffect">
                                  <p:stCondLst>
                                    <p:cond delay="0"/>
                                  </p:stCondLst>
                                  <p:childTnLst>
                                    <p:set>
                                      <p:cBhvr>
                                        <p:cTn id="70" dur="1" fill="hold">
                                          <p:stCondLst>
                                            <p:cond delay="0"/>
                                          </p:stCondLst>
                                        </p:cTn>
                                        <p:tgtEl>
                                          <p:spTgt spid="79"/>
                                        </p:tgtEl>
                                        <p:attrNameLst>
                                          <p:attrName>style.visibility</p:attrName>
                                        </p:attrNameLst>
                                      </p:cBhvr>
                                      <p:to>
                                        <p:strVal val="visible"/>
                                      </p:to>
                                    </p:set>
                                    <p:animEffect transition="in" filter="fade">
                                      <p:cBhvr>
                                        <p:cTn id="71" dur="500"/>
                                        <p:tgtEl>
                                          <p:spTgt spid="79"/>
                                        </p:tgtEl>
                                      </p:cBhvr>
                                    </p:animEffect>
                                  </p:childTnLst>
                                </p:cTn>
                              </p:par>
                            </p:childTnLst>
                          </p:cTn>
                        </p:par>
                        <p:par>
                          <p:cTn id="72" fill="hold">
                            <p:stCondLst>
                              <p:cond delay="4000"/>
                            </p:stCondLst>
                            <p:childTnLst>
                              <p:par>
                                <p:cTn id="73" presetID="22" presetClass="entr" presetSubtype="8" fill="hold" grpId="0" nodeType="afterEffect">
                                  <p:stCondLst>
                                    <p:cond delay="0"/>
                                  </p:stCondLst>
                                  <p:childTnLst>
                                    <p:set>
                                      <p:cBhvr>
                                        <p:cTn id="74" dur="1" fill="hold">
                                          <p:stCondLst>
                                            <p:cond delay="0"/>
                                          </p:stCondLst>
                                        </p:cTn>
                                        <p:tgtEl>
                                          <p:spTgt spid="73"/>
                                        </p:tgtEl>
                                        <p:attrNameLst>
                                          <p:attrName>style.visibility</p:attrName>
                                        </p:attrNameLst>
                                      </p:cBhvr>
                                      <p:to>
                                        <p:strVal val="visible"/>
                                      </p:to>
                                    </p:set>
                                    <p:animEffect transition="in" filter="wipe(left)">
                                      <p:cBhvr>
                                        <p:cTn id="75" dur="500"/>
                                        <p:tgtEl>
                                          <p:spTgt spid="73"/>
                                        </p:tgtEl>
                                      </p:cBhvr>
                                    </p:animEffect>
                                  </p:childTnLst>
                                </p:cTn>
                              </p:par>
                            </p:childTnLst>
                          </p:cTn>
                        </p:par>
                        <p:par>
                          <p:cTn id="76" fill="hold">
                            <p:stCondLst>
                              <p:cond delay="4500"/>
                            </p:stCondLst>
                            <p:childTnLst>
                              <p:par>
                                <p:cTn id="77" presetID="1" presetClass="entr" presetSubtype="0" fill="hold" grpId="0" nodeType="afterEffect">
                                  <p:stCondLst>
                                    <p:cond delay="0"/>
                                  </p:stCondLst>
                                  <p:childTnLst>
                                    <p:set>
                                      <p:cBhvr>
                                        <p:cTn id="78" dur="1" fill="hold">
                                          <p:stCondLst>
                                            <p:cond delay="0"/>
                                          </p:stCondLst>
                                        </p:cTn>
                                        <p:tgtEl>
                                          <p:spTgt spid="126"/>
                                        </p:tgtEl>
                                        <p:attrNameLst>
                                          <p:attrName>style.visibility</p:attrName>
                                        </p:attrNameLst>
                                      </p:cBhvr>
                                      <p:to>
                                        <p:strVal val="visible"/>
                                      </p:to>
                                    </p:set>
                                  </p:childTnLst>
                                </p:cTn>
                              </p:par>
                            </p:childTnLst>
                          </p:cTn>
                        </p:par>
                        <p:par>
                          <p:cTn id="79" fill="hold">
                            <p:stCondLst>
                              <p:cond delay="4500"/>
                            </p:stCondLst>
                            <p:childTnLst>
                              <p:par>
                                <p:cTn id="80" presetID="1" presetClass="entr" presetSubtype="0" fill="hold" nodeType="afterEffect">
                                  <p:stCondLst>
                                    <p:cond delay="0"/>
                                  </p:stCondLst>
                                  <p:childTnLst>
                                    <p:set>
                                      <p:cBhvr>
                                        <p:cTn id="81" dur="1" fill="hold">
                                          <p:stCondLst>
                                            <p:cond delay="0"/>
                                          </p:stCondLst>
                                        </p:cTn>
                                        <p:tgtEl>
                                          <p:spTgt spid="90"/>
                                        </p:tgtEl>
                                        <p:attrNameLst>
                                          <p:attrName>style.visibility</p:attrName>
                                        </p:attrNameLst>
                                      </p:cBhvr>
                                      <p:to>
                                        <p:strVal val="visible"/>
                                      </p:to>
                                    </p:set>
                                  </p:childTnLst>
                                </p:cTn>
                              </p:par>
                            </p:childTnLst>
                          </p:cTn>
                        </p:par>
                        <p:par>
                          <p:cTn id="82" fill="hold">
                            <p:stCondLst>
                              <p:cond delay="4500"/>
                            </p:stCondLst>
                            <p:childTnLst>
                              <p:par>
                                <p:cTn id="83" presetID="1" presetClass="entr" presetSubtype="0" fill="hold" grpId="0" nodeType="afterEffect">
                                  <p:stCondLst>
                                    <p:cond delay="0"/>
                                  </p:stCondLst>
                                  <p:childTnLst>
                                    <p:set>
                                      <p:cBhvr>
                                        <p:cTn id="84" dur="1" fill="hold">
                                          <p:stCondLst>
                                            <p:cond delay="0"/>
                                          </p:stCondLst>
                                        </p:cTn>
                                        <p:tgtEl>
                                          <p:spTgt spid="93"/>
                                        </p:tgtEl>
                                        <p:attrNameLst>
                                          <p:attrName>style.visibility</p:attrName>
                                        </p:attrNameLst>
                                      </p:cBhvr>
                                      <p:to>
                                        <p:strVal val="visible"/>
                                      </p:to>
                                    </p:set>
                                  </p:childTnLst>
                                </p:cTn>
                              </p:par>
                            </p:childTnLst>
                          </p:cTn>
                        </p:par>
                        <p:par>
                          <p:cTn id="85" fill="hold">
                            <p:stCondLst>
                              <p:cond delay="4500"/>
                            </p:stCondLst>
                            <p:childTnLst>
                              <p:par>
                                <p:cTn id="86" presetID="10" presetClass="entr" presetSubtype="0" fill="hold" grpId="0" nodeType="afterEffect">
                                  <p:stCondLst>
                                    <p:cond delay="0"/>
                                  </p:stCondLst>
                                  <p:childTnLst>
                                    <p:set>
                                      <p:cBhvr>
                                        <p:cTn id="87" dur="1" fill="hold">
                                          <p:stCondLst>
                                            <p:cond delay="0"/>
                                          </p:stCondLst>
                                        </p:cTn>
                                        <p:tgtEl>
                                          <p:spTgt spid="102"/>
                                        </p:tgtEl>
                                        <p:attrNameLst>
                                          <p:attrName>style.visibility</p:attrName>
                                        </p:attrNameLst>
                                      </p:cBhvr>
                                      <p:to>
                                        <p:strVal val="visible"/>
                                      </p:to>
                                    </p:set>
                                    <p:animEffect transition="in" filter="fade">
                                      <p:cBhvr>
                                        <p:cTn id="88" dur="500"/>
                                        <p:tgtEl>
                                          <p:spTgt spid="102"/>
                                        </p:tgtEl>
                                      </p:cBhvr>
                                    </p:animEffect>
                                  </p:childTnLst>
                                </p:cTn>
                              </p:par>
                            </p:childTnLst>
                          </p:cTn>
                        </p:par>
                        <p:par>
                          <p:cTn id="89" fill="hold">
                            <p:stCondLst>
                              <p:cond delay="5000"/>
                            </p:stCondLst>
                            <p:childTnLst>
                              <p:par>
                                <p:cTn id="90" presetID="22" presetClass="entr" presetSubtype="2" fill="hold" grpId="0" nodeType="after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wipe(right)">
                                      <p:cBhvr>
                                        <p:cTn id="92" dur="500"/>
                                        <p:tgtEl>
                                          <p:spTgt spid="69"/>
                                        </p:tgtEl>
                                      </p:cBhvr>
                                    </p:animEffect>
                                  </p:childTnLst>
                                </p:cTn>
                              </p:par>
                            </p:childTnLst>
                          </p:cTn>
                        </p:par>
                        <p:par>
                          <p:cTn id="93" fill="hold">
                            <p:stCondLst>
                              <p:cond delay="5500"/>
                            </p:stCondLst>
                            <p:childTnLst>
                              <p:par>
                                <p:cTn id="94" presetID="1" presetClass="entr" presetSubtype="0" fill="hold" grpId="0" nodeType="afterEffect">
                                  <p:stCondLst>
                                    <p:cond delay="0"/>
                                  </p:stCondLst>
                                  <p:childTnLst>
                                    <p:set>
                                      <p:cBhvr>
                                        <p:cTn id="95" dur="1" fill="hold">
                                          <p:stCondLst>
                                            <p:cond delay="0"/>
                                          </p:stCondLst>
                                        </p:cTn>
                                        <p:tgtEl>
                                          <p:spTgt spid="127"/>
                                        </p:tgtEl>
                                        <p:attrNameLst>
                                          <p:attrName>style.visibility</p:attrName>
                                        </p:attrNameLst>
                                      </p:cBhvr>
                                      <p:to>
                                        <p:strVal val="visible"/>
                                      </p:to>
                                    </p:set>
                                  </p:childTnLst>
                                </p:cTn>
                              </p:par>
                            </p:childTnLst>
                          </p:cTn>
                        </p:par>
                        <p:par>
                          <p:cTn id="96" fill="hold">
                            <p:stCondLst>
                              <p:cond delay="5500"/>
                            </p:stCondLst>
                            <p:childTnLst>
                              <p:par>
                                <p:cTn id="97" presetID="1" presetClass="entr" presetSubtype="0" fill="hold" nodeType="afterEffect">
                                  <p:stCondLst>
                                    <p:cond delay="0"/>
                                  </p:stCondLst>
                                  <p:childTnLst>
                                    <p:set>
                                      <p:cBhvr>
                                        <p:cTn id="98" dur="1" fill="hold">
                                          <p:stCondLst>
                                            <p:cond delay="0"/>
                                          </p:stCondLst>
                                        </p:cTn>
                                        <p:tgtEl>
                                          <p:spTgt spid="75"/>
                                        </p:tgtEl>
                                        <p:attrNameLst>
                                          <p:attrName>style.visibility</p:attrName>
                                        </p:attrNameLst>
                                      </p:cBhvr>
                                      <p:to>
                                        <p:strVal val="visible"/>
                                      </p:to>
                                    </p:set>
                                  </p:childTnLst>
                                </p:cTn>
                              </p:par>
                            </p:childTnLst>
                          </p:cTn>
                        </p:par>
                        <p:par>
                          <p:cTn id="99" fill="hold">
                            <p:stCondLst>
                              <p:cond delay="5500"/>
                            </p:stCondLst>
                            <p:childTnLst>
                              <p:par>
                                <p:cTn id="100" presetID="1" presetClass="entr" presetSubtype="0" fill="hold" grpId="0" nodeType="afterEffect">
                                  <p:stCondLst>
                                    <p:cond delay="0"/>
                                  </p:stCondLst>
                                  <p:childTnLst>
                                    <p:set>
                                      <p:cBhvr>
                                        <p:cTn id="101" dur="1" fill="hold">
                                          <p:stCondLst>
                                            <p:cond delay="0"/>
                                          </p:stCondLst>
                                        </p:cTn>
                                        <p:tgtEl>
                                          <p:spTgt spid="81"/>
                                        </p:tgtEl>
                                        <p:attrNameLst>
                                          <p:attrName>style.visibility</p:attrName>
                                        </p:attrNameLst>
                                      </p:cBhvr>
                                      <p:to>
                                        <p:strVal val="visible"/>
                                      </p:to>
                                    </p:set>
                                  </p:childTnLst>
                                </p:cTn>
                              </p:par>
                            </p:childTnLst>
                          </p:cTn>
                        </p:par>
                        <p:par>
                          <p:cTn id="102" fill="hold">
                            <p:stCondLst>
                              <p:cond delay="5500"/>
                            </p:stCondLst>
                            <p:childTnLst>
                              <p:par>
                                <p:cTn id="103" presetID="10" presetClass="entr" presetSubtype="0" fill="hold" grpId="0" nodeType="afterEffect">
                                  <p:stCondLst>
                                    <p:cond delay="0"/>
                                  </p:stCondLst>
                                  <p:childTnLst>
                                    <p:set>
                                      <p:cBhvr>
                                        <p:cTn id="104" dur="1" fill="hold">
                                          <p:stCondLst>
                                            <p:cond delay="0"/>
                                          </p:stCondLst>
                                        </p:cTn>
                                        <p:tgtEl>
                                          <p:spTgt spid="78"/>
                                        </p:tgtEl>
                                        <p:attrNameLst>
                                          <p:attrName>style.visibility</p:attrName>
                                        </p:attrNameLst>
                                      </p:cBhvr>
                                      <p:to>
                                        <p:strVal val="visible"/>
                                      </p:to>
                                    </p:set>
                                    <p:animEffect transition="in" filter="fade">
                                      <p:cBhvr>
                                        <p:cTn id="105"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1" grpId="0" animBg="1"/>
      <p:bldP spid="72" grpId="0" animBg="1"/>
      <p:bldP spid="73" grpId="0" animBg="1"/>
      <p:bldP spid="74" grpId="0" animBg="1"/>
      <p:bldP spid="78" grpId="0"/>
      <p:bldP spid="79" grpId="0"/>
      <p:bldP spid="80" grpId="0"/>
      <p:bldP spid="81" grpId="0"/>
      <p:bldP spid="88" grpId="0"/>
      <p:bldP spid="89" grpId="0"/>
      <p:bldP spid="93" grpId="0"/>
      <p:bldP spid="100" grpId="0"/>
      <p:bldP spid="101" grpId="0"/>
      <p:bldP spid="102" grpId="0"/>
      <p:bldP spid="124" grpId="0"/>
      <p:bldP spid="125" grpId="0"/>
      <p:bldP spid="126" grpId="0" animBg="1"/>
      <p:bldP spid="127" grpId="0" animBg="1"/>
      <p:bldP spid="128" grpId="0" animBg="1"/>
      <p:bldP spid="129" grpId="0" animBg="1"/>
      <p:bldP spid="130" grpId="0" animBg="1"/>
      <p:bldP spid="13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任意多边形 46"/>
          <p:cNvSpPr/>
          <p:nvPr/>
        </p:nvSpPr>
        <p:spPr>
          <a:xfrm rot="2700000">
            <a:off x="4575507" y="2094133"/>
            <a:ext cx="3093962" cy="3093559"/>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no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zh-CN" altLang="en-US">
              <a:latin typeface="+mj-ea"/>
              <a:ea typeface="+mj-ea"/>
            </a:endParaRPr>
          </a:p>
        </p:txBody>
      </p:sp>
      <p:grpSp>
        <p:nvGrpSpPr>
          <p:cNvPr id="72" name="Group 181"/>
          <p:cNvGrpSpPr>
            <a:grpSpLocks noChangeAspect="1"/>
          </p:cNvGrpSpPr>
          <p:nvPr/>
        </p:nvGrpSpPr>
        <p:grpSpPr bwMode="auto">
          <a:xfrm>
            <a:off x="5797521" y="2902664"/>
            <a:ext cx="667151" cy="662368"/>
            <a:chOff x="2160" y="2262"/>
            <a:chExt cx="411" cy="408"/>
          </a:xfrm>
          <a:solidFill>
            <a:schemeClr val="bg1">
              <a:lumMod val="65000"/>
            </a:schemeClr>
          </a:solidFill>
          <a:effectLst/>
        </p:grpSpPr>
        <p:sp>
          <p:nvSpPr>
            <p:cNvPr id="73" name="Freeform 189"/>
            <p:cNvSpPr/>
            <p:nvPr/>
          </p:nvSpPr>
          <p:spPr bwMode="auto">
            <a:xfrm>
              <a:off x="2280" y="2262"/>
              <a:ext cx="163" cy="163"/>
            </a:xfrm>
            <a:custGeom>
              <a:avLst/>
              <a:gdLst>
                <a:gd name="T0" fmla="*/ 6 w 68"/>
                <a:gd name="T1" fmla="*/ 44 h 68"/>
                <a:gd name="T2" fmla="*/ 34 w 68"/>
                <a:gd name="T3" fmla="*/ 68 h 68"/>
                <a:gd name="T4" fmla="*/ 62 w 68"/>
                <a:gd name="T5" fmla="*/ 44 h 68"/>
                <a:gd name="T6" fmla="*/ 68 w 68"/>
                <a:gd name="T7" fmla="*/ 33 h 68"/>
                <a:gd name="T8" fmla="*/ 63 w 68"/>
                <a:gd name="T9" fmla="*/ 28 h 68"/>
                <a:gd name="T10" fmla="*/ 34 w 68"/>
                <a:gd name="T11" fmla="*/ 0 h 68"/>
                <a:gd name="T12" fmla="*/ 5 w 68"/>
                <a:gd name="T13" fmla="*/ 28 h 68"/>
                <a:gd name="T14" fmla="*/ 0 w 68"/>
                <a:gd name="T15" fmla="*/ 33 h 68"/>
                <a:gd name="T16" fmla="*/ 6 w 68"/>
                <a:gd name="T17" fmla="*/ 4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8">
                  <a:moveTo>
                    <a:pt x="6" y="44"/>
                  </a:moveTo>
                  <a:cubicBezTo>
                    <a:pt x="9" y="57"/>
                    <a:pt x="16" y="68"/>
                    <a:pt x="34" y="68"/>
                  </a:cubicBezTo>
                  <a:cubicBezTo>
                    <a:pt x="53" y="68"/>
                    <a:pt x="60" y="57"/>
                    <a:pt x="62" y="44"/>
                  </a:cubicBezTo>
                  <a:cubicBezTo>
                    <a:pt x="66" y="42"/>
                    <a:pt x="68" y="37"/>
                    <a:pt x="68" y="33"/>
                  </a:cubicBezTo>
                  <a:cubicBezTo>
                    <a:pt x="67" y="31"/>
                    <a:pt x="66" y="29"/>
                    <a:pt x="63" y="28"/>
                  </a:cubicBezTo>
                  <a:cubicBezTo>
                    <a:pt x="63" y="13"/>
                    <a:pt x="51" y="0"/>
                    <a:pt x="34" y="0"/>
                  </a:cubicBezTo>
                  <a:cubicBezTo>
                    <a:pt x="17" y="0"/>
                    <a:pt x="6" y="13"/>
                    <a:pt x="5" y="28"/>
                  </a:cubicBezTo>
                  <a:cubicBezTo>
                    <a:pt x="2" y="29"/>
                    <a:pt x="0" y="30"/>
                    <a:pt x="0" y="33"/>
                  </a:cubicBezTo>
                  <a:cubicBezTo>
                    <a:pt x="0" y="37"/>
                    <a:pt x="2" y="43"/>
                    <a:pt x="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mj-ea"/>
                <a:ea typeface="+mj-ea"/>
              </a:endParaRPr>
            </a:p>
          </p:txBody>
        </p:sp>
        <p:sp>
          <p:nvSpPr>
            <p:cNvPr id="74" name="Freeform 190"/>
            <p:cNvSpPr/>
            <p:nvPr/>
          </p:nvSpPr>
          <p:spPr bwMode="auto">
            <a:xfrm>
              <a:off x="2258" y="2437"/>
              <a:ext cx="214" cy="62"/>
            </a:xfrm>
            <a:custGeom>
              <a:avLst/>
              <a:gdLst>
                <a:gd name="T0" fmla="*/ 42 w 89"/>
                <a:gd name="T1" fmla="*/ 26 h 26"/>
                <a:gd name="T2" fmla="*/ 48 w 89"/>
                <a:gd name="T3" fmla="*/ 26 h 26"/>
                <a:gd name="T4" fmla="*/ 52 w 89"/>
                <a:gd name="T5" fmla="*/ 26 h 26"/>
                <a:gd name="T6" fmla="*/ 89 w 89"/>
                <a:gd name="T7" fmla="*/ 9 h 26"/>
                <a:gd name="T8" fmla="*/ 66 w 89"/>
                <a:gd name="T9" fmla="*/ 0 h 26"/>
                <a:gd name="T10" fmla="*/ 56 w 89"/>
                <a:gd name="T11" fmla="*/ 0 h 26"/>
                <a:gd name="T12" fmla="*/ 48 w 89"/>
                <a:gd name="T13" fmla="*/ 0 h 26"/>
                <a:gd name="T14" fmla="*/ 42 w 89"/>
                <a:gd name="T15" fmla="*/ 0 h 26"/>
                <a:gd name="T16" fmla="*/ 33 w 89"/>
                <a:gd name="T17" fmla="*/ 0 h 26"/>
                <a:gd name="T18" fmla="*/ 24 w 89"/>
                <a:gd name="T19" fmla="*/ 0 h 26"/>
                <a:gd name="T20" fmla="*/ 0 w 89"/>
                <a:gd name="T21" fmla="*/ 9 h 26"/>
                <a:gd name="T22" fmla="*/ 38 w 89"/>
                <a:gd name="T23" fmla="*/ 26 h 26"/>
                <a:gd name="T24" fmla="*/ 42 w 89"/>
                <a:gd name="T2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26">
                  <a:moveTo>
                    <a:pt x="42" y="26"/>
                  </a:moveTo>
                  <a:cubicBezTo>
                    <a:pt x="48" y="26"/>
                    <a:pt x="48" y="26"/>
                    <a:pt x="48" y="26"/>
                  </a:cubicBezTo>
                  <a:cubicBezTo>
                    <a:pt x="52" y="26"/>
                    <a:pt x="52" y="26"/>
                    <a:pt x="52" y="26"/>
                  </a:cubicBezTo>
                  <a:cubicBezTo>
                    <a:pt x="89" y="9"/>
                    <a:pt x="89" y="9"/>
                    <a:pt x="89" y="9"/>
                  </a:cubicBezTo>
                  <a:cubicBezTo>
                    <a:pt x="88" y="8"/>
                    <a:pt x="76" y="2"/>
                    <a:pt x="66" y="0"/>
                  </a:cubicBezTo>
                  <a:cubicBezTo>
                    <a:pt x="65" y="0"/>
                    <a:pt x="58" y="0"/>
                    <a:pt x="56" y="0"/>
                  </a:cubicBezTo>
                  <a:cubicBezTo>
                    <a:pt x="48" y="0"/>
                    <a:pt x="48" y="0"/>
                    <a:pt x="48" y="0"/>
                  </a:cubicBezTo>
                  <a:cubicBezTo>
                    <a:pt x="42" y="0"/>
                    <a:pt x="42" y="0"/>
                    <a:pt x="42" y="0"/>
                  </a:cubicBezTo>
                  <a:cubicBezTo>
                    <a:pt x="33" y="0"/>
                    <a:pt x="33" y="0"/>
                    <a:pt x="33" y="0"/>
                  </a:cubicBezTo>
                  <a:cubicBezTo>
                    <a:pt x="32" y="0"/>
                    <a:pt x="25" y="0"/>
                    <a:pt x="24" y="0"/>
                  </a:cubicBezTo>
                  <a:cubicBezTo>
                    <a:pt x="14" y="2"/>
                    <a:pt x="1" y="8"/>
                    <a:pt x="0" y="9"/>
                  </a:cubicBezTo>
                  <a:cubicBezTo>
                    <a:pt x="38" y="26"/>
                    <a:pt x="38" y="26"/>
                    <a:pt x="38" y="26"/>
                  </a:cubicBezTo>
                  <a:lnTo>
                    <a:pt x="42"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mj-ea"/>
                <a:ea typeface="+mj-ea"/>
              </a:endParaRPr>
            </a:p>
          </p:txBody>
        </p:sp>
        <p:sp>
          <p:nvSpPr>
            <p:cNvPr id="75" name="Freeform 191"/>
            <p:cNvSpPr/>
            <p:nvPr/>
          </p:nvSpPr>
          <p:spPr bwMode="auto">
            <a:xfrm>
              <a:off x="2354" y="2513"/>
              <a:ext cx="22" cy="157"/>
            </a:xfrm>
            <a:custGeom>
              <a:avLst/>
              <a:gdLst>
                <a:gd name="T0" fmla="*/ 3 w 22"/>
                <a:gd name="T1" fmla="*/ 157 h 157"/>
                <a:gd name="T2" fmla="*/ 20 w 22"/>
                <a:gd name="T3" fmla="*/ 157 h 157"/>
                <a:gd name="T4" fmla="*/ 22 w 22"/>
                <a:gd name="T5" fmla="*/ 0 h 157"/>
                <a:gd name="T6" fmla="*/ 0 w 22"/>
                <a:gd name="T7" fmla="*/ 0 h 157"/>
                <a:gd name="T8" fmla="*/ 3 w 22"/>
                <a:gd name="T9" fmla="*/ 157 h 157"/>
              </a:gdLst>
              <a:ahLst/>
              <a:cxnLst>
                <a:cxn ang="0">
                  <a:pos x="T0" y="T1"/>
                </a:cxn>
                <a:cxn ang="0">
                  <a:pos x="T2" y="T3"/>
                </a:cxn>
                <a:cxn ang="0">
                  <a:pos x="T4" y="T5"/>
                </a:cxn>
                <a:cxn ang="0">
                  <a:pos x="T6" y="T7"/>
                </a:cxn>
                <a:cxn ang="0">
                  <a:pos x="T8" y="T9"/>
                </a:cxn>
              </a:cxnLst>
              <a:rect l="0" t="0" r="r" b="b"/>
              <a:pathLst>
                <a:path w="22" h="157">
                  <a:moveTo>
                    <a:pt x="3" y="157"/>
                  </a:moveTo>
                  <a:lnTo>
                    <a:pt x="20" y="157"/>
                  </a:lnTo>
                  <a:lnTo>
                    <a:pt x="22" y="0"/>
                  </a:lnTo>
                  <a:lnTo>
                    <a:pt x="0" y="0"/>
                  </a:lnTo>
                  <a:lnTo>
                    <a:pt x="3" y="1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mj-ea"/>
                <a:ea typeface="+mj-ea"/>
              </a:endParaRPr>
            </a:p>
          </p:txBody>
        </p:sp>
        <p:sp>
          <p:nvSpPr>
            <p:cNvPr id="76" name="Freeform 192"/>
            <p:cNvSpPr/>
            <p:nvPr/>
          </p:nvSpPr>
          <p:spPr bwMode="auto">
            <a:xfrm>
              <a:off x="2210" y="2470"/>
              <a:ext cx="139" cy="200"/>
            </a:xfrm>
            <a:custGeom>
              <a:avLst/>
              <a:gdLst>
                <a:gd name="T0" fmla="*/ 0 w 58"/>
                <a:gd name="T1" fmla="*/ 0 h 84"/>
                <a:gd name="T2" fmla="*/ 2 w 58"/>
                <a:gd name="T3" fmla="*/ 20 h 84"/>
                <a:gd name="T4" fmla="*/ 9 w 58"/>
                <a:gd name="T5" fmla="*/ 23 h 84"/>
                <a:gd name="T6" fmla="*/ 18 w 58"/>
                <a:gd name="T7" fmla="*/ 32 h 84"/>
                <a:gd name="T8" fmla="*/ 17 w 58"/>
                <a:gd name="T9" fmla="*/ 44 h 84"/>
                <a:gd name="T10" fmla="*/ 5 w 58"/>
                <a:gd name="T11" fmla="*/ 53 h 84"/>
                <a:gd name="T12" fmla="*/ 6 w 58"/>
                <a:gd name="T13" fmla="*/ 66 h 84"/>
                <a:gd name="T14" fmla="*/ 58 w 58"/>
                <a:gd name="T15" fmla="*/ 84 h 84"/>
                <a:gd name="T16" fmla="*/ 57 w 58"/>
                <a:gd name="T17" fmla="*/ 18 h 84"/>
                <a:gd name="T18" fmla="*/ 0 w 58"/>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0" y="0"/>
                  </a:moveTo>
                  <a:cubicBezTo>
                    <a:pt x="2" y="20"/>
                    <a:pt x="2" y="20"/>
                    <a:pt x="2" y="20"/>
                  </a:cubicBezTo>
                  <a:cubicBezTo>
                    <a:pt x="9" y="23"/>
                    <a:pt x="9" y="23"/>
                    <a:pt x="9" y="23"/>
                  </a:cubicBezTo>
                  <a:cubicBezTo>
                    <a:pt x="13" y="25"/>
                    <a:pt x="16" y="28"/>
                    <a:pt x="18" y="32"/>
                  </a:cubicBezTo>
                  <a:cubicBezTo>
                    <a:pt x="19" y="36"/>
                    <a:pt x="19" y="40"/>
                    <a:pt x="17" y="44"/>
                  </a:cubicBezTo>
                  <a:cubicBezTo>
                    <a:pt x="15" y="49"/>
                    <a:pt x="10" y="52"/>
                    <a:pt x="5" y="53"/>
                  </a:cubicBezTo>
                  <a:cubicBezTo>
                    <a:pt x="6" y="66"/>
                    <a:pt x="6" y="66"/>
                    <a:pt x="6" y="66"/>
                  </a:cubicBezTo>
                  <a:cubicBezTo>
                    <a:pt x="58" y="84"/>
                    <a:pt x="58" y="84"/>
                    <a:pt x="58" y="84"/>
                  </a:cubicBezTo>
                  <a:cubicBezTo>
                    <a:pt x="57" y="18"/>
                    <a:pt x="57" y="18"/>
                    <a:pt x="57" y="18"/>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mj-ea"/>
                <a:ea typeface="+mj-ea"/>
              </a:endParaRPr>
            </a:p>
          </p:txBody>
        </p:sp>
        <p:sp>
          <p:nvSpPr>
            <p:cNvPr id="77" name="Freeform 193"/>
            <p:cNvSpPr/>
            <p:nvPr/>
          </p:nvSpPr>
          <p:spPr bwMode="auto">
            <a:xfrm>
              <a:off x="2160" y="2496"/>
              <a:ext cx="86" cy="93"/>
            </a:xfrm>
            <a:custGeom>
              <a:avLst/>
              <a:gdLst>
                <a:gd name="T0" fmla="*/ 33 w 36"/>
                <a:gd name="T1" fmla="*/ 31 h 39"/>
                <a:gd name="T2" fmla="*/ 28 w 36"/>
                <a:gd name="T3" fmla="*/ 17 h 39"/>
                <a:gd name="T4" fmla="*/ 20 w 36"/>
                <a:gd name="T5" fmla="*/ 14 h 39"/>
                <a:gd name="T6" fmla="*/ 19 w 36"/>
                <a:gd name="T7" fmla="*/ 0 h 39"/>
                <a:gd name="T8" fmla="*/ 3 w 36"/>
                <a:gd name="T9" fmla="*/ 18 h 39"/>
                <a:gd name="T10" fmla="*/ 8 w 36"/>
                <a:gd name="T11" fmla="*/ 32 h 39"/>
                <a:gd name="T12" fmla="*/ 19 w 36"/>
                <a:gd name="T13" fmla="*/ 36 h 39"/>
                <a:gd name="T14" fmla="*/ 33 w 36"/>
                <a:gd name="T15" fmla="*/ 31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9">
                  <a:moveTo>
                    <a:pt x="33" y="31"/>
                  </a:moveTo>
                  <a:cubicBezTo>
                    <a:pt x="36" y="26"/>
                    <a:pt x="33" y="19"/>
                    <a:pt x="28" y="17"/>
                  </a:cubicBezTo>
                  <a:cubicBezTo>
                    <a:pt x="20" y="14"/>
                    <a:pt x="20" y="14"/>
                    <a:pt x="20" y="14"/>
                  </a:cubicBezTo>
                  <a:cubicBezTo>
                    <a:pt x="19" y="0"/>
                    <a:pt x="19" y="0"/>
                    <a:pt x="19" y="0"/>
                  </a:cubicBezTo>
                  <a:cubicBezTo>
                    <a:pt x="19" y="0"/>
                    <a:pt x="4" y="16"/>
                    <a:pt x="3" y="18"/>
                  </a:cubicBezTo>
                  <a:cubicBezTo>
                    <a:pt x="0" y="24"/>
                    <a:pt x="3" y="30"/>
                    <a:pt x="8" y="32"/>
                  </a:cubicBezTo>
                  <a:cubicBezTo>
                    <a:pt x="19" y="36"/>
                    <a:pt x="19" y="36"/>
                    <a:pt x="19" y="36"/>
                  </a:cubicBezTo>
                  <a:cubicBezTo>
                    <a:pt x="24" y="39"/>
                    <a:pt x="31" y="36"/>
                    <a:pt x="3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mj-ea"/>
                <a:ea typeface="+mj-ea"/>
              </a:endParaRPr>
            </a:p>
          </p:txBody>
        </p:sp>
        <p:sp>
          <p:nvSpPr>
            <p:cNvPr id="78" name="Freeform 194"/>
            <p:cNvSpPr/>
            <p:nvPr/>
          </p:nvSpPr>
          <p:spPr bwMode="auto">
            <a:xfrm>
              <a:off x="2381" y="2470"/>
              <a:ext cx="139" cy="200"/>
            </a:xfrm>
            <a:custGeom>
              <a:avLst/>
              <a:gdLst>
                <a:gd name="T0" fmla="*/ 41 w 58"/>
                <a:gd name="T1" fmla="*/ 44 h 84"/>
                <a:gd name="T2" fmla="*/ 41 w 58"/>
                <a:gd name="T3" fmla="*/ 32 h 84"/>
                <a:gd name="T4" fmla="*/ 50 w 58"/>
                <a:gd name="T5" fmla="*/ 23 h 84"/>
                <a:gd name="T6" fmla="*/ 57 w 58"/>
                <a:gd name="T7" fmla="*/ 20 h 84"/>
                <a:gd name="T8" fmla="*/ 58 w 58"/>
                <a:gd name="T9" fmla="*/ 0 h 84"/>
                <a:gd name="T10" fmla="*/ 2 w 58"/>
                <a:gd name="T11" fmla="*/ 18 h 84"/>
                <a:gd name="T12" fmla="*/ 0 w 58"/>
                <a:gd name="T13" fmla="*/ 84 h 84"/>
                <a:gd name="T14" fmla="*/ 53 w 58"/>
                <a:gd name="T15" fmla="*/ 66 h 84"/>
                <a:gd name="T16" fmla="*/ 54 w 58"/>
                <a:gd name="T17" fmla="*/ 53 h 84"/>
                <a:gd name="T18" fmla="*/ 41 w 58"/>
                <a:gd name="T19"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41" y="44"/>
                  </a:moveTo>
                  <a:cubicBezTo>
                    <a:pt x="39" y="40"/>
                    <a:pt x="39" y="36"/>
                    <a:pt x="41" y="32"/>
                  </a:cubicBezTo>
                  <a:cubicBezTo>
                    <a:pt x="43" y="28"/>
                    <a:pt x="46" y="25"/>
                    <a:pt x="50" y="23"/>
                  </a:cubicBezTo>
                  <a:cubicBezTo>
                    <a:pt x="57" y="20"/>
                    <a:pt x="57" y="20"/>
                    <a:pt x="57" y="20"/>
                  </a:cubicBezTo>
                  <a:cubicBezTo>
                    <a:pt x="58" y="0"/>
                    <a:pt x="58" y="0"/>
                    <a:pt x="58" y="0"/>
                  </a:cubicBezTo>
                  <a:cubicBezTo>
                    <a:pt x="2" y="18"/>
                    <a:pt x="2" y="18"/>
                    <a:pt x="2" y="18"/>
                  </a:cubicBezTo>
                  <a:cubicBezTo>
                    <a:pt x="0" y="84"/>
                    <a:pt x="0" y="84"/>
                    <a:pt x="0" y="84"/>
                  </a:cubicBezTo>
                  <a:cubicBezTo>
                    <a:pt x="53" y="66"/>
                    <a:pt x="53" y="66"/>
                    <a:pt x="53" y="66"/>
                  </a:cubicBezTo>
                  <a:cubicBezTo>
                    <a:pt x="54" y="53"/>
                    <a:pt x="54" y="53"/>
                    <a:pt x="54" y="53"/>
                  </a:cubicBezTo>
                  <a:cubicBezTo>
                    <a:pt x="48" y="52"/>
                    <a:pt x="43" y="49"/>
                    <a:pt x="41"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mj-ea"/>
                <a:ea typeface="+mj-ea"/>
              </a:endParaRPr>
            </a:p>
          </p:txBody>
        </p:sp>
        <p:sp>
          <p:nvSpPr>
            <p:cNvPr id="79" name="Freeform 195"/>
            <p:cNvSpPr/>
            <p:nvPr/>
          </p:nvSpPr>
          <p:spPr bwMode="auto">
            <a:xfrm>
              <a:off x="2487" y="2496"/>
              <a:ext cx="84" cy="93"/>
            </a:xfrm>
            <a:custGeom>
              <a:avLst/>
              <a:gdLst>
                <a:gd name="T0" fmla="*/ 33 w 35"/>
                <a:gd name="T1" fmla="*/ 18 h 39"/>
                <a:gd name="T2" fmla="*/ 17 w 35"/>
                <a:gd name="T3" fmla="*/ 0 h 39"/>
                <a:gd name="T4" fmla="*/ 16 w 35"/>
                <a:gd name="T5" fmla="*/ 14 h 39"/>
                <a:gd name="T6" fmla="*/ 8 w 35"/>
                <a:gd name="T7" fmla="*/ 17 h 39"/>
                <a:gd name="T8" fmla="*/ 2 w 35"/>
                <a:gd name="T9" fmla="*/ 31 h 39"/>
                <a:gd name="T10" fmla="*/ 17 w 35"/>
                <a:gd name="T11" fmla="*/ 36 h 39"/>
                <a:gd name="T12" fmla="*/ 27 w 35"/>
                <a:gd name="T13" fmla="*/ 32 h 39"/>
                <a:gd name="T14" fmla="*/ 33 w 35"/>
                <a:gd name="T15" fmla="*/ 1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9">
                  <a:moveTo>
                    <a:pt x="33" y="18"/>
                  </a:moveTo>
                  <a:cubicBezTo>
                    <a:pt x="32" y="16"/>
                    <a:pt x="17" y="0"/>
                    <a:pt x="17" y="0"/>
                  </a:cubicBezTo>
                  <a:cubicBezTo>
                    <a:pt x="16" y="14"/>
                    <a:pt x="16" y="14"/>
                    <a:pt x="16" y="14"/>
                  </a:cubicBezTo>
                  <a:cubicBezTo>
                    <a:pt x="8" y="17"/>
                    <a:pt x="8" y="17"/>
                    <a:pt x="8" y="17"/>
                  </a:cubicBezTo>
                  <a:cubicBezTo>
                    <a:pt x="2" y="19"/>
                    <a:pt x="0" y="26"/>
                    <a:pt x="2" y="31"/>
                  </a:cubicBezTo>
                  <a:cubicBezTo>
                    <a:pt x="5" y="36"/>
                    <a:pt x="11" y="39"/>
                    <a:pt x="17" y="36"/>
                  </a:cubicBezTo>
                  <a:cubicBezTo>
                    <a:pt x="27" y="32"/>
                    <a:pt x="27" y="32"/>
                    <a:pt x="27" y="32"/>
                  </a:cubicBezTo>
                  <a:cubicBezTo>
                    <a:pt x="33" y="30"/>
                    <a:pt x="35" y="24"/>
                    <a:pt x="3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mj-ea"/>
                <a:ea typeface="+mj-ea"/>
              </a:endParaRPr>
            </a:p>
          </p:txBody>
        </p:sp>
      </p:grpSp>
      <p:sp>
        <p:nvSpPr>
          <p:cNvPr id="80" name="文本框 113"/>
          <p:cNvSpPr txBox="1"/>
          <p:nvPr/>
        </p:nvSpPr>
        <p:spPr>
          <a:xfrm>
            <a:off x="5218879" y="3570159"/>
            <a:ext cx="1794431" cy="830754"/>
          </a:xfrm>
          <a:prstGeom prst="rect">
            <a:avLst/>
          </a:prstGeom>
          <a:noFill/>
        </p:spPr>
        <p:txBody>
          <a:bodyPr wrap="square" lIns="91422" tIns="45712" rIns="91422" bIns="45712" rtlCol="0">
            <a:spAutoFit/>
          </a:bodyPr>
          <a:lstStyle/>
          <a:p>
            <a:pPr algn="ctr"/>
            <a:r>
              <a:rPr lang="zh-CN" altLang="en-US" sz="2400" b="1" u="sng" dirty="0">
                <a:solidFill>
                  <a:schemeClr val="tx1">
                    <a:lumMod val="50000"/>
                    <a:lumOff val="50000"/>
                  </a:schemeClr>
                </a:solidFill>
                <a:latin typeface="+mj-ea"/>
                <a:ea typeface="+mj-ea"/>
              </a:rPr>
              <a:t>文字标题</a:t>
            </a:r>
            <a:endParaRPr lang="en-US" altLang="zh-CN" sz="2400" b="1" u="sng" dirty="0">
              <a:solidFill>
                <a:schemeClr val="tx1">
                  <a:lumMod val="50000"/>
                  <a:lumOff val="50000"/>
                </a:schemeClr>
              </a:solidFill>
              <a:latin typeface="+mj-ea"/>
              <a:ea typeface="+mj-ea"/>
            </a:endParaRPr>
          </a:p>
          <a:p>
            <a:pPr algn="ctr"/>
            <a:r>
              <a:rPr lang="zh-CN" altLang="en-US" sz="2400" b="1" u="sng" dirty="0">
                <a:solidFill>
                  <a:schemeClr val="tx1">
                    <a:lumMod val="50000"/>
                    <a:lumOff val="50000"/>
                  </a:schemeClr>
                </a:solidFill>
                <a:latin typeface="+mj-ea"/>
                <a:ea typeface="+mj-ea"/>
              </a:rPr>
              <a:t>内容</a:t>
            </a:r>
            <a:endParaRPr lang="zh-CN" altLang="en-US" sz="2400" b="1" u="sng" dirty="0">
              <a:solidFill>
                <a:schemeClr val="tx1">
                  <a:lumMod val="50000"/>
                  <a:lumOff val="50000"/>
                </a:schemeClr>
              </a:solidFill>
              <a:latin typeface="+mj-ea"/>
              <a:ea typeface="+mj-ea"/>
            </a:endParaRPr>
          </a:p>
        </p:txBody>
      </p:sp>
      <p:grpSp>
        <p:nvGrpSpPr>
          <p:cNvPr id="81" name="组合 80"/>
          <p:cNvGrpSpPr/>
          <p:nvPr/>
        </p:nvGrpSpPr>
        <p:grpSpPr>
          <a:xfrm>
            <a:off x="4175962" y="1927442"/>
            <a:ext cx="255929" cy="255962"/>
            <a:chOff x="2481663" y="2585803"/>
            <a:chExt cx="309714" cy="309714"/>
          </a:xfrm>
        </p:grpSpPr>
        <p:sp>
          <p:nvSpPr>
            <p:cNvPr id="82" name="椭圆 81"/>
            <p:cNvSpPr/>
            <p:nvPr/>
          </p:nvSpPr>
          <p:spPr>
            <a:xfrm>
              <a:off x="2481663" y="2585803"/>
              <a:ext cx="309714" cy="30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3" name="任意多边形 82"/>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84" name="组合 83"/>
          <p:cNvGrpSpPr/>
          <p:nvPr/>
        </p:nvGrpSpPr>
        <p:grpSpPr>
          <a:xfrm>
            <a:off x="2556743" y="1615246"/>
            <a:ext cx="1766954" cy="895554"/>
            <a:chOff x="4504186" y="3198627"/>
            <a:chExt cx="1767184" cy="895554"/>
          </a:xfrm>
        </p:grpSpPr>
        <p:sp>
          <p:nvSpPr>
            <p:cNvPr id="85" name="文本框 118"/>
            <p:cNvSpPr txBox="1"/>
            <p:nvPr/>
          </p:nvSpPr>
          <p:spPr>
            <a:xfrm>
              <a:off x="4504186" y="3198627"/>
              <a:ext cx="1767184" cy="369332"/>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在此添加标题</a:t>
              </a:r>
              <a:endParaRPr lang="zh-CN" altLang="en-US" dirty="0">
                <a:solidFill>
                  <a:schemeClr val="tx1">
                    <a:lumMod val="75000"/>
                    <a:lumOff val="25000"/>
                  </a:schemeClr>
                </a:solidFill>
                <a:latin typeface="+mj-ea"/>
                <a:ea typeface="+mj-ea"/>
              </a:endParaRPr>
            </a:p>
          </p:txBody>
        </p:sp>
        <p:sp>
          <p:nvSpPr>
            <p:cNvPr id="86" name="文本框 119"/>
            <p:cNvSpPr txBox="1"/>
            <p:nvPr/>
          </p:nvSpPr>
          <p:spPr>
            <a:xfrm>
              <a:off x="4508948" y="3478818"/>
              <a:ext cx="1537469" cy="6153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4175962" y="5068339"/>
            <a:ext cx="255929" cy="255962"/>
            <a:chOff x="2481663" y="2585803"/>
            <a:chExt cx="309714" cy="309714"/>
          </a:xfrm>
        </p:grpSpPr>
        <p:sp>
          <p:nvSpPr>
            <p:cNvPr id="88" name="椭圆 87"/>
            <p:cNvSpPr/>
            <p:nvPr/>
          </p:nvSpPr>
          <p:spPr>
            <a:xfrm>
              <a:off x="2481663" y="2585803"/>
              <a:ext cx="309714" cy="30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9" name="任意多边形 88"/>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90" name="组合 89"/>
          <p:cNvGrpSpPr/>
          <p:nvPr/>
        </p:nvGrpSpPr>
        <p:grpSpPr>
          <a:xfrm>
            <a:off x="2556745" y="4756143"/>
            <a:ext cx="1702715" cy="895554"/>
            <a:chOff x="4504186" y="3198627"/>
            <a:chExt cx="1702936" cy="895554"/>
          </a:xfrm>
        </p:grpSpPr>
        <p:sp>
          <p:nvSpPr>
            <p:cNvPr id="91" name="文本框 124"/>
            <p:cNvSpPr txBox="1"/>
            <p:nvPr/>
          </p:nvSpPr>
          <p:spPr>
            <a:xfrm>
              <a:off x="4504186" y="3198627"/>
              <a:ext cx="1702936" cy="369332"/>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在此添加标题</a:t>
              </a:r>
              <a:endParaRPr lang="zh-CN" altLang="en-US" dirty="0">
                <a:solidFill>
                  <a:schemeClr val="tx1">
                    <a:lumMod val="75000"/>
                    <a:lumOff val="25000"/>
                  </a:schemeClr>
                </a:solidFill>
                <a:latin typeface="+mj-ea"/>
                <a:ea typeface="+mj-ea"/>
              </a:endParaRPr>
            </a:p>
          </p:txBody>
        </p:sp>
        <p:sp>
          <p:nvSpPr>
            <p:cNvPr id="92" name="文本框 125"/>
            <p:cNvSpPr txBox="1"/>
            <p:nvPr/>
          </p:nvSpPr>
          <p:spPr>
            <a:xfrm>
              <a:off x="4508948" y="3478818"/>
              <a:ext cx="1537469" cy="6153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3242633" y="3502338"/>
            <a:ext cx="255929" cy="255962"/>
            <a:chOff x="2481663" y="2585803"/>
            <a:chExt cx="309714" cy="309714"/>
          </a:xfrm>
        </p:grpSpPr>
        <p:sp>
          <p:nvSpPr>
            <p:cNvPr id="94" name="椭圆 93"/>
            <p:cNvSpPr/>
            <p:nvPr/>
          </p:nvSpPr>
          <p:spPr>
            <a:xfrm>
              <a:off x="2481663" y="2585803"/>
              <a:ext cx="309714" cy="30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95" name="任意多边形 94"/>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96" name="组合 95"/>
          <p:cNvGrpSpPr/>
          <p:nvPr/>
        </p:nvGrpSpPr>
        <p:grpSpPr>
          <a:xfrm>
            <a:off x="1623418" y="3190144"/>
            <a:ext cx="1813855" cy="895554"/>
            <a:chOff x="4504185" y="3198627"/>
            <a:chExt cx="1814091" cy="895554"/>
          </a:xfrm>
        </p:grpSpPr>
        <p:sp>
          <p:nvSpPr>
            <p:cNvPr id="97" name="文本框 130"/>
            <p:cNvSpPr txBox="1"/>
            <p:nvPr/>
          </p:nvSpPr>
          <p:spPr>
            <a:xfrm>
              <a:off x="4504185" y="3198627"/>
              <a:ext cx="1814091" cy="369332"/>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在此添加标题</a:t>
              </a:r>
              <a:endParaRPr lang="zh-CN" altLang="en-US" dirty="0">
                <a:solidFill>
                  <a:schemeClr val="tx1">
                    <a:lumMod val="75000"/>
                    <a:lumOff val="25000"/>
                  </a:schemeClr>
                </a:solidFill>
                <a:latin typeface="+mj-ea"/>
                <a:ea typeface="+mj-ea"/>
              </a:endParaRPr>
            </a:p>
          </p:txBody>
        </p:sp>
        <p:sp>
          <p:nvSpPr>
            <p:cNvPr id="98" name="文本框 131"/>
            <p:cNvSpPr txBox="1"/>
            <p:nvPr/>
          </p:nvSpPr>
          <p:spPr>
            <a:xfrm>
              <a:off x="4508948" y="3478818"/>
              <a:ext cx="1537469" cy="6153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99" name="组合 98"/>
          <p:cNvGrpSpPr/>
          <p:nvPr/>
        </p:nvGrpSpPr>
        <p:grpSpPr>
          <a:xfrm>
            <a:off x="7706710" y="1927442"/>
            <a:ext cx="255929" cy="255962"/>
            <a:chOff x="2481663" y="2585803"/>
            <a:chExt cx="309714" cy="309714"/>
          </a:xfrm>
        </p:grpSpPr>
        <p:sp>
          <p:nvSpPr>
            <p:cNvPr id="100" name="椭圆 99"/>
            <p:cNvSpPr/>
            <p:nvPr/>
          </p:nvSpPr>
          <p:spPr>
            <a:xfrm>
              <a:off x="2481663" y="2585803"/>
              <a:ext cx="309714" cy="30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1" name="任意多边形 100"/>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02" name="组合 101"/>
          <p:cNvGrpSpPr/>
          <p:nvPr/>
        </p:nvGrpSpPr>
        <p:grpSpPr>
          <a:xfrm>
            <a:off x="7706710" y="5068339"/>
            <a:ext cx="255929" cy="255962"/>
            <a:chOff x="2481663" y="2585803"/>
            <a:chExt cx="309714" cy="309714"/>
          </a:xfrm>
        </p:grpSpPr>
        <p:sp>
          <p:nvSpPr>
            <p:cNvPr id="103" name="椭圆 102"/>
            <p:cNvSpPr/>
            <p:nvPr/>
          </p:nvSpPr>
          <p:spPr>
            <a:xfrm>
              <a:off x="2481663" y="2585803"/>
              <a:ext cx="309714" cy="30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4" name="任意多边形 103"/>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05" name="组合 104"/>
          <p:cNvGrpSpPr/>
          <p:nvPr/>
        </p:nvGrpSpPr>
        <p:grpSpPr>
          <a:xfrm>
            <a:off x="8630515" y="3502338"/>
            <a:ext cx="255929" cy="255962"/>
            <a:chOff x="2481663" y="2585803"/>
            <a:chExt cx="309714" cy="309714"/>
          </a:xfrm>
        </p:grpSpPr>
        <p:sp>
          <p:nvSpPr>
            <p:cNvPr id="106" name="椭圆 105"/>
            <p:cNvSpPr/>
            <p:nvPr/>
          </p:nvSpPr>
          <p:spPr>
            <a:xfrm>
              <a:off x="2481663" y="2585803"/>
              <a:ext cx="309714" cy="30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7" name="任意多边形 106"/>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08" name="组合 107"/>
          <p:cNvGrpSpPr/>
          <p:nvPr/>
        </p:nvGrpSpPr>
        <p:grpSpPr>
          <a:xfrm>
            <a:off x="8011928" y="1615246"/>
            <a:ext cx="1746116" cy="895554"/>
            <a:chOff x="4504185" y="3198627"/>
            <a:chExt cx="1746343" cy="895554"/>
          </a:xfrm>
        </p:grpSpPr>
        <p:sp>
          <p:nvSpPr>
            <p:cNvPr id="109" name="文本框 160"/>
            <p:cNvSpPr txBox="1"/>
            <p:nvPr/>
          </p:nvSpPr>
          <p:spPr>
            <a:xfrm>
              <a:off x="4504185" y="3198627"/>
              <a:ext cx="1746343" cy="369332"/>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在此添加标题</a:t>
              </a:r>
              <a:endParaRPr lang="zh-CN" altLang="en-US" dirty="0">
                <a:solidFill>
                  <a:schemeClr val="tx1">
                    <a:lumMod val="75000"/>
                    <a:lumOff val="25000"/>
                  </a:schemeClr>
                </a:solidFill>
                <a:latin typeface="+mj-ea"/>
                <a:ea typeface="+mj-ea"/>
              </a:endParaRPr>
            </a:p>
          </p:txBody>
        </p:sp>
        <p:sp>
          <p:nvSpPr>
            <p:cNvPr id="110" name="文本框 161"/>
            <p:cNvSpPr txBox="1"/>
            <p:nvPr/>
          </p:nvSpPr>
          <p:spPr>
            <a:xfrm>
              <a:off x="4508948" y="3478818"/>
              <a:ext cx="1537469" cy="6153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11" name="组合 110"/>
          <p:cNvGrpSpPr/>
          <p:nvPr/>
        </p:nvGrpSpPr>
        <p:grpSpPr>
          <a:xfrm>
            <a:off x="8930892" y="3190144"/>
            <a:ext cx="1772221" cy="895554"/>
            <a:chOff x="4504186" y="3198627"/>
            <a:chExt cx="1772452" cy="895554"/>
          </a:xfrm>
        </p:grpSpPr>
        <p:sp>
          <p:nvSpPr>
            <p:cNvPr id="112" name="文本框 163"/>
            <p:cNvSpPr txBox="1"/>
            <p:nvPr/>
          </p:nvSpPr>
          <p:spPr>
            <a:xfrm>
              <a:off x="4504186" y="3198627"/>
              <a:ext cx="1772452" cy="369332"/>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在此添加标题</a:t>
              </a:r>
              <a:endParaRPr lang="zh-CN" altLang="en-US" dirty="0">
                <a:solidFill>
                  <a:schemeClr val="tx1">
                    <a:lumMod val="75000"/>
                    <a:lumOff val="25000"/>
                  </a:schemeClr>
                </a:solidFill>
                <a:latin typeface="+mj-ea"/>
                <a:ea typeface="+mj-ea"/>
              </a:endParaRPr>
            </a:p>
          </p:txBody>
        </p:sp>
        <p:sp>
          <p:nvSpPr>
            <p:cNvPr id="113" name="文本框 164"/>
            <p:cNvSpPr txBox="1"/>
            <p:nvPr/>
          </p:nvSpPr>
          <p:spPr>
            <a:xfrm>
              <a:off x="4508948" y="3478818"/>
              <a:ext cx="1537469" cy="6153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14" name="组合 113"/>
          <p:cNvGrpSpPr/>
          <p:nvPr/>
        </p:nvGrpSpPr>
        <p:grpSpPr>
          <a:xfrm>
            <a:off x="8000712" y="4756143"/>
            <a:ext cx="1757333" cy="895554"/>
            <a:chOff x="4504186" y="3198627"/>
            <a:chExt cx="1757561" cy="895554"/>
          </a:xfrm>
        </p:grpSpPr>
        <p:sp>
          <p:nvSpPr>
            <p:cNvPr id="115" name="文本框 166"/>
            <p:cNvSpPr txBox="1"/>
            <p:nvPr/>
          </p:nvSpPr>
          <p:spPr>
            <a:xfrm>
              <a:off x="4504186" y="3198627"/>
              <a:ext cx="1757561" cy="369332"/>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在此添加标题</a:t>
              </a:r>
              <a:endParaRPr lang="zh-CN" altLang="en-US" dirty="0">
                <a:solidFill>
                  <a:schemeClr val="tx1">
                    <a:lumMod val="75000"/>
                    <a:lumOff val="25000"/>
                  </a:schemeClr>
                </a:solidFill>
                <a:latin typeface="+mj-ea"/>
                <a:ea typeface="+mj-ea"/>
              </a:endParaRPr>
            </a:p>
          </p:txBody>
        </p:sp>
        <p:sp>
          <p:nvSpPr>
            <p:cNvPr id="116" name="文本框 167"/>
            <p:cNvSpPr txBox="1"/>
            <p:nvPr/>
          </p:nvSpPr>
          <p:spPr>
            <a:xfrm>
              <a:off x="4508948" y="3478818"/>
              <a:ext cx="1537469" cy="6153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4600061" y="1488905"/>
            <a:ext cx="1127411" cy="1133036"/>
            <a:chOff x="3450497" y="1117023"/>
            <a:chExt cx="845815" cy="850039"/>
          </a:xfrm>
        </p:grpSpPr>
        <p:grpSp>
          <p:nvGrpSpPr>
            <p:cNvPr id="64" name="组合 63"/>
            <p:cNvGrpSpPr/>
            <p:nvPr/>
          </p:nvGrpSpPr>
          <p:grpSpPr>
            <a:xfrm>
              <a:off x="3450497" y="1117023"/>
              <a:ext cx="845815" cy="850039"/>
              <a:chOff x="5413827" y="2743515"/>
              <a:chExt cx="1364344" cy="1370972"/>
            </a:xfrm>
          </p:grpSpPr>
          <p:sp>
            <p:nvSpPr>
              <p:cNvPr id="65" name="任意多边形 64"/>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chemeClr val="bg1">
                      <a:lumMod val="85000"/>
                    </a:schemeClr>
                  </a:gs>
                  <a:gs pos="0">
                    <a:schemeClr val="bg1"/>
                  </a:gs>
                </a:gsLst>
                <a:lin ang="2700000" scaled="1"/>
              </a:gradFill>
              <a:ln>
                <a:no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6" name="椭圆 65"/>
              <p:cNvSpPr/>
              <p:nvPr/>
            </p:nvSpPr>
            <p:spPr>
              <a:xfrm>
                <a:off x="5624512" y="2957514"/>
                <a:ext cx="942974" cy="942974"/>
              </a:xfrm>
              <a:prstGeom prst="ellipse">
                <a:avLst/>
              </a:prstGeom>
              <a:solidFill>
                <a:schemeClr val="accent1"/>
              </a:solidFill>
              <a:ln w="22225">
                <a:gradFill flip="none" rotWithShape="1">
                  <a:gsLst>
                    <a:gs pos="0">
                      <a:schemeClr val="bg1">
                        <a:lumMod val="85000"/>
                      </a:schemeClr>
                    </a:gs>
                    <a:gs pos="100000">
                      <a:schemeClr val="bg1"/>
                    </a:gs>
                  </a:gsLst>
                  <a:lin ang="2700000" scaled="1"/>
                  <a:tileRect/>
                </a:gradFill>
              </a:ln>
              <a:effectLst>
                <a:innerShdw blurRad="114300" dist="63500" dir="13500000">
                  <a:srgbClr val="A86400">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7" name="椭圆 66"/>
              <p:cNvSpPr/>
              <p:nvPr/>
            </p:nvSpPr>
            <p:spPr>
              <a:xfrm>
                <a:off x="5761338" y="3013184"/>
                <a:ext cx="674085" cy="488735"/>
              </a:xfrm>
              <a:prstGeom prst="ellipse">
                <a:avLst/>
              </a:prstGeom>
              <a:gradFill>
                <a:gsLst>
                  <a:gs pos="0">
                    <a:schemeClr val="bg1">
                      <a:alpha val="80000"/>
                    </a:schemeClr>
                  </a:gs>
                  <a:gs pos="100000">
                    <a:srgbClr val="FFB850">
                      <a:alpha val="0"/>
                    </a:srgbClr>
                  </a:gs>
                </a:gsLst>
                <a:lin ang="54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17" name="Group 909"/>
            <p:cNvGrpSpPr>
              <a:grpSpLocks noChangeAspect="1"/>
            </p:cNvGrpSpPr>
            <p:nvPr/>
          </p:nvGrpSpPr>
          <p:grpSpPr bwMode="auto">
            <a:xfrm>
              <a:off x="3748242" y="1416567"/>
              <a:ext cx="265296" cy="226283"/>
              <a:chOff x="6090" y="1175"/>
              <a:chExt cx="265" cy="226"/>
            </a:xfrm>
            <a:solidFill>
              <a:schemeClr val="bg1"/>
            </a:solidFill>
            <a:effectLst/>
          </p:grpSpPr>
          <p:sp>
            <p:nvSpPr>
              <p:cNvPr id="118" name="Freeform 910"/>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mj-ea"/>
                  <a:ea typeface="+mj-ea"/>
                </a:endParaRPr>
              </a:p>
            </p:txBody>
          </p:sp>
          <p:sp>
            <p:nvSpPr>
              <p:cNvPr id="119" name="Freeform 911"/>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mj-ea"/>
                  <a:ea typeface="+mj-ea"/>
                </a:endParaRPr>
              </a:p>
            </p:txBody>
          </p:sp>
          <p:sp>
            <p:nvSpPr>
              <p:cNvPr id="120" name="Freeform 912"/>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mj-ea"/>
                  <a:ea typeface="+mj-ea"/>
                </a:endParaRPr>
              </a:p>
            </p:txBody>
          </p:sp>
          <p:sp>
            <p:nvSpPr>
              <p:cNvPr id="121" name="Freeform 913"/>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mj-ea"/>
                  <a:ea typeface="+mj-ea"/>
                </a:endParaRPr>
              </a:p>
            </p:txBody>
          </p:sp>
        </p:grpSp>
      </p:grpSp>
      <p:grpSp>
        <p:nvGrpSpPr>
          <p:cNvPr id="4" name="组合 3"/>
          <p:cNvGrpSpPr/>
          <p:nvPr/>
        </p:nvGrpSpPr>
        <p:grpSpPr>
          <a:xfrm>
            <a:off x="3692129" y="3061694"/>
            <a:ext cx="1127411" cy="1133036"/>
            <a:chOff x="2769341" y="2296979"/>
            <a:chExt cx="845815" cy="850039"/>
          </a:xfrm>
        </p:grpSpPr>
        <p:grpSp>
          <p:nvGrpSpPr>
            <p:cNvPr id="60" name="组合 59"/>
            <p:cNvGrpSpPr/>
            <p:nvPr/>
          </p:nvGrpSpPr>
          <p:grpSpPr>
            <a:xfrm>
              <a:off x="2769341" y="2296979"/>
              <a:ext cx="845815" cy="850039"/>
              <a:chOff x="5413827" y="2743515"/>
              <a:chExt cx="1364344" cy="1370972"/>
            </a:xfrm>
          </p:grpSpPr>
          <p:sp>
            <p:nvSpPr>
              <p:cNvPr id="61" name="任意多边形 60"/>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chemeClr val="bg1">
                      <a:lumMod val="85000"/>
                    </a:schemeClr>
                  </a:gs>
                  <a:gs pos="0">
                    <a:schemeClr val="bg1"/>
                  </a:gs>
                </a:gsLst>
                <a:lin ang="2700000" scaled="1"/>
              </a:gradFill>
              <a:ln>
                <a:no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2" name="椭圆 61"/>
              <p:cNvSpPr/>
              <p:nvPr/>
            </p:nvSpPr>
            <p:spPr>
              <a:xfrm>
                <a:off x="5624512" y="2957514"/>
                <a:ext cx="942974" cy="942974"/>
              </a:xfrm>
              <a:prstGeom prst="ellipse">
                <a:avLst/>
              </a:prstGeom>
              <a:solidFill>
                <a:schemeClr val="accent2"/>
              </a:solidFill>
              <a:ln w="22225">
                <a:gradFill flip="none" rotWithShape="1">
                  <a:gsLst>
                    <a:gs pos="0">
                      <a:schemeClr val="bg1">
                        <a:lumMod val="85000"/>
                      </a:schemeClr>
                    </a:gs>
                    <a:gs pos="100000">
                      <a:schemeClr val="bg1"/>
                    </a:gs>
                  </a:gsLst>
                  <a:lin ang="2700000" scaled="1"/>
                  <a:tileRect/>
                </a:gradFill>
              </a:ln>
              <a:effectLst>
                <a:innerShdw blurRad="114300" dist="63500" dir="13500000">
                  <a:srgbClr val="B31D1D">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3" name="椭圆 62"/>
              <p:cNvSpPr/>
              <p:nvPr/>
            </p:nvSpPr>
            <p:spPr>
              <a:xfrm>
                <a:off x="5761338" y="3013184"/>
                <a:ext cx="674085" cy="488735"/>
              </a:xfrm>
              <a:prstGeom prst="ellipse">
                <a:avLst/>
              </a:prstGeom>
              <a:gradFill>
                <a:gsLst>
                  <a:gs pos="0">
                    <a:schemeClr val="bg1">
                      <a:alpha val="80000"/>
                    </a:schemeClr>
                  </a:gs>
                  <a:gs pos="100000">
                    <a:srgbClr val="E87071">
                      <a:alpha val="0"/>
                    </a:srgbClr>
                  </a:gs>
                </a:gsLst>
                <a:lin ang="54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22" name="Freeform 19"/>
            <p:cNvSpPr/>
            <p:nvPr/>
          </p:nvSpPr>
          <p:spPr bwMode="auto">
            <a:xfrm>
              <a:off x="3116323" y="2563963"/>
              <a:ext cx="157293" cy="307906"/>
            </a:xfrm>
            <a:custGeom>
              <a:avLst/>
              <a:gdLst>
                <a:gd name="T0" fmla="*/ 38 w 96"/>
                <a:gd name="T1" fmla="*/ 191 h 191"/>
                <a:gd name="T2" fmla="*/ 38 w 96"/>
                <a:gd name="T3" fmla="*/ 168 h 191"/>
                <a:gd name="T4" fmla="*/ 0 w 96"/>
                <a:gd name="T5" fmla="*/ 158 h 191"/>
                <a:gd name="T6" fmla="*/ 6 w 96"/>
                <a:gd name="T7" fmla="*/ 136 h 191"/>
                <a:gd name="T8" fmla="*/ 43 w 96"/>
                <a:gd name="T9" fmla="*/ 146 h 191"/>
                <a:gd name="T10" fmla="*/ 67 w 96"/>
                <a:gd name="T11" fmla="*/ 128 h 191"/>
                <a:gd name="T12" fmla="*/ 42 w 96"/>
                <a:gd name="T13" fmla="*/ 104 h 191"/>
                <a:gd name="T14" fmla="*/ 2 w 96"/>
                <a:gd name="T15" fmla="*/ 63 h 191"/>
                <a:gd name="T16" fmla="*/ 39 w 96"/>
                <a:gd name="T17" fmla="*/ 23 h 191"/>
                <a:gd name="T18" fmla="*/ 39 w 96"/>
                <a:gd name="T19" fmla="*/ 0 h 191"/>
                <a:gd name="T20" fmla="*/ 58 w 96"/>
                <a:gd name="T21" fmla="*/ 0 h 191"/>
                <a:gd name="T22" fmla="*/ 58 w 96"/>
                <a:gd name="T23" fmla="*/ 22 h 191"/>
                <a:gd name="T24" fmla="*/ 90 w 96"/>
                <a:gd name="T25" fmla="*/ 30 h 191"/>
                <a:gd name="T26" fmla="*/ 84 w 96"/>
                <a:gd name="T27" fmla="*/ 51 h 191"/>
                <a:gd name="T28" fmla="*/ 52 w 96"/>
                <a:gd name="T29" fmla="*/ 43 h 191"/>
                <a:gd name="T30" fmla="*/ 30 w 96"/>
                <a:gd name="T31" fmla="*/ 59 h 191"/>
                <a:gd name="T32" fmla="*/ 59 w 96"/>
                <a:gd name="T33" fmla="*/ 82 h 191"/>
                <a:gd name="T34" fmla="*/ 96 w 96"/>
                <a:gd name="T35" fmla="*/ 125 h 191"/>
                <a:gd name="T36" fmla="*/ 57 w 96"/>
                <a:gd name="T37" fmla="*/ 167 h 191"/>
                <a:gd name="T38" fmla="*/ 57 w 96"/>
                <a:gd name="T39" fmla="*/ 191 h 191"/>
                <a:gd name="T40" fmla="*/ 38 w 96"/>
                <a:gd name="T4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91">
                  <a:moveTo>
                    <a:pt x="38" y="191"/>
                  </a:moveTo>
                  <a:cubicBezTo>
                    <a:pt x="38" y="168"/>
                    <a:pt x="38" y="168"/>
                    <a:pt x="38" y="168"/>
                  </a:cubicBezTo>
                  <a:cubicBezTo>
                    <a:pt x="23" y="168"/>
                    <a:pt x="9" y="163"/>
                    <a:pt x="0" y="158"/>
                  </a:cubicBezTo>
                  <a:cubicBezTo>
                    <a:pt x="6" y="136"/>
                    <a:pt x="6" y="136"/>
                    <a:pt x="6" y="136"/>
                  </a:cubicBezTo>
                  <a:cubicBezTo>
                    <a:pt x="16" y="141"/>
                    <a:pt x="29" y="146"/>
                    <a:pt x="43" y="146"/>
                  </a:cubicBezTo>
                  <a:cubicBezTo>
                    <a:pt x="57" y="146"/>
                    <a:pt x="67" y="139"/>
                    <a:pt x="67" y="128"/>
                  </a:cubicBezTo>
                  <a:cubicBezTo>
                    <a:pt x="67" y="117"/>
                    <a:pt x="59" y="111"/>
                    <a:pt x="42" y="104"/>
                  </a:cubicBezTo>
                  <a:cubicBezTo>
                    <a:pt x="18" y="95"/>
                    <a:pt x="2" y="84"/>
                    <a:pt x="2" y="63"/>
                  </a:cubicBezTo>
                  <a:cubicBezTo>
                    <a:pt x="2" y="43"/>
                    <a:pt x="16" y="27"/>
                    <a:pt x="39" y="23"/>
                  </a:cubicBezTo>
                  <a:cubicBezTo>
                    <a:pt x="39" y="0"/>
                    <a:pt x="39" y="0"/>
                    <a:pt x="39" y="0"/>
                  </a:cubicBezTo>
                  <a:cubicBezTo>
                    <a:pt x="58" y="0"/>
                    <a:pt x="58" y="0"/>
                    <a:pt x="58" y="0"/>
                  </a:cubicBezTo>
                  <a:cubicBezTo>
                    <a:pt x="58" y="22"/>
                    <a:pt x="58" y="22"/>
                    <a:pt x="58" y="22"/>
                  </a:cubicBezTo>
                  <a:cubicBezTo>
                    <a:pt x="73" y="22"/>
                    <a:pt x="83" y="26"/>
                    <a:pt x="90" y="30"/>
                  </a:cubicBezTo>
                  <a:cubicBezTo>
                    <a:pt x="84" y="51"/>
                    <a:pt x="84" y="51"/>
                    <a:pt x="84" y="51"/>
                  </a:cubicBezTo>
                  <a:cubicBezTo>
                    <a:pt x="79" y="49"/>
                    <a:pt x="68" y="43"/>
                    <a:pt x="52" y="43"/>
                  </a:cubicBezTo>
                  <a:cubicBezTo>
                    <a:pt x="36" y="43"/>
                    <a:pt x="30" y="52"/>
                    <a:pt x="30" y="59"/>
                  </a:cubicBezTo>
                  <a:cubicBezTo>
                    <a:pt x="30" y="69"/>
                    <a:pt x="39" y="74"/>
                    <a:pt x="59" y="82"/>
                  </a:cubicBezTo>
                  <a:cubicBezTo>
                    <a:pt x="85" y="92"/>
                    <a:pt x="96" y="105"/>
                    <a:pt x="96" y="125"/>
                  </a:cubicBezTo>
                  <a:cubicBezTo>
                    <a:pt x="96" y="145"/>
                    <a:pt x="83" y="162"/>
                    <a:pt x="57" y="167"/>
                  </a:cubicBezTo>
                  <a:cubicBezTo>
                    <a:pt x="57" y="191"/>
                    <a:pt x="57" y="191"/>
                    <a:pt x="57" y="191"/>
                  </a:cubicBezTo>
                  <a:lnTo>
                    <a:pt x="38" y="191"/>
                  </a:lnTo>
                  <a:close/>
                </a:path>
              </a:pathLst>
            </a:custGeom>
            <a:solidFill>
              <a:schemeClr val="bg1"/>
            </a:solidFill>
            <a:ln>
              <a:noFill/>
            </a:ln>
            <a:effectLst/>
          </p:spPr>
          <p:txBody>
            <a:bodyPr vert="horz" wrap="square" lIns="68589" tIns="34295" rIns="68589" bIns="34295" numCol="1" anchor="t" anchorCtr="0" compatLnSpc="1"/>
            <a:lstStyle/>
            <a:p>
              <a:endParaRPr lang="zh-CN" altLang="en-US">
                <a:latin typeface="+mj-ea"/>
                <a:ea typeface="+mj-ea"/>
              </a:endParaRPr>
            </a:p>
          </p:txBody>
        </p:sp>
      </p:grpSp>
      <p:grpSp>
        <p:nvGrpSpPr>
          <p:cNvPr id="7" name="组合 6"/>
          <p:cNvGrpSpPr/>
          <p:nvPr/>
        </p:nvGrpSpPr>
        <p:grpSpPr>
          <a:xfrm>
            <a:off x="4600061" y="4634483"/>
            <a:ext cx="1127411" cy="1133036"/>
            <a:chOff x="3450497" y="3476935"/>
            <a:chExt cx="845815" cy="850039"/>
          </a:xfrm>
        </p:grpSpPr>
        <p:grpSp>
          <p:nvGrpSpPr>
            <p:cNvPr id="56" name="组合 55"/>
            <p:cNvGrpSpPr/>
            <p:nvPr/>
          </p:nvGrpSpPr>
          <p:grpSpPr>
            <a:xfrm>
              <a:off x="3450497" y="3476935"/>
              <a:ext cx="845815" cy="850039"/>
              <a:chOff x="5413827" y="2743515"/>
              <a:chExt cx="1364344" cy="1370972"/>
            </a:xfrm>
          </p:grpSpPr>
          <p:sp>
            <p:nvSpPr>
              <p:cNvPr id="57" name="任意多边形 56"/>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chemeClr val="bg1">
                      <a:lumMod val="85000"/>
                    </a:schemeClr>
                  </a:gs>
                  <a:gs pos="0">
                    <a:schemeClr val="bg1"/>
                  </a:gs>
                </a:gsLst>
                <a:lin ang="2700000" scaled="1"/>
              </a:gradFill>
              <a:ln>
                <a:no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8" name="椭圆 57"/>
              <p:cNvSpPr/>
              <p:nvPr/>
            </p:nvSpPr>
            <p:spPr>
              <a:xfrm>
                <a:off x="5624512" y="2957514"/>
                <a:ext cx="942974" cy="942974"/>
              </a:xfrm>
              <a:prstGeom prst="ellipse">
                <a:avLst/>
              </a:prstGeom>
              <a:solidFill>
                <a:schemeClr val="accent1"/>
              </a:solidFill>
              <a:ln w="22225">
                <a:gradFill flip="none" rotWithShape="1">
                  <a:gsLst>
                    <a:gs pos="0">
                      <a:schemeClr val="bg1">
                        <a:lumMod val="85000"/>
                      </a:schemeClr>
                    </a:gs>
                    <a:gs pos="100000">
                      <a:schemeClr val="bg1"/>
                    </a:gs>
                  </a:gsLst>
                  <a:lin ang="2700000" scaled="1"/>
                  <a:tileRect/>
                </a:gradFill>
              </a:ln>
              <a:effectLst>
                <a:innerShdw blurRad="114300" dist="63500" dir="13500000">
                  <a:srgbClr val="00705D">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9" name="椭圆 58"/>
              <p:cNvSpPr/>
              <p:nvPr/>
            </p:nvSpPr>
            <p:spPr>
              <a:xfrm>
                <a:off x="5761338" y="3013184"/>
                <a:ext cx="674085" cy="488735"/>
              </a:xfrm>
              <a:prstGeom prst="ellipse">
                <a:avLst/>
              </a:prstGeom>
              <a:gradFill>
                <a:gsLst>
                  <a:gs pos="0">
                    <a:schemeClr val="bg1">
                      <a:alpha val="80000"/>
                    </a:schemeClr>
                  </a:gs>
                  <a:gs pos="100000">
                    <a:srgbClr val="00AF92">
                      <a:alpha val="0"/>
                    </a:srgbClr>
                  </a:gs>
                </a:gsLst>
                <a:lin ang="54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23" name="Group 22"/>
            <p:cNvGrpSpPr>
              <a:grpSpLocks noChangeAspect="1"/>
            </p:cNvGrpSpPr>
            <p:nvPr/>
          </p:nvGrpSpPr>
          <p:grpSpPr bwMode="auto">
            <a:xfrm>
              <a:off x="3757005" y="3782223"/>
              <a:ext cx="247767" cy="247801"/>
              <a:chOff x="3617" y="1935"/>
              <a:chExt cx="446" cy="446"/>
            </a:xfrm>
            <a:solidFill>
              <a:schemeClr val="bg1"/>
            </a:solidFill>
            <a:effectLst/>
          </p:grpSpPr>
          <p:sp>
            <p:nvSpPr>
              <p:cNvPr id="124" name="Freeform 23"/>
              <p:cNvSpPr>
                <a:spLocks noEditPoints="1"/>
              </p:cNvSpPr>
              <p:nvPr/>
            </p:nvSpPr>
            <p:spPr bwMode="auto">
              <a:xfrm>
                <a:off x="3617" y="1935"/>
                <a:ext cx="446" cy="446"/>
              </a:xfrm>
              <a:custGeom>
                <a:avLst/>
                <a:gdLst>
                  <a:gd name="T0" fmla="*/ 93 w 186"/>
                  <a:gd name="T1" fmla="*/ 0 h 186"/>
                  <a:gd name="T2" fmla="*/ 0 w 186"/>
                  <a:gd name="T3" fmla="*/ 93 h 186"/>
                  <a:gd name="T4" fmla="*/ 93 w 186"/>
                  <a:gd name="T5" fmla="*/ 186 h 186"/>
                  <a:gd name="T6" fmla="*/ 186 w 186"/>
                  <a:gd name="T7" fmla="*/ 93 h 186"/>
                  <a:gd name="T8" fmla="*/ 93 w 186"/>
                  <a:gd name="T9" fmla="*/ 0 h 186"/>
                  <a:gd name="T10" fmla="*/ 93 w 186"/>
                  <a:gd name="T11" fmla="*/ 169 h 186"/>
                  <a:gd name="T12" fmla="*/ 18 w 186"/>
                  <a:gd name="T13" fmla="*/ 93 h 186"/>
                  <a:gd name="T14" fmla="*/ 93 w 186"/>
                  <a:gd name="T15" fmla="*/ 18 h 186"/>
                  <a:gd name="T16" fmla="*/ 169 w 186"/>
                  <a:gd name="T17" fmla="*/ 93 h 186"/>
                  <a:gd name="T18" fmla="*/ 93 w 186"/>
                  <a:gd name="T19" fmla="*/ 16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86">
                    <a:moveTo>
                      <a:pt x="93" y="0"/>
                    </a:moveTo>
                    <a:cubicBezTo>
                      <a:pt x="42" y="0"/>
                      <a:pt x="0" y="42"/>
                      <a:pt x="0" y="93"/>
                    </a:cubicBezTo>
                    <a:cubicBezTo>
                      <a:pt x="0" y="145"/>
                      <a:pt x="42" y="186"/>
                      <a:pt x="93" y="186"/>
                    </a:cubicBezTo>
                    <a:cubicBezTo>
                      <a:pt x="144" y="186"/>
                      <a:pt x="186" y="145"/>
                      <a:pt x="186" y="93"/>
                    </a:cubicBezTo>
                    <a:cubicBezTo>
                      <a:pt x="186" y="42"/>
                      <a:pt x="144" y="0"/>
                      <a:pt x="93" y="0"/>
                    </a:cubicBezTo>
                    <a:close/>
                    <a:moveTo>
                      <a:pt x="93" y="169"/>
                    </a:moveTo>
                    <a:cubicBezTo>
                      <a:pt x="52" y="169"/>
                      <a:pt x="18" y="135"/>
                      <a:pt x="18" y="93"/>
                    </a:cubicBezTo>
                    <a:cubicBezTo>
                      <a:pt x="18" y="52"/>
                      <a:pt x="52" y="18"/>
                      <a:pt x="93" y="18"/>
                    </a:cubicBezTo>
                    <a:cubicBezTo>
                      <a:pt x="135" y="18"/>
                      <a:pt x="169" y="52"/>
                      <a:pt x="169" y="93"/>
                    </a:cubicBezTo>
                    <a:cubicBezTo>
                      <a:pt x="169" y="135"/>
                      <a:pt x="135" y="169"/>
                      <a:pt x="9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j-ea"/>
                  <a:ea typeface="+mj-ea"/>
                </a:endParaRPr>
              </a:p>
            </p:txBody>
          </p:sp>
          <p:sp>
            <p:nvSpPr>
              <p:cNvPr id="125" name="Freeform 24"/>
              <p:cNvSpPr/>
              <p:nvPr/>
            </p:nvSpPr>
            <p:spPr bwMode="auto">
              <a:xfrm>
                <a:off x="3823" y="1990"/>
                <a:ext cx="175" cy="184"/>
              </a:xfrm>
              <a:custGeom>
                <a:avLst/>
                <a:gdLst>
                  <a:gd name="T0" fmla="*/ 34 w 175"/>
                  <a:gd name="T1" fmla="*/ 151 h 184"/>
                  <a:gd name="T2" fmla="*/ 34 w 175"/>
                  <a:gd name="T3" fmla="*/ 0 h 184"/>
                  <a:gd name="T4" fmla="*/ 0 w 175"/>
                  <a:gd name="T5" fmla="*/ 0 h 184"/>
                  <a:gd name="T6" fmla="*/ 0 w 175"/>
                  <a:gd name="T7" fmla="*/ 184 h 184"/>
                  <a:gd name="T8" fmla="*/ 22 w 175"/>
                  <a:gd name="T9" fmla="*/ 184 h 184"/>
                  <a:gd name="T10" fmla="*/ 34 w 175"/>
                  <a:gd name="T11" fmla="*/ 184 h 184"/>
                  <a:gd name="T12" fmla="*/ 175 w 175"/>
                  <a:gd name="T13" fmla="*/ 184 h 184"/>
                  <a:gd name="T14" fmla="*/ 175 w 175"/>
                  <a:gd name="T15" fmla="*/ 151 h 184"/>
                  <a:gd name="T16" fmla="*/ 34 w 175"/>
                  <a:gd name="T17" fmla="*/ 15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84">
                    <a:moveTo>
                      <a:pt x="34" y="151"/>
                    </a:moveTo>
                    <a:lnTo>
                      <a:pt x="34" y="0"/>
                    </a:lnTo>
                    <a:lnTo>
                      <a:pt x="0" y="0"/>
                    </a:lnTo>
                    <a:lnTo>
                      <a:pt x="0" y="184"/>
                    </a:lnTo>
                    <a:lnTo>
                      <a:pt x="22" y="184"/>
                    </a:lnTo>
                    <a:lnTo>
                      <a:pt x="34" y="184"/>
                    </a:lnTo>
                    <a:lnTo>
                      <a:pt x="175" y="184"/>
                    </a:lnTo>
                    <a:lnTo>
                      <a:pt x="175" y="151"/>
                    </a:lnTo>
                    <a:lnTo>
                      <a:pt x="34"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j-ea"/>
                  <a:ea typeface="+mj-ea"/>
                </a:endParaRPr>
              </a:p>
            </p:txBody>
          </p:sp>
        </p:grpSp>
      </p:grpSp>
      <p:grpSp>
        <p:nvGrpSpPr>
          <p:cNvPr id="3" name="组合 2"/>
          <p:cNvGrpSpPr/>
          <p:nvPr/>
        </p:nvGrpSpPr>
        <p:grpSpPr>
          <a:xfrm>
            <a:off x="6415923" y="1488905"/>
            <a:ext cx="1127411" cy="1133036"/>
            <a:chOff x="4812808" y="1117023"/>
            <a:chExt cx="845815" cy="850039"/>
          </a:xfrm>
        </p:grpSpPr>
        <p:grpSp>
          <p:nvGrpSpPr>
            <p:cNvPr id="68" name="组合 67"/>
            <p:cNvGrpSpPr/>
            <p:nvPr/>
          </p:nvGrpSpPr>
          <p:grpSpPr>
            <a:xfrm>
              <a:off x="4812808" y="1117023"/>
              <a:ext cx="845815" cy="850039"/>
              <a:chOff x="5413827" y="2743515"/>
              <a:chExt cx="1364344" cy="1370972"/>
            </a:xfrm>
          </p:grpSpPr>
          <p:sp>
            <p:nvSpPr>
              <p:cNvPr id="69" name="任意多边形 68"/>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chemeClr val="bg1">
                      <a:lumMod val="85000"/>
                    </a:schemeClr>
                  </a:gs>
                  <a:gs pos="0">
                    <a:schemeClr val="bg1"/>
                  </a:gs>
                </a:gsLst>
                <a:lin ang="2700000" scaled="1"/>
              </a:gradFill>
              <a:ln>
                <a:no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70" name="椭圆 69"/>
              <p:cNvSpPr/>
              <p:nvPr/>
            </p:nvSpPr>
            <p:spPr>
              <a:xfrm>
                <a:off x="5624512" y="2957514"/>
                <a:ext cx="942974" cy="942974"/>
              </a:xfrm>
              <a:prstGeom prst="ellipse">
                <a:avLst/>
              </a:prstGeom>
              <a:solidFill>
                <a:schemeClr val="accent2"/>
              </a:solidFill>
              <a:ln w="22225">
                <a:gradFill flip="none" rotWithShape="1">
                  <a:gsLst>
                    <a:gs pos="0">
                      <a:schemeClr val="bg1">
                        <a:lumMod val="85000"/>
                      </a:schemeClr>
                    </a:gs>
                    <a:gs pos="100000">
                      <a:schemeClr val="bg1"/>
                    </a:gs>
                  </a:gsLst>
                  <a:lin ang="2700000" scaled="1"/>
                  <a:tileRect/>
                </a:gradFill>
              </a:ln>
              <a:effectLst>
                <a:innerShdw blurRad="114300" dist="63500" dir="13500000">
                  <a:srgbClr val="017581">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71" name="椭圆 70"/>
              <p:cNvSpPr/>
              <p:nvPr/>
            </p:nvSpPr>
            <p:spPr>
              <a:xfrm>
                <a:off x="5761338" y="3013184"/>
                <a:ext cx="674085" cy="488735"/>
              </a:xfrm>
              <a:prstGeom prst="ellipse">
                <a:avLst/>
              </a:prstGeom>
              <a:gradFill>
                <a:gsLst>
                  <a:gs pos="0">
                    <a:schemeClr val="bg1">
                      <a:alpha val="80000"/>
                    </a:schemeClr>
                  </a:gs>
                  <a:gs pos="100000">
                    <a:srgbClr val="01ACBE">
                      <a:alpha val="0"/>
                    </a:srgbClr>
                  </a:gs>
                </a:gsLst>
                <a:lin ang="54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26" name="Freeform 28"/>
            <p:cNvSpPr>
              <a:spLocks noEditPoints="1"/>
            </p:cNvSpPr>
            <p:nvPr/>
          </p:nvSpPr>
          <p:spPr bwMode="auto">
            <a:xfrm>
              <a:off x="5106372" y="1411142"/>
              <a:ext cx="292711" cy="237133"/>
            </a:xfrm>
            <a:custGeom>
              <a:avLst/>
              <a:gdLst>
                <a:gd name="T0" fmla="*/ 114 w 200"/>
                <a:gd name="T1" fmla="*/ 17 h 161"/>
                <a:gd name="T2" fmla="*/ 18 w 200"/>
                <a:gd name="T3" fmla="*/ 50 h 161"/>
                <a:gd name="T4" fmla="*/ 51 w 200"/>
                <a:gd name="T5" fmla="*/ 146 h 161"/>
                <a:gd name="T6" fmla="*/ 138 w 200"/>
                <a:gd name="T7" fmla="*/ 127 h 161"/>
                <a:gd name="T8" fmla="*/ 186 w 200"/>
                <a:gd name="T9" fmla="*/ 150 h 161"/>
                <a:gd name="T10" fmla="*/ 200 w 200"/>
                <a:gd name="T11" fmla="*/ 122 h 161"/>
                <a:gd name="T12" fmla="*/ 152 w 200"/>
                <a:gd name="T13" fmla="*/ 98 h 161"/>
                <a:gd name="T14" fmla="*/ 114 w 200"/>
                <a:gd name="T15" fmla="*/ 17 h 161"/>
                <a:gd name="T16" fmla="*/ 127 w 200"/>
                <a:gd name="T17" fmla="*/ 103 h 161"/>
                <a:gd name="T18" fmla="*/ 61 w 200"/>
                <a:gd name="T19" fmla="*/ 126 h 161"/>
                <a:gd name="T20" fmla="*/ 38 w 200"/>
                <a:gd name="T21" fmla="*/ 60 h 161"/>
                <a:gd name="T22" fmla="*/ 104 w 200"/>
                <a:gd name="T23" fmla="*/ 37 h 161"/>
                <a:gd name="T24" fmla="*/ 127 w 200"/>
                <a:gd name="T25"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61">
                  <a:moveTo>
                    <a:pt x="114" y="17"/>
                  </a:moveTo>
                  <a:cubicBezTo>
                    <a:pt x="78" y="0"/>
                    <a:pt x="35" y="15"/>
                    <a:pt x="18" y="50"/>
                  </a:cubicBezTo>
                  <a:cubicBezTo>
                    <a:pt x="0" y="86"/>
                    <a:pt x="15" y="129"/>
                    <a:pt x="51" y="146"/>
                  </a:cubicBezTo>
                  <a:cubicBezTo>
                    <a:pt x="81" y="161"/>
                    <a:pt x="118" y="152"/>
                    <a:pt x="138" y="127"/>
                  </a:cubicBezTo>
                  <a:cubicBezTo>
                    <a:pt x="186" y="150"/>
                    <a:pt x="186" y="150"/>
                    <a:pt x="186" y="150"/>
                  </a:cubicBezTo>
                  <a:cubicBezTo>
                    <a:pt x="200" y="122"/>
                    <a:pt x="200" y="122"/>
                    <a:pt x="200" y="122"/>
                  </a:cubicBezTo>
                  <a:cubicBezTo>
                    <a:pt x="152" y="98"/>
                    <a:pt x="152" y="98"/>
                    <a:pt x="152" y="98"/>
                  </a:cubicBezTo>
                  <a:cubicBezTo>
                    <a:pt x="160" y="66"/>
                    <a:pt x="145" y="32"/>
                    <a:pt x="114" y="17"/>
                  </a:cubicBezTo>
                  <a:close/>
                  <a:moveTo>
                    <a:pt x="127" y="103"/>
                  </a:moveTo>
                  <a:cubicBezTo>
                    <a:pt x="115" y="128"/>
                    <a:pt x="85" y="138"/>
                    <a:pt x="61" y="126"/>
                  </a:cubicBezTo>
                  <a:cubicBezTo>
                    <a:pt x="36" y="114"/>
                    <a:pt x="26" y="84"/>
                    <a:pt x="38" y="60"/>
                  </a:cubicBezTo>
                  <a:cubicBezTo>
                    <a:pt x="50" y="35"/>
                    <a:pt x="80" y="25"/>
                    <a:pt x="104" y="37"/>
                  </a:cubicBezTo>
                  <a:cubicBezTo>
                    <a:pt x="129" y="49"/>
                    <a:pt x="139" y="79"/>
                    <a:pt x="127" y="103"/>
                  </a:cubicBezTo>
                  <a:close/>
                </a:path>
              </a:pathLst>
            </a:custGeom>
            <a:solidFill>
              <a:schemeClr val="bg1"/>
            </a:solidFill>
            <a:ln>
              <a:noFill/>
            </a:ln>
            <a:effectLst/>
          </p:spPr>
          <p:txBody>
            <a:bodyPr vert="horz" wrap="square" lIns="68589" tIns="34295" rIns="68589" bIns="34295" numCol="1" anchor="t" anchorCtr="0" compatLnSpc="1"/>
            <a:lstStyle/>
            <a:p>
              <a:endParaRPr lang="zh-CN" altLang="en-US">
                <a:latin typeface="+mj-ea"/>
                <a:ea typeface="+mj-ea"/>
              </a:endParaRPr>
            </a:p>
          </p:txBody>
        </p:sp>
      </p:grpSp>
      <p:grpSp>
        <p:nvGrpSpPr>
          <p:cNvPr id="5" name="组合 4"/>
          <p:cNvGrpSpPr/>
          <p:nvPr/>
        </p:nvGrpSpPr>
        <p:grpSpPr>
          <a:xfrm>
            <a:off x="7323854" y="3061694"/>
            <a:ext cx="1127411" cy="1133036"/>
            <a:chOff x="5493963" y="2296979"/>
            <a:chExt cx="845815" cy="850039"/>
          </a:xfrm>
        </p:grpSpPr>
        <p:grpSp>
          <p:nvGrpSpPr>
            <p:cNvPr id="48" name="组合 47"/>
            <p:cNvGrpSpPr/>
            <p:nvPr/>
          </p:nvGrpSpPr>
          <p:grpSpPr>
            <a:xfrm>
              <a:off x="5493963" y="2296979"/>
              <a:ext cx="845815" cy="850039"/>
              <a:chOff x="5413827" y="2743515"/>
              <a:chExt cx="1364344" cy="1370972"/>
            </a:xfrm>
          </p:grpSpPr>
          <p:sp>
            <p:nvSpPr>
              <p:cNvPr id="49" name="任意多边形 48"/>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chemeClr val="bg1">
                      <a:lumMod val="85000"/>
                    </a:schemeClr>
                  </a:gs>
                  <a:gs pos="0">
                    <a:schemeClr val="bg1"/>
                  </a:gs>
                </a:gsLst>
                <a:lin ang="2700000" scaled="1"/>
              </a:gradFill>
              <a:ln>
                <a:no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0" name="椭圆 49"/>
              <p:cNvSpPr/>
              <p:nvPr/>
            </p:nvSpPr>
            <p:spPr>
              <a:xfrm>
                <a:off x="5624509" y="2957514"/>
                <a:ext cx="942974" cy="942974"/>
              </a:xfrm>
              <a:prstGeom prst="ellipse">
                <a:avLst/>
              </a:prstGeom>
              <a:solidFill>
                <a:schemeClr val="accent1"/>
              </a:solidFill>
              <a:ln w="22225">
                <a:gradFill flip="none" rotWithShape="1">
                  <a:gsLst>
                    <a:gs pos="0">
                      <a:schemeClr val="bg1">
                        <a:lumMod val="85000"/>
                      </a:schemeClr>
                    </a:gs>
                    <a:gs pos="100000">
                      <a:schemeClr val="bg1"/>
                    </a:gs>
                  </a:gsLst>
                  <a:lin ang="2700000" scaled="1"/>
                  <a:tileRect/>
                </a:gradFill>
              </a:ln>
              <a:effectLst>
                <a:innerShdw blurRad="114300" dist="63500" dir="13500000">
                  <a:srgbClr val="5D356D">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1" name="椭圆 50"/>
              <p:cNvSpPr/>
              <p:nvPr/>
            </p:nvSpPr>
            <p:spPr>
              <a:xfrm>
                <a:off x="5761338" y="3013184"/>
                <a:ext cx="674085" cy="488735"/>
              </a:xfrm>
              <a:prstGeom prst="ellipse">
                <a:avLst/>
              </a:prstGeom>
              <a:gradFill>
                <a:gsLst>
                  <a:gs pos="0">
                    <a:schemeClr val="bg1">
                      <a:alpha val="80000"/>
                    </a:schemeClr>
                  </a:gs>
                  <a:gs pos="100000">
                    <a:srgbClr val="894EA0">
                      <a:alpha val="0"/>
                    </a:srgbClr>
                  </a:gs>
                </a:gsLst>
                <a:lin ang="54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27" name="Group 36"/>
            <p:cNvGrpSpPr>
              <a:grpSpLocks noChangeAspect="1"/>
            </p:cNvGrpSpPr>
            <p:nvPr/>
          </p:nvGrpSpPr>
          <p:grpSpPr bwMode="auto">
            <a:xfrm>
              <a:off x="5803625" y="2601278"/>
              <a:ext cx="270043" cy="233275"/>
              <a:chOff x="3321" y="1710"/>
              <a:chExt cx="1042" cy="900"/>
            </a:xfrm>
            <a:solidFill>
              <a:schemeClr val="bg1"/>
            </a:solidFill>
          </p:grpSpPr>
          <p:sp>
            <p:nvSpPr>
              <p:cNvPr id="128" name="Freeform 37"/>
              <p:cNvSpPr>
                <a:spLocks noEditPoints="1"/>
              </p:cNvSpPr>
              <p:nvPr/>
            </p:nvSpPr>
            <p:spPr bwMode="auto">
              <a:xfrm>
                <a:off x="3321" y="1710"/>
                <a:ext cx="1042" cy="745"/>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j-ea"/>
                  <a:ea typeface="+mj-ea"/>
                </a:endParaRPr>
              </a:p>
            </p:txBody>
          </p:sp>
          <p:sp>
            <p:nvSpPr>
              <p:cNvPr id="129" name="Rectangle 38"/>
              <p:cNvSpPr>
                <a:spLocks noChangeArrowheads="1"/>
              </p:cNvSpPr>
              <p:nvPr/>
            </p:nvSpPr>
            <p:spPr bwMode="auto">
              <a:xfrm>
                <a:off x="3716" y="2465"/>
                <a:ext cx="252" cy="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ea"/>
                  <a:ea typeface="+mj-ea"/>
                </a:endParaRPr>
              </a:p>
            </p:txBody>
          </p:sp>
          <p:sp>
            <p:nvSpPr>
              <p:cNvPr id="130" name="Rectangle 40"/>
              <p:cNvSpPr>
                <a:spLocks noChangeArrowheads="1"/>
              </p:cNvSpPr>
              <p:nvPr/>
            </p:nvSpPr>
            <p:spPr bwMode="auto">
              <a:xfrm>
                <a:off x="3595" y="2570"/>
                <a:ext cx="495" cy="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ea"/>
                  <a:ea typeface="+mj-ea"/>
                </a:endParaRPr>
              </a:p>
            </p:txBody>
          </p:sp>
          <p:sp>
            <p:nvSpPr>
              <p:cNvPr id="131" name="Freeform 42"/>
              <p:cNvSpPr/>
              <p:nvPr/>
            </p:nvSpPr>
            <p:spPr bwMode="auto">
              <a:xfrm>
                <a:off x="3433" y="1853"/>
                <a:ext cx="771" cy="400"/>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j-ea"/>
                  <a:ea typeface="+mj-ea"/>
                </a:endParaRPr>
              </a:p>
            </p:txBody>
          </p:sp>
        </p:grpSp>
      </p:grpSp>
      <p:grpSp>
        <p:nvGrpSpPr>
          <p:cNvPr id="8" name="组合 7"/>
          <p:cNvGrpSpPr/>
          <p:nvPr/>
        </p:nvGrpSpPr>
        <p:grpSpPr>
          <a:xfrm>
            <a:off x="6415923" y="4634483"/>
            <a:ext cx="1127411" cy="1133036"/>
            <a:chOff x="4812808" y="3476935"/>
            <a:chExt cx="845815" cy="850039"/>
          </a:xfrm>
        </p:grpSpPr>
        <p:grpSp>
          <p:nvGrpSpPr>
            <p:cNvPr id="52" name="组合 51"/>
            <p:cNvGrpSpPr/>
            <p:nvPr/>
          </p:nvGrpSpPr>
          <p:grpSpPr>
            <a:xfrm>
              <a:off x="4812808" y="3476935"/>
              <a:ext cx="845815" cy="850039"/>
              <a:chOff x="5413827" y="2743515"/>
              <a:chExt cx="1364344" cy="1370972"/>
            </a:xfrm>
          </p:grpSpPr>
          <p:sp>
            <p:nvSpPr>
              <p:cNvPr id="53" name="任意多边形 52"/>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chemeClr val="bg1">
                      <a:lumMod val="85000"/>
                    </a:schemeClr>
                  </a:gs>
                  <a:gs pos="0">
                    <a:schemeClr val="bg1"/>
                  </a:gs>
                </a:gsLst>
                <a:lin ang="2700000" scaled="1"/>
              </a:gradFill>
              <a:ln>
                <a:no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4" name="椭圆 53"/>
              <p:cNvSpPr/>
              <p:nvPr/>
            </p:nvSpPr>
            <p:spPr>
              <a:xfrm>
                <a:off x="5624512" y="2957514"/>
                <a:ext cx="942974" cy="942974"/>
              </a:xfrm>
              <a:prstGeom prst="ellipse">
                <a:avLst/>
              </a:prstGeom>
              <a:solidFill>
                <a:schemeClr val="accent2"/>
              </a:solidFill>
              <a:ln w="22225">
                <a:gradFill flip="none" rotWithShape="1">
                  <a:gsLst>
                    <a:gs pos="0">
                      <a:schemeClr val="bg1">
                        <a:lumMod val="85000"/>
                      </a:schemeClr>
                    </a:gs>
                    <a:gs pos="100000">
                      <a:schemeClr val="bg1"/>
                    </a:gs>
                  </a:gsLst>
                  <a:lin ang="2700000" scaled="1"/>
                  <a:tileRect/>
                </a:gradFill>
              </a:ln>
              <a:effectLst>
                <a:innerShdw blurRad="114300" dist="63500" dir="13500000">
                  <a:srgbClr val="7D2B4C">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5" name="椭圆 54"/>
              <p:cNvSpPr/>
              <p:nvPr/>
            </p:nvSpPr>
            <p:spPr>
              <a:xfrm>
                <a:off x="5761338" y="3013184"/>
                <a:ext cx="674085" cy="488735"/>
              </a:xfrm>
              <a:prstGeom prst="ellipse">
                <a:avLst/>
              </a:prstGeom>
              <a:gradFill>
                <a:gsLst>
                  <a:gs pos="0">
                    <a:schemeClr val="bg1">
                      <a:alpha val="80000"/>
                    </a:schemeClr>
                  </a:gs>
                  <a:gs pos="100000">
                    <a:srgbClr val="C65885">
                      <a:alpha val="0"/>
                    </a:srgbClr>
                  </a:gs>
                </a:gsLst>
                <a:lin ang="54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32" name="Freeform 53"/>
            <p:cNvSpPr>
              <a:spLocks noEditPoints="1"/>
            </p:cNvSpPr>
            <p:nvPr/>
          </p:nvSpPr>
          <p:spPr bwMode="auto">
            <a:xfrm>
              <a:off x="5114336" y="3767713"/>
              <a:ext cx="276782" cy="276820"/>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bg1"/>
            </a:solidFill>
            <a:ln>
              <a:noFill/>
            </a:ln>
          </p:spPr>
          <p:txBody>
            <a:bodyPr vert="horz" wrap="square" lIns="68589" tIns="34295" rIns="68589" bIns="34295" numCol="1" anchor="t" anchorCtr="0" compatLnSpc="1"/>
            <a:lstStyle/>
            <a:p>
              <a:endParaRPr lang="zh-CN" altLang="en-US">
                <a:solidFill>
                  <a:srgbClr val="FFB850"/>
                </a:solidFill>
                <a:latin typeface="+mj-ea"/>
                <a:ea typeface="+mj-ea"/>
              </a:endParaRPr>
            </a:p>
          </p:txBody>
        </p:sp>
      </p:grpSp>
      <p:sp>
        <p:nvSpPr>
          <p:cNvPr id="6" name="标题 5"/>
          <p:cNvSpPr>
            <a:spLocks noGrp="1"/>
          </p:cNvSpPr>
          <p:nvPr>
            <p:ph type="title"/>
          </p:nvPr>
        </p:nvSpPr>
        <p:spPr/>
        <p:txBody>
          <a:bodyPr/>
          <a:lstStyle/>
          <a:p>
            <a:r>
              <a:rPr lang="zh-CN" altLang="en-US" dirty="0"/>
              <a:t>单击输入标题内容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randombar(horizontal)">
                                      <p:cBhvr>
                                        <p:cTn id="7" dur="500"/>
                                        <p:tgtEl>
                                          <p:spTgt spid="7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randombar(horizontal)">
                                      <p:cBhvr>
                                        <p:cTn id="10" dur="500"/>
                                        <p:tgtEl>
                                          <p:spTgt spid="80"/>
                                        </p:tgtEl>
                                      </p:cBhvr>
                                    </p:animEffect>
                                  </p:childTnLst>
                                </p:cTn>
                              </p:par>
                              <p:par>
                                <p:cTn id="11" presetID="35" presetClass="entr" presetSubtype="0" fill="hold" grpId="0"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2000"/>
                                        <p:tgtEl>
                                          <p:spTgt spid="47"/>
                                        </p:tgtEl>
                                      </p:cBhvr>
                                    </p:animEffect>
                                    <p:anim calcmode="lin" valueType="num">
                                      <p:cBhvr>
                                        <p:cTn id="14" dur="2000" fill="hold"/>
                                        <p:tgtEl>
                                          <p:spTgt spid="47"/>
                                        </p:tgtEl>
                                        <p:attrNameLst>
                                          <p:attrName>style.rotation</p:attrName>
                                        </p:attrNameLst>
                                      </p:cBhvr>
                                      <p:tavLst>
                                        <p:tav tm="0">
                                          <p:val>
                                            <p:fltVal val="720"/>
                                          </p:val>
                                        </p:tav>
                                        <p:tav tm="100000">
                                          <p:val>
                                            <p:fltVal val="0"/>
                                          </p:val>
                                        </p:tav>
                                      </p:tavLst>
                                    </p:anim>
                                    <p:anim calcmode="lin" valueType="num">
                                      <p:cBhvr>
                                        <p:cTn id="15" dur="2000" fill="hold"/>
                                        <p:tgtEl>
                                          <p:spTgt spid="47"/>
                                        </p:tgtEl>
                                        <p:attrNameLst>
                                          <p:attrName>ppt_h</p:attrName>
                                        </p:attrNameLst>
                                      </p:cBhvr>
                                      <p:tavLst>
                                        <p:tav tm="0">
                                          <p:val>
                                            <p:fltVal val="0"/>
                                          </p:val>
                                        </p:tav>
                                        <p:tav tm="100000">
                                          <p:val>
                                            <p:strVal val="#ppt_h"/>
                                          </p:val>
                                        </p:tav>
                                      </p:tavLst>
                                    </p:anim>
                                    <p:anim calcmode="lin" valueType="num">
                                      <p:cBhvr>
                                        <p:cTn id="16" dur="2000" fill="hold"/>
                                        <p:tgtEl>
                                          <p:spTgt spid="47"/>
                                        </p:tgtEl>
                                        <p:attrNameLst>
                                          <p:attrName>ppt_w</p:attrName>
                                        </p:attrNameLst>
                                      </p:cBhvr>
                                      <p:tavLst>
                                        <p:tav tm="0">
                                          <p:val>
                                            <p:fltVal val="0"/>
                                          </p:val>
                                        </p:tav>
                                        <p:tav tm="100000">
                                          <p:val>
                                            <p:strVal val="#ppt_w"/>
                                          </p:val>
                                        </p:tav>
                                      </p:tavLst>
                                    </p:anim>
                                  </p:childTnLst>
                                </p:cTn>
                              </p:par>
                            </p:childTnLst>
                          </p:cTn>
                        </p:par>
                        <p:par>
                          <p:cTn id="17" fill="hold">
                            <p:stCondLst>
                              <p:cond delay="500"/>
                            </p:stCondLst>
                            <p:childTnLst>
                              <p:par>
                                <p:cTn id="18" presetID="23" presetClass="entr" presetSubtype="528"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ppt_x</p:attrName>
                                        </p:attrNameLst>
                                      </p:cBhvr>
                                      <p:tavLst>
                                        <p:tav tm="0">
                                          <p:val>
                                            <p:fltVal val="0.5"/>
                                          </p:val>
                                        </p:tav>
                                        <p:tav tm="100000">
                                          <p:val>
                                            <p:strVal val="#ppt_x"/>
                                          </p:val>
                                        </p:tav>
                                      </p:tavLst>
                                    </p:anim>
                                    <p:anim calcmode="lin" valueType="num">
                                      <p:cBhvr>
                                        <p:cTn id="23" dur="500" fill="hold"/>
                                        <p:tgtEl>
                                          <p:spTgt spid="2"/>
                                        </p:tgtEl>
                                        <p:attrNameLst>
                                          <p:attrName>ppt_y</p:attrName>
                                        </p:attrNameLst>
                                      </p:cBhvr>
                                      <p:tavLst>
                                        <p:tav tm="0">
                                          <p:val>
                                            <p:fltVal val="0.5"/>
                                          </p:val>
                                        </p:tav>
                                        <p:tav tm="100000">
                                          <p:val>
                                            <p:strVal val="#ppt_y"/>
                                          </p:val>
                                        </p:tav>
                                      </p:tavLst>
                                    </p:anim>
                                  </p:childTnLst>
                                </p:cTn>
                              </p:par>
                              <p:par>
                                <p:cTn id="24" presetID="23" presetClass="entr" presetSubtype="528"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 calcmode="lin" valueType="num">
                                      <p:cBhvr>
                                        <p:cTn id="28" dur="500" fill="hold"/>
                                        <p:tgtEl>
                                          <p:spTgt spid="3"/>
                                        </p:tgtEl>
                                        <p:attrNameLst>
                                          <p:attrName>ppt_x</p:attrName>
                                        </p:attrNameLst>
                                      </p:cBhvr>
                                      <p:tavLst>
                                        <p:tav tm="0">
                                          <p:val>
                                            <p:fltVal val="0.5"/>
                                          </p:val>
                                        </p:tav>
                                        <p:tav tm="100000">
                                          <p:val>
                                            <p:strVal val="#ppt_x"/>
                                          </p:val>
                                        </p:tav>
                                      </p:tavLst>
                                    </p:anim>
                                    <p:anim calcmode="lin" valueType="num">
                                      <p:cBhvr>
                                        <p:cTn id="29" dur="500" fill="hold"/>
                                        <p:tgtEl>
                                          <p:spTgt spid="3"/>
                                        </p:tgtEl>
                                        <p:attrNameLst>
                                          <p:attrName>ppt_y</p:attrName>
                                        </p:attrNameLst>
                                      </p:cBhvr>
                                      <p:tavLst>
                                        <p:tav tm="0">
                                          <p:val>
                                            <p:fltVal val="0.5"/>
                                          </p:val>
                                        </p:tav>
                                        <p:tav tm="100000">
                                          <p:val>
                                            <p:strVal val="#ppt_y"/>
                                          </p:val>
                                        </p:tav>
                                      </p:tavLst>
                                    </p:anim>
                                  </p:childTnLst>
                                </p:cTn>
                              </p:par>
                              <p:par>
                                <p:cTn id="30" presetID="23" presetClass="entr" presetSubtype="528"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 calcmode="lin" valueType="num">
                                      <p:cBhvr>
                                        <p:cTn id="34" dur="500" fill="hold"/>
                                        <p:tgtEl>
                                          <p:spTgt spid="5"/>
                                        </p:tgtEl>
                                        <p:attrNameLst>
                                          <p:attrName>ppt_x</p:attrName>
                                        </p:attrNameLst>
                                      </p:cBhvr>
                                      <p:tavLst>
                                        <p:tav tm="0">
                                          <p:val>
                                            <p:fltVal val="0.5"/>
                                          </p:val>
                                        </p:tav>
                                        <p:tav tm="100000">
                                          <p:val>
                                            <p:strVal val="#ppt_x"/>
                                          </p:val>
                                        </p:tav>
                                      </p:tavLst>
                                    </p:anim>
                                    <p:anim calcmode="lin" valueType="num">
                                      <p:cBhvr>
                                        <p:cTn id="35" dur="500" fill="hold"/>
                                        <p:tgtEl>
                                          <p:spTgt spid="5"/>
                                        </p:tgtEl>
                                        <p:attrNameLst>
                                          <p:attrName>ppt_y</p:attrName>
                                        </p:attrNameLst>
                                      </p:cBhvr>
                                      <p:tavLst>
                                        <p:tav tm="0">
                                          <p:val>
                                            <p:fltVal val="0.5"/>
                                          </p:val>
                                        </p:tav>
                                        <p:tav tm="100000">
                                          <p:val>
                                            <p:strVal val="#ppt_y"/>
                                          </p:val>
                                        </p:tav>
                                      </p:tavLst>
                                    </p:anim>
                                  </p:childTnLst>
                                </p:cTn>
                              </p:par>
                              <p:par>
                                <p:cTn id="36" presetID="23" presetClass="entr" presetSubtype="528"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 calcmode="lin" valueType="num">
                                      <p:cBhvr>
                                        <p:cTn id="40" dur="500" fill="hold"/>
                                        <p:tgtEl>
                                          <p:spTgt spid="8"/>
                                        </p:tgtEl>
                                        <p:attrNameLst>
                                          <p:attrName>ppt_x</p:attrName>
                                        </p:attrNameLst>
                                      </p:cBhvr>
                                      <p:tavLst>
                                        <p:tav tm="0">
                                          <p:val>
                                            <p:fltVal val="0.5"/>
                                          </p:val>
                                        </p:tav>
                                        <p:tav tm="100000">
                                          <p:val>
                                            <p:strVal val="#ppt_x"/>
                                          </p:val>
                                        </p:tav>
                                      </p:tavLst>
                                    </p:anim>
                                    <p:anim calcmode="lin" valueType="num">
                                      <p:cBhvr>
                                        <p:cTn id="41" dur="500" fill="hold"/>
                                        <p:tgtEl>
                                          <p:spTgt spid="8"/>
                                        </p:tgtEl>
                                        <p:attrNameLst>
                                          <p:attrName>ppt_y</p:attrName>
                                        </p:attrNameLst>
                                      </p:cBhvr>
                                      <p:tavLst>
                                        <p:tav tm="0">
                                          <p:val>
                                            <p:fltVal val="0.5"/>
                                          </p:val>
                                        </p:tav>
                                        <p:tav tm="100000">
                                          <p:val>
                                            <p:strVal val="#ppt_y"/>
                                          </p:val>
                                        </p:tav>
                                      </p:tavLst>
                                    </p:anim>
                                  </p:childTnLst>
                                </p:cTn>
                              </p:par>
                              <p:par>
                                <p:cTn id="42" presetID="23" presetClass="entr" presetSubtype="528" fill="hold" nodeType="with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p:cTn id="44" dur="500" fill="hold"/>
                                        <p:tgtEl>
                                          <p:spTgt spid="7"/>
                                        </p:tgtEl>
                                        <p:attrNameLst>
                                          <p:attrName>ppt_w</p:attrName>
                                        </p:attrNameLst>
                                      </p:cBhvr>
                                      <p:tavLst>
                                        <p:tav tm="0">
                                          <p:val>
                                            <p:fltVal val="0"/>
                                          </p:val>
                                        </p:tav>
                                        <p:tav tm="100000">
                                          <p:val>
                                            <p:strVal val="#ppt_w"/>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 calcmode="lin" valueType="num">
                                      <p:cBhvr>
                                        <p:cTn id="46" dur="500" fill="hold"/>
                                        <p:tgtEl>
                                          <p:spTgt spid="7"/>
                                        </p:tgtEl>
                                        <p:attrNameLst>
                                          <p:attrName>ppt_x</p:attrName>
                                        </p:attrNameLst>
                                      </p:cBhvr>
                                      <p:tavLst>
                                        <p:tav tm="0">
                                          <p:val>
                                            <p:fltVal val="0.5"/>
                                          </p:val>
                                        </p:tav>
                                        <p:tav tm="100000">
                                          <p:val>
                                            <p:strVal val="#ppt_x"/>
                                          </p:val>
                                        </p:tav>
                                      </p:tavLst>
                                    </p:anim>
                                    <p:anim calcmode="lin" valueType="num">
                                      <p:cBhvr>
                                        <p:cTn id="47" dur="500" fill="hold"/>
                                        <p:tgtEl>
                                          <p:spTgt spid="7"/>
                                        </p:tgtEl>
                                        <p:attrNameLst>
                                          <p:attrName>ppt_y</p:attrName>
                                        </p:attrNameLst>
                                      </p:cBhvr>
                                      <p:tavLst>
                                        <p:tav tm="0">
                                          <p:val>
                                            <p:fltVal val="0.5"/>
                                          </p:val>
                                        </p:tav>
                                        <p:tav tm="100000">
                                          <p:val>
                                            <p:strVal val="#ppt_y"/>
                                          </p:val>
                                        </p:tav>
                                      </p:tavLst>
                                    </p:anim>
                                  </p:childTnLst>
                                </p:cTn>
                              </p:par>
                              <p:par>
                                <p:cTn id="48" presetID="23" presetClass="entr" presetSubtype="528" fill="hold" nodeType="with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p:cTn id="50" dur="500" fill="hold"/>
                                        <p:tgtEl>
                                          <p:spTgt spid="4"/>
                                        </p:tgtEl>
                                        <p:attrNameLst>
                                          <p:attrName>ppt_w</p:attrName>
                                        </p:attrNameLst>
                                      </p:cBhvr>
                                      <p:tavLst>
                                        <p:tav tm="0">
                                          <p:val>
                                            <p:fltVal val="0"/>
                                          </p:val>
                                        </p:tav>
                                        <p:tav tm="100000">
                                          <p:val>
                                            <p:strVal val="#ppt_w"/>
                                          </p:val>
                                        </p:tav>
                                      </p:tavLst>
                                    </p:anim>
                                    <p:anim calcmode="lin" valueType="num">
                                      <p:cBhvr>
                                        <p:cTn id="51" dur="500" fill="hold"/>
                                        <p:tgtEl>
                                          <p:spTgt spid="4"/>
                                        </p:tgtEl>
                                        <p:attrNameLst>
                                          <p:attrName>ppt_h</p:attrName>
                                        </p:attrNameLst>
                                      </p:cBhvr>
                                      <p:tavLst>
                                        <p:tav tm="0">
                                          <p:val>
                                            <p:fltVal val="0"/>
                                          </p:val>
                                        </p:tav>
                                        <p:tav tm="100000">
                                          <p:val>
                                            <p:strVal val="#ppt_h"/>
                                          </p:val>
                                        </p:tav>
                                      </p:tavLst>
                                    </p:anim>
                                    <p:anim calcmode="lin" valueType="num">
                                      <p:cBhvr>
                                        <p:cTn id="52" dur="500" fill="hold"/>
                                        <p:tgtEl>
                                          <p:spTgt spid="4"/>
                                        </p:tgtEl>
                                        <p:attrNameLst>
                                          <p:attrName>ppt_x</p:attrName>
                                        </p:attrNameLst>
                                      </p:cBhvr>
                                      <p:tavLst>
                                        <p:tav tm="0">
                                          <p:val>
                                            <p:fltVal val="0.5"/>
                                          </p:val>
                                        </p:tav>
                                        <p:tav tm="100000">
                                          <p:val>
                                            <p:strVal val="#ppt_x"/>
                                          </p:val>
                                        </p:tav>
                                      </p:tavLst>
                                    </p:anim>
                                    <p:anim calcmode="lin" valueType="num">
                                      <p:cBhvr>
                                        <p:cTn id="53" dur="500" fill="hold"/>
                                        <p:tgtEl>
                                          <p:spTgt spid="4"/>
                                        </p:tgtEl>
                                        <p:attrNameLst>
                                          <p:attrName>ppt_y</p:attrName>
                                        </p:attrNameLst>
                                      </p:cBhvr>
                                      <p:tavLst>
                                        <p:tav tm="0">
                                          <p:val>
                                            <p:fltVal val="0.5"/>
                                          </p:val>
                                        </p:tav>
                                        <p:tav tm="100000">
                                          <p:val>
                                            <p:strVal val="#ppt_y"/>
                                          </p:val>
                                        </p:tav>
                                      </p:tavLst>
                                    </p:anim>
                                  </p:childTnLst>
                                </p:cTn>
                              </p:par>
                            </p:childTnLst>
                          </p:cTn>
                        </p:par>
                        <p:par>
                          <p:cTn id="54" fill="hold">
                            <p:stCondLst>
                              <p:cond delay="1000"/>
                            </p:stCondLst>
                            <p:childTnLst>
                              <p:par>
                                <p:cTn id="55" presetID="14" presetClass="entr" presetSubtype="10" fill="hold" nodeType="after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randombar(horizontal)">
                                      <p:cBhvr>
                                        <p:cTn id="57" dur="500"/>
                                        <p:tgtEl>
                                          <p:spTgt spid="81"/>
                                        </p:tgtEl>
                                      </p:cBhvr>
                                    </p:animEffect>
                                  </p:childTnLst>
                                </p:cTn>
                              </p:par>
                              <p:par>
                                <p:cTn id="58" presetID="14" presetClass="entr" presetSubtype="10" fill="hold" nodeType="withEffect">
                                  <p:stCondLst>
                                    <p:cond delay="0"/>
                                  </p:stCondLst>
                                  <p:childTnLst>
                                    <p:set>
                                      <p:cBhvr>
                                        <p:cTn id="59" dur="1" fill="hold">
                                          <p:stCondLst>
                                            <p:cond delay="0"/>
                                          </p:stCondLst>
                                        </p:cTn>
                                        <p:tgtEl>
                                          <p:spTgt spid="93"/>
                                        </p:tgtEl>
                                        <p:attrNameLst>
                                          <p:attrName>style.visibility</p:attrName>
                                        </p:attrNameLst>
                                      </p:cBhvr>
                                      <p:to>
                                        <p:strVal val="visible"/>
                                      </p:to>
                                    </p:set>
                                    <p:animEffect transition="in" filter="randombar(horizontal)">
                                      <p:cBhvr>
                                        <p:cTn id="60" dur="500"/>
                                        <p:tgtEl>
                                          <p:spTgt spid="93"/>
                                        </p:tgtEl>
                                      </p:cBhvr>
                                    </p:animEffect>
                                  </p:childTnLst>
                                </p:cTn>
                              </p:par>
                              <p:par>
                                <p:cTn id="61" presetID="14" presetClass="entr" presetSubtype="10" fill="hold" nodeType="withEffect">
                                  <p:stCondLst>
                                    <p:cond delay="0"/>
                                  </p:stCondLst>
                                  <p:childTnLst>
                                    <p:set>
                                      <p:cBhvr>
                                        <p:cTn id="62" dur="1" fill="hold">
                                          <p:stCondLst>
                                            <p:cond delay="0"/>
                                          </p:stCondLst>
                                        </p:cTn>
                                        <p:tgtEl>
                                          <p:spTgt spid="87"/>
                                        </p:tgtEl>
                                        <p:attrNameLst>
                                          <p:attrName>style.visibility</p:attrName>
                                        </p:attrNameLst>
                                      </p:cBhvr>
                                      <p:to>
                                        <p:strVal val="visible"/>
                                      </p:to>
                                    </p:set>
                                    <p:animEffect transition="in" filter="randombar(horizontal)">
                                      <p:cBhvr>
                                        <p:cTn id="63" dur="500"/>
                                        <p:tgtEl>
                                          <p:spTgt spid="87"/>
                                        </p:tgtEl>
                                      </p:cBhvr>
                                    </p:animEffect>
                                  </p:childTnLst>
                                </p:cTn>
                              </p:par>
                              <p:par>
                                <p:cTn id="64" presetID="14" presetClass="entr" presetSubtype="10" fill="hold" nodeType="withEffect">
                                  <p:stCondLst>
                                    <p:cond delay="0"/>
                                  </p:stCondLst>
                                  <p:childTnLst>
                                    <p:set>
                                      <p:cBhvr>
                                        <p:cTn id="65" dur="1" fill="hold">
                                          <p:stCondLst>
                                            <p:cond delay="0"/>
                                          </p:stCondLst>
                                        </p:cTn>
                                        <p:tgtEl>
                                          <p:spTgt spid="102"/>
                                        </p:tgtEl>
                                        <p:attrNameLst>
                                          <p:attrName>style.visibility</p:attrName>
                                        </p:attrNameLst>
                                      </p:cBhvr>
                                      <p:to>
                                        <p:strVal val="visible"/>
                                      </p:to>
                                    </p:set>
                                    <p:animEffect transition="in" filter="randombar(horizontal)">
                                      <p:cBhvr>
                                        <p:cTn id="66" dur="500"/>
                                        <p:tgtEl>
                                          <p:spTgt spid="102"/>
                                        </p:tgtEl>
                                      </p:cBhvr>
                                    </p:animEffect>
                                  </p:childTnLst>
                                </p:cTn>
                              </p:par>
                              <p:par>
                                <p:cTn id="67" presetID="14" presetClass="entr" presetSubtype="10" fill="hold" nodeType="withEffect">
                                  <p:stCondLst>
                                    <p:cond delay="0"/>
                                  </p:stCondLst>
                                  <p:childTnLst>
                                    <p:set>
                                      <p:cBhvr>
                                        <p:cTn id="68" dur="1" fill="hold">
                                          <p:stCondLst>
                                            <p:cond delay="0"/>
                                          </p:stCondLst>
                                        </p:cTn>
                                        <p:tgtEl>
                                          <p:spTgt spid="105"/>
                                        </p:tgtEl>
                                        <p:attrNameLst>
                                          <p:attrName>style.visibility</p:attrName>
                                        </p:attrNameLst>
                                      </p:cBhvr>
                                      <p:to>
                                        <p:strVal val="visible"/>
                                      </p:to>
                                    </p:set>
                                    <p:animEffect transition="in" filter="randombar(horizontal)">
                                      <p:cBhvr>
                                        <p:cTn id="69" dur="500"/>
                                        <p:tgtEl>
                                          <p:spTgt spid="105"/>
                                        </p:tgtEl>
                                      </p:cBhvr>
                                    </p:animEffect>
                                  </p:childTnLst>
                                </p:cTn>
                              </p:par>
                              <p:par>
                                <p:cTn id="70" presetID="14" presetClass="entr" presetSubtype="10" fill="hold" nodeType="withEffect">
                                  <p:stCondLst>
                                    <p:cond delay="0"/>
                                  </p:stCondLst>
                                  <p:childTnLst>
                                    <p:set>
                                      <p:cBhvr>
                                        <p:cTn id="71" dur="1" fill="hold">
                                          <p:stCondLst>
                                            <p:cond delay="0"/>
                                          </p:stCondLst>
                                        </p:cTn>
                                        <p:tgtEl>
                                          <p:spTgt spid="99"/>
                                        </p:tgtEl>
                                        <p:attrNameLst>
                                          <p:attrName>style.visibility</p:attrName>
                                        </p:attrNameLst>
                                      </p:cBhvr>
                                      <p:to>
                                        <p:strVal val="visible"/>
                                      </p:to>
                                    </p:set>
                                    <p:animEffect transition="in" filter="randombar(horizontal)">
                                      <p:cBhvr>
                                        <p:cTn id="72" dur="500"/>
                                        <p:tgtEl>
                                          <p:spTgt spid="99"/>
                                        </p:tgtEl>
                                      </p:cBhvr>
                                    </p:animEffect>
                                  </p:childTnLst>
                                </p:cTn>
                              </p:par>
                            </p:childTnLst>
                          </p:cTn>
                        </p:par>
                        <p:par>
                          <p:cTn id="73" fill="hold">
                            <p:stCondLst>
                              <p:cond delay="1500"/>
                            </p:stCondLst>
                            <p:childTnLst>
                              <p:par>
                                <p:cTn id="74" presetID="14" presetClass="entr" presetSubtype="10" fill="hold" nodeType="afterEffect">
                                  <p:stCondLst>
                                    <p:cond delay="0"/>
                                  </p:stCondLst>
                                  <p:childTnLst>
                                    <p:set>
                                      <p:cBhvr>
                                        <p:cTn id="75" dur="1" fill="hold">
                                          <p:stCondLst>
                                            <p:cond delay="0"/>
                                          </p:stCondLst>
                                        </p:cTn>
                                        <p:tgtEl>
                                          <p:spTgt spid="84"/>
                                        </p:tgtEl>
                                        <p:attrNameLst>
                                          <p:attrName>style.visibility</p:attrName>
                                        </p:attrNameLst>
                                      </p:cBhvr>
                                      <p:to>
                                        <p:strVal val="visible"/>
                                      </p:to>
                                    </p:set>
                                    <p:animEffect transition="in" filter="randombar(horizontal)">
                                      <p:cBhvr>
                                        <p:cTn id="76" dur="500"/>
                                        <p:tgtEl>
                                          <p:spTgt spid="84"/>
                                        </p:tgtEl>
                                      </p:cBhvr>
                                    </p:animEffect>
                                  </p:childTnLst>
                                </p:cTn>
                              </p:par>
                              <p:par>
                                <p:cTn id="77" presetID="14" presetClass="entr" presetSubtype="10" fill="hold" nodeType="withEffect">
                                  <p:stCondLst>
                                    <p:cond delay="0"/>
                                  </p:stCondLst>
                                  <p:childTnLst>
                                    <p:set>
                                      <p:cBhvr>
                                        <p:cTn id="78" dur="1" fill="hold">
                                          <p:stCondLst>
                                            <p:cond delay="0"/>
                                          </p:stCondLst>
                                        </p:cTn>
                                        <p:tgtEl>
                                          <p:spTgt spid="96"/>
                                        </p:tgtEl>
                                        <p:attrNameLst>
                                          <p:attrName>style.visibility</p:attrName>
                                        </p:attrNameLst>
                                      </p:cBhvr>
                                      <p:to>
                                        <p:strVal val="visible"/>
                                      </p:to>
                                    </p:set>
                                    <p:animEffect transition="in" filter="randombar(horizontal)">
                                      <p:cBhvr>
                                        <p:cTn id="79" dur="500"/>
                                        <p:tgtEl>
                                          <p:spTgt spid="96"/>
                                        </p:tgtEl>
                                      </p:cBhvr>
                                    </p:animEffect>
                                  </p:childTnLst>
                                </p:cTn>
                              </p:par>
                              <p:par>
                                <p:cTn id="80" presetID="14" presetClass="entr" presetSubtype="10" fill="hold" nodeType="withEffect">
                                  <p:stCondLst>
                                    <p:cond delay="0"/>
                                  </p:stCondLst>
                                  <p:childTnLst>
                                    <p:set>
                                      <p:cBhvr>
                                        <p:cTn id="81" dur="1" fill="hold">
                                          <p:stCondLst>
                                            <p:cond delay="0"/>
                                          </p:stCondLst>
                                        </p:cTn>
                                        <p:tgtEl>
                                          <p:spTgt spid="90"/>
                                        </p:tgtEl>
                                        <p:attrNameLst>
                                          <p:attrName>style.visibility</p:attrName>
                                        </p:attrNameLst>
                                      </p:cBhvr>
                                      <p:to>
                                        <p:strVal val="visible"/>
                                      </p:to>
                                    </p:set>
                                    <p:animEffect transition="in" filter="randombar(horizontal)">
                                      <p:cBhvr>
                                        <p:cTn id="82" dur="500"/>
                                        <p:tgtEl>
                                          <p:spTgt spid="90"/>
                                        </p:tgtEl>
                                      </p:cBhvr>
                                    </p:animEffect>
                                  </p:childTnLst>
                                </p:cTn>
                              </p:par>
                              <p:par>
                                <p:cTn id="83" presetID="14" presetClass="entr" presetSubtype="10" fill="hold" nodeType="withEffect">
                                  <p:stCondLst>
                                    <p:cond delay="0"/>
                                  </p:stCondLst>
                                  <p:childTnLst>
                                    <p:set>
                                      <p:cBhvr>
                                        <p:cTn id="84" dur="1" fill="hold">
                                          <p:stCondLst>
                                            <p:cond delay="0"/>
                                          </p:stCondLst>
                                        </p:cTn>
                                        <p:tgtEl>
                                          <p:spTgt spid="114"/>
                                        </p:tgtEl>
                                        <p:attrNameLst>
                                          <p:attrName>style.visibility</p:attrName>
                                        </p:attrNameLst>
                                      </p:cBhvr>
                                      <p:to>
                                        <p:strVal val="visible"/>
                                      </p:to>
                                    </p:set>
                                    <p:animEffect transition="in" filter="randombar(horizontal)">
                                      <p:cBhvr>
                                        <p:cTn id="85" dur="500"/>
                                        <p:tgtEl>
                                          <p:spTgt spid="114"/>
                                        </p:tgtEl>
                                      </p:cBhvr>
                                    </p:animEffect>
                                  </p:childTnLst>
                                </p:cTn>
                              </p:par>
                              <p:par>
                                <p:cTn id="86" presetID="14" presetClass="entr" presetSubtype="10" fill="hold" nodeType="withEffect">
                                  <p:stCondLst>
                                    <p:cond delay="0"/>
                                  </p:stCondLst>
                                  <p:childTnLst>
                                    <p:set>
                                      <p:cBhvr>
                                        <p:cTn id="87" dur="1" fill="hold">
                                          <p:stCondLst>
                                            <p:cond delay="0"/>
                                          </p:stCondLst>
                                        </p:cTn>
                                        <p:tgtEl>
                                          <p:spTgt spid="111"/>
                                        </p:tgtEl>
                                        <p:attrNameLst>
                                          <p:attrName>style.visibility</p:attrName>
                                        </p:attrNameLst>
                                      </p:cBhvr>
                                      <p:to>
                                        <p:strVal val="visible"/>
                                      </p:to>
                                    </p:set>
                                    <p:animEffect transition="in" filter="randombar(horizontal)">
                                      <p:cBhvr>
                                        <p:cTn id="88" dur="500"/>
                                        <p:tgtEl>
                                          <p:spTgt spid="111"/>
                                        </p:tgtEl>
                                      </p:cBhvr>
                                    </p:animEffect>
                                  </p:childTnLst>
                                </p:cTn>
                              </p:par>
                              <p:par>
                                <p:cTn id="89" presetID="14" presetClass="entr" presetSubtype="10" fill="hold" nodeType="withEffect">
                                  <p:stCondLst>
                                    <p:cond delay="0"/>
                                  </p:stCondLst>
                                  <p:childTnLst>
                                    <p:set>
                                      <p:cBhvr>
                                        <p:cTn id="90" dur="1" fill="hold">
                                          <p:stCondLst>
                                            <p:cond delay="0"/>
                                          </p:stCondLst>
                                        </p:cTn>
                                        <p:tgtEl>
                                          <p:spTgt spid="108"/>
                                        </p:tgtEl>
                                        <p:attrNameLst>
                                          <p:attrName>style.visibility</p:attrName>
                                        </p:attrNameLst>
                                      </p:cBhvr>
                                      <p:to>
                                        <p:strVal val="visible"/>
                                      </p:to>
                                    </p:set>
                                    <p:animEffect transition="in" filter="randombar(horizontal)">
                                      <p:cBhvr>
                                        <p:cTn id="91"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80" grpId="0"/>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MH" val="20151126093208"/>
  <p:tag name="MH_LIBRARY" val="GRAPHIC"/>
  <p:tag name="MH_TYPE" val="Other"/>
  <p:tag name="MH_ORDER" val="3"/>
</p:tagLst>
</file>

<file path=ppt/tags/tag11.xml><?xml version="1.0" encoding="utf-8"?>
<p:tagLst xmlns:p="http://schemas.openxmlformats.org/presentationml/2006/main">
  <p:tag name="MH" val="20151126093208"/>
  <p:tag name="MH_LIBRARY" val="GRAPHIC"/>
  <p:tag name="MH_TYPE" val="Other"/>
  <p:tag name="MH_ORDER" val="3"/>
</p:tagLst>
</file>

<file path=ppt/tags/tag12.xml><?xml version="1.0" encoding="utf-8"?>
<p:tagLst xmlns:p="http://schemas.openxmlformats.org/presentationml/2006/main">
  <p:tag name="MH" val="20151126093208"/>
  <p:tag name="MH_LIBRARY" val="GRAPHIC"/>
  <p:tag name="MH_TYPE" val="Other"/>
  <p:tag name="MH_ORDER" val="3"/>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MH" val="20151126093208"/>
  <p:tag name="MH_LIBRARY" val="GRAPHIC"/>
  <p:tag name="MH_TYPE" val="Other"/>
  <p:tag name="MH_ORDER" val="3"/>
</p:tagLst>
</file>

<file path=ppt/tags/tag8.xml><?xml version="1.0" encoding="utf-8"?>
<p:tagLst xmlns:p="http://schemas.openxmlformats.org/presentationml/2006/main">
  <p:tag name="MH" val="20151126093208"/>
  <p:tag name="MH_LIBRARY" val="GRAPHIC"/>
  <p:tag name="MH_TYPE" val="Other"/>
  <p:tag name="MH_ORDER" val="3"/>
</p:tagLst>
</file>

<file path=ppt/tags/tag9.xml><?xml version="1.0" encoding="utf-8"?>
<p:tagLst xmlns:p="http://schemas.openxmlformats.org/presentationml/2006/main">
  <p:tag name="MH" val="20151126093208"/>
  <p:tag name="MH_LIBRARY" val="GRAPHIC"/>
  <p:tag name="MH_TYPE" val="Other"/>
  <p:tag name="MH_ORDER" val="3"/>
</p:tagLst>
</file>

<file path=ppt/theme/theme1.xml><?xml version="1.0" encoding="utf-8"?>
<a:theme xmlns:a="http://schemas.openxmlformats.org/drawingml/2006/main" name="Office 主题">
  <a:themeElements>
    <a:clrScheme name="自定义 102">
      <a:dk1>
        <a:sysClr val="windowText" lastClr="000000"/>
      </a:dk1>
      <a:lt1>
        <a:sysClr val="window" lastClr="FFFFFF"/>
      </a:lt1>
      <a:dk2>
        <a:srgbClr val="7CB554"/>
      </a:dk2>
      <a:lt2>
        <a:srgbClr val="D9D9D9"/>
      </a:lt2>
      <a:accent1>
        <a:srgbClr val="2B6F7D"/>
      </a:accent1>
      <a:accent2>
        <a:srgbClr val="1C9494"/>
      </a:accent2>
      <a:accent3>
        <a:srgbClr val="7CB554"/>
      </a:accent3>
      <a:accent4>
        <a:srgbClr val="FAC14D"/>
      </a:accent4>
      <a:accent5>
        <a:srgbClr val="F95647"/>
      </a:accent5>
      <a:accent6>
        <a:srgbClr val="FF0000"/>
      </a:accent6>
      <a:hlink>
        <a:srgbClr val="0000FF"/>
      </a:hlink>
      <a:folHlink>
        <a:srgbClr val="80008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6890</Words>
  <Application>WPS 演示</Application>
  <PresentationFormat>宽屏</PresentationFormat>
  <Paragraphs>766</Paragraphs>
  <Slides>33</Slides>
  <Notes>24</Notes>
  <HiddenSlides>0</HiddenSlides>
  <MMClips>1</MMClips>
  <ScaleCrop>false</ScaleCrop>
  <HeadingPairs>
    <vt:vector size="6" baseType="variant">
      <vt:variant>
        <vt:lpstr>已用的字体</vt:lpstr>
      </vt:variant>
      <vt:variant>
        <vt:i4>29</vt:i4>
      </vt:variant>
      <vt:variant>
        <vt:lpstr>主题</vt:lpstr>
      </vt:variant>
      <vt:variant>
        <vt:i4>1</vt:i4>
      </vt:variant>
      <vt:variant>
        <vt:lpstr>幻灯片标题</vt:lpstr>
      </vt:variant>
      <vt:variant>
        <vt:i4>33</vt:i4>
      </vt:variant>
    </vt:vector>
  </HeadingPairs>
  <TitlesOfParts>
    <vt:vector size="63" baseType="lpstr">
      <vt:lpstr>Arial</vt:lpstr>
      <vt:lpstr>宋体</vt:lpstr>
      <vt:lpstr>Wingdings</vt:lpstr>
      <vt:lpstr>微软雅黑</vt:lpstr>
      <vt:lpstr>造字工房悦黑体验版纤细体</vt:lpstr>
      <vt:lpstr>仿宋_GB2312</vt:lpstr>
      <vt:lpstr>Calibri</vt:lpstr>
      <vt:lpstr>Impact</vt:lpstr>
      <vt:lpstr>微软雅黑 Light</vt:lpstr>
      <vt:lpstr>Open Sans</vt:lpstr>
      <vt:lpstr>MS PGothic</vt:lpstr>
      <vt:lpstr>Raleway</vt:lpstr>
      <vt:lpstr>Raleway Light</vt:lpstr>
      <vt:lpstr>Gill Sans</vt:lpstr>
      <vt:lpstr>黑体</vt:lpstr>
      <vt:lpstr>Arial Unicode MS</vt:lpstr>
      <vt:lpstr>Arial Black</vt:lpstr>
      <vt:lpstr>Agency FB</vt:lpstr>
      <vt:lpstr>造字工房悦黑（非商用）常规体</vt:lpstr>
      <vt:lpstr>Lato Light</vt:lpstr>
      <vt:lpstr>Agency FB</vt:lpstr>
      <vt:lpstr>Arial Unicode MS</vt:lpstr>
      <vt:lpstr>LiHei Pro</vt:lpstr>
      <vt:lpstr>Impact MT Std</vt:lpstr>
      <vt:lpstr>Times New Roman</vt:lpstr>
      <vt:lpstr>方正兰亭黑简体</vt:lpstr>
      <vt:lpstr>仿宋</vt:lpstr>
      <vt:lpstr>Segoe Print</vt:lpstr>
      <vt:lpstr>Gill Sans MT</vt:lpstr>
      <vt:lpstr>Office 主题</vt:lpstr>
      <vt:lpstr>PowerPoint 演示文稿</vt:lpstr>
      <vt:lpstr>PowerPoint 演示文稿</vt:lpstr>
      <vt:lpstr>PowerPoint 演示文稿</vt:lpstr>
      <vt:lpstr>PowerPoint 演示文稿</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PowerPoint 演示文稿</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PowerPoint 演示文稿</vt:lpstr>
      <vt:lpstr>单击输入标题内容</vt:lpstr>
      <vt:lpstr>单击输入标题内容</vt:lpstr>
      <vt:lpstr>单击输入标题内容</vt:lpstr>
      <vt:lpstr>单击输入标题内容</vt:lpstr>
      <vt:lpstr>单击输入标题内容</vt:lpstr>
      <vt:lpstr>单击输入标题内容</vt:lpstr>
      <vt:lpstr>PowerPoint 演示文稿</vt:lpstr>
      <vt:lpstr>单击输入标题内容</vt:lpstr>
      <vt:lpstr>单击输入标题内容</vt:lpstr>
      <vt:lpstr>单击输入标题内容</vt:lpstr>
      <vt:lpstr>单击输入标题内容</vt:lpstr>
      <vt:lpstr>单击输入标题内容</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Moment123</cp:lastModifiedBy>
  <cp:revision>19</cp:revision>
  <dcterms:created xsi:type="dcterms:W3CDTF">2015-05-05T08:02:00Z</dcterms:created>
  <dcterms:modified xsi:type="dcterms:W3CDTF">2017-12-21T06:13:04Z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