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7"/>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3" d="100"/>
          <a:sy n="143" d="100"/>
        </p:scale>
        <p:origin x="68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BBF705-BFF3-4216-9E37-B3984F6E59EA}" type="datetimeFigureOut">
              <a:rPr lang="zh-CN" altLang="en-US" smtClean="0"/>
              <a:t>2018/4/28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9CCEE1-4B14-4932-BAF4-26CAB1B5A0FB}" type="slidenum">
              <a:rPr lang="zh-CN" altLang="en-US" smtClean="0"/>
              <a:t>‹#›</a:t>
            </a:fld>
            <a:endParaRPr lang="zh-CN" altLang="en-US"/>
          </a:p>
        </p:txBody>
      </p:sp>
    </p:spTree>
    <p:extLst>
      <p:ext uri="{BB962C8B-B14F-4D97-AF65-F5344CB8AC3E}">
        <p14:creationId xmlns:p14="http://schemas.microsoft.com/office/powerpoint/2010/main" val="945274915"/>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版权声明：精品模板商业授权，请联系</a:t>
            </a:r>
            <a:r>
              <a:rPr lang="en-US" altLang="zh-CN" dirty="0"/>
              <a:t>【</a:t>
            </a:r>
            <a:r>
              <a:rPr lang="zh-CN" altLang="en-US" dirty="0"/>
              <a:t>设计</a:t>
            </a:r>
            <a:r>
              <a:rPr lang="en-US" altLang="zh-CN" dirty="0"/>
              <a:t>】:https://</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2556753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158396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5973861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9340752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5624451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5360337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0395804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2405723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7580851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3991865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9385275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4551251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2162937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1937797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6251798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8669229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4641047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0262961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4323405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40184086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1797847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3835624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8822038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0677110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7312202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1" y="1597822"/>
            <a:ext cx="7772400" cy="1102518"/>
          </a:xfrm>
        </p:spPr>
        <p:txBody>
          <a:bodyPr/>
          <a:lstStyle/>
          <a:p>
            <a:r>
              <a:rPr lang="en-US"/>
              <a:t>Click to edit Master title style</a:t>
            </a:r>
          </a:p>
        </p:txBody>
      </p:sp>
      <p:sp>
        <p:nvSpPr>
          <p:cNvPr id="3" name="Subtitle 2"/>
          <p:cNvSpPr>
            <a:spLocks noGrp="1"/>
          </p:cNvSpPr>
          <p:nvPr>
            <p:ph type="subTitle" idx="1"/>
          </p:nvPr>
        </p:nvSpPr>
        <p:spPr>
          <a:xfrm>
            <a:off x="1371601" y="2914650"/>
            <a:ext cx="6400800" cy="1314450"/>
          </a:xfrm>
        </p:spPr>
        <p:txBody>
          <a:bodyPr/>
          <a:lstStyle>
            <a:lvl1pPr marL="0" indent="0" algn="ctr">
              <a:buNone/>
              <a:defRPr>
                <a:solidFill>
                  <a:schemeClr val="tx1">
                    <a:tint val="75000"/>
                  </a:schemeClr>
                </a:solidFill>
              </a:defRPr>
            </a:lvl1pPr>
            <a:lvl2pPr marL="457067" indent="0" algn="ctr">
              <a:buNone/>
              <a:defRPr>
                <a:solidFill>
                  <a:schemeClr val="tx1">
                    <a:tint val="75000"/>
                  </a:schemeClr>
                </a:solidFill>
              </a:defRPr>
            </a:lvl2pPr>
            <a:lvl3pPr marL="914134" indent="0" algn="ctr">
              <a:buNone/>
              <a:defRPr>
                <a:solidFill>
                  <a:schemeClr val="tx1">
                    <a:tint val="75000"/>
                  </a:schemeClr>
                </a:solidFill>
              </a:defRPr>
            </a:lvl3pPr>
            <a:lvl4pPr marL="1371200" indent="0" algn="ctr">
              <a:buNone/>
              <a:defRPr>
                <a:solidFill>
                  <a:schemeClr val="tx1">
                    <a:tint val="75000"/>
                  </a:schemeClr>
                </a:solidFill>
              </a:defRPr>
            </a:lvl4pPr>
            <a:lvl5pPr marL="1828267" indent="0" algn="ctr">
              <a:buNone/>
              <a:defRPr>
                <a:solidFill>
                  <a:schemeClr val="tx1">
                    <a:tint val="75000"/>
                  </a:schemeClr>
                </a:solidFill>
              </a:defRPr>
            </a:lvl5pPr>
            <a:lvl6pPr marL="2285333" indent="0" algn="ctr">
              <a:buNone/>
              <a:defRPr>
                <a:solidFill>
                  <a:schemeClr val="tx1">
                    <a:tint val="75000"/>
                  </a:schemeClr>
                </a:solidFill>
              </a:defRPr>
            </a:lvl6pPr>
            <a:lvl7pPr marL="2742400" indent="0" algn="ctr">
              <a:buNone/>
              <a:defRPr>
                <a:solidFill>
                  <a:schemeClr val="tx1">
                    <a:tint val="75000"/>
                  </a:schemeClr>
                </a:solidFill>
              </a:defRPr>
            </a:lvl7pPr>
            <a:lvl8pPr marL="3199466" indent="0" algn="ctr">
              <a:buNone/>
              <a:defRPr>
                <a:solidFill>
                  <a:schemeClr val="tx1">
                    <a:tint val="75000"/>
                  </a:schemeClr>
                </a:solidFill>
              </a:defRPr>
            </a:lvl8pPr>
            <a:lvl9pPr marL="3656533"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4/28/2018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3379135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2"/>
            <a:ext cx="5486400" cy="425054"/>
          </a:xfrm>
        </p:spPr>
        <p:txBody>
          <a:bodyPr anchor="b"/>
          <a:lstStyle>
            <a:lvl1pPr algn="l">
              <a:defRPr sz="2024" b="1"/>
            </a:lvl1pPr>
          </a:lstStyle>
          <a:p>
            <a:r>
              <a:rPr lang="en-US"/>
              <a:t>Click to edit Master title style</a:t>
            </a:r>
          </a:p>
        </p:txBody>
      </p:sp>
      <p:sp>
        <p:nvSpPr>
          <p:cNvPr id="3" name="Picture Placeholder 2"/>
          <p:cNvSpPr>
            <a:spLocks noGrp="1"/>
          </p:cNvSpPr>
          <p:nvPr>
            <p:ph type="pic" idx="1"/>
          </p:nvPr>
        </p:nvSpPr>
        <p:spPr>
          <a:xfrm>
            <a:off x="1792288" y="459583"/>
            <a:ext cx="5486400" cy="3086100"/>
          </a:xfrm>
        </p:spPr>
        <p:txBody>
          <a:bodyPr/>
          <a:lstStyle>
            <a:lvl1pPr marL="0" indent="0">
              <a:buNone/>
              <a:defRPr sz="3224"/>
            </a:lvl1pPr>
            <a:lvl2pPr marL="457067" indent="0">
              <a:buNone/>
              <a:defRPr sz="2849"/>
            </a:lvl2pPr>
            <a:lvl3pPr marL="914134" indent="0">
              <a:buNone/>
              <a:defRPr sz="2399"/>
            </a:lvl3pPr>
            <a:lvl4pPr marL="1371200" indent="0">
              <a:buNone/>
              <a:defRPr sz="2024"/>
            </a:lvl4pPr>
            <a:lvl5pPr marL="1828267" indent="0">
              <a:buNone/>
              <a:defRPr sz="2024"/>
            </a:lvl5pPr>
            <a:lvl6pPr marL="2285333" indent="0">
              <a:buNone/>
              <a:defRPr sz="2024"/>
            </a:lvl6pPr>
            <a:lvl7pPr marL="2742400" indent="0">
              <a:buNone/>
              <a:defRPr sz="2024"/>
            </a:lvl7pPr>
            <a:lvl8pPr marL="3199466" indent="0">
              <a:buNone/>
              <a:defRPr sz="2024"/>
            </a:lvl8pPr>
            <a:lvl9pPr marL="3656533" indent="0">
              <a:buNone/>
              <a:defRPr sz="2024"/>
            </a:lvl9pPr>
          </a:lstStyle>
          <a:p>
            <a:endParaRPr lang="en-US" dirty="0"/>
          </a:p>
        </p:txBody>
      </p:sp>
      <p:sp>
        <p:nvSpPr>
          <p:cNvPr id="4" name="Text Placeholder 3"/>
          <p:cNvSpPr>
            <a:spLocks noGrp="1"/>
          </p:cNvSpPr>
          <p:nvPr>
            <p:ph type="body" sz="half" idx="2"/>
          </p:nvPr>
        </p:nvSpPr>
        <p:spPr>
          <a:xfrm>
            <a:off x="1792288" y="4025506"/>
            <a:ext cx="5486400" cy="603647"/>
          </a:xfrm>
        </p:spPr>
        <p:txBody>
          <a:bodyPr/>
          <a:lstStyle>
            <a:lvl1pPr marL="0" indent="0">
              <a:buNone/>
              <a:defRPr sz="1425"/>
            </a:lvl1pPr>
            <a:lvl2pPr marL="457067" indent="0">
              <a:buNone/>
              <a:defRPr sz="1200"/>
            </a:lvl2pPr>
            <a:lvl3pPr marL="914134" indent="0">
              <a:buNone/>
              <a:defRPr sz="1050"/>
            </a:lvl3pPr>
            <a:lvl4pPr marL="1371200" indent="0">
              <a:buNone/>
              <a:defRPr sz="900"/>
            </a:lvl4pPr>
            <a:lvl5pPr marL="1828267" indent="0">
              <a:buNone/>
              <a:defRPr sz="900"/>
            </a:lvl5pPr>
            <a:lvl6pPr marL="2285333" indent="0">
              <a:buNone/>
              <a:defRPr sz="900"/>
            </a:lvl6pPr>
            <a:lvl7pPr marL="2742400" indent="0">
              <a:buNone/>
              <a:defRPr sz="900"/>
            </a:lvl7pPr>
            <a:lvl8pPr marL="3199466" indent="0">
              <a:buNone/>
              <a:defRPr sz="900"/>
            </a:lvl8pPr>
            <a:lvl9pPr marL="3656533"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4/28/2018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02904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4/28/2018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4932879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205980"/>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1" y="205980"/>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4/28/2018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8740650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31090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4/28/2018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2129555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4" y="3305177"/>
            <a:ext cx="7772400" cy="1021556"/>
          </a:xfrm>
        </p:spPr>
        <p:txBody>
          <a:bodyPr anchor="t"/>
          <a:lstStyle>
            <a:lvl1pPr algn="l">
              <a:defRPr sz="4049" b="1" cap="all"/>
            </a:lvl1pPr>
          </a:lstStyle>
          <a:p>
            <a:r>
              <a:rPr lang="en-US"/>
              <a:t>Click to edit Master title style</a:t>
            </a:r>
          </a:p>
        </p:txBody>
      </p:sp>
      <p:sp>
        <p:nvSpPr>
          <p:cNvPr id="3" name="Text Placeholder 2"/>
          <p:cNvSpPr>
            <a:spLocks noGrp="1"/>
          </p:cNvSpPr>
          <p:nvPr>
            <p:ph type="body" idx="1"/>
          </p:nvPr>
        </p:nvSpPr>
        <p:spPr>
          <a:xfrm>
            <a:off x="722314" y="2180035"/>
            <a:ext cx="7772400" cy="1125140"/>
          </a:xfrm>
        </p:spPr>
        <p:txBody>
          <a:bodyPr anchor="b"/>
          <a:lstStyle>
            <a:lvl1pPr marL="0" indent="0">
              <a:buNone/>
              <a:defRPr sz="2024">
                <a:solidFill>
                  <a:schemeClr val="tx1">
                    <a:tint val="75000"/>
                  </a:schemeClr>
                </a:solidFill>
              </a:defRPr>
            </a:lvl1pPr>
            <a:lvl2pPr marL="457067" indent="0">
              <a:buNone/>
              <a:defRPr sz="1800">
                <a:solidFill>
                  <a:schemeClr val="tx1">
                    <a:tint val="75000"/>
                  </a:schemeClr>
                </a:solidFill>
              </a:defRPr>
            </a:lvl2pPr>
            <a:lvl3pPr marL="914134" indent="0">
              <a:buNone/>
              <a:defRPr sz="1650">
                <a:solidFill>
                  <a:schemeClr val="tx1">
                    <a:tint val="75000"/>
                  </a:schemeClr>
                </a:solidFill>
              </a:defRPr>
            </a:lvl3pPr>
            <a:lvl4pPr marL="1371200" indent="0">
              <a:buNone/>
              <a:defRPr sz="1425">
                <a:solidFill>
                  <a:schemeClr val="tx1">
                    <a:tint val="75000"/>
                  </a:schemeClr>
                </a:solidFill>
              </a:defRPr>
            </a:lvl4pPr>
            <a:lvl5pPr marL="1828267" indent="0">
              <a:buNone/>
              <a:defRPr sz="1425">
                <a:solidFill>
                  <a:schemeClr val="tx1">
                    <a:tint val="75000"/>
                  </a:schemeClr>
                </a:solidFill>
              </a:defRPr>
            </a:lvl5pPr>
            <a:lvl6pPr marL="2285333" indent="0">
              <a:buNone/>
              <a:defRPr sz="1425">
                <a:solidFill>
                  <a:schemeClr val="tx1">
                    <a:tint val="75000"/>
                  </a:schemeClr>
                </a:solidFill>
              </a:defRPr>
            </a:lvl6pPr>
            <a:lvl7pPr marL="2742400" indent="0">
              <a:buNone/>
              <a:defRPr sz="1425">
                <a:solidFill>
                  <a:schemeClr val="tx1">
                    <a:tint val="75000"/>
                  </a:schemeClr>
                </a:solidFill>
              </a:defRPr>
            </a:lvl7pPr>
            <a:lvl8pPr marL="3199466" indent="0">
              <a:buNone/>
              <a:defRPr sz="1425">
                <a:solidFill>
                  <a:schemeClr val="tx1">
                    <a:tint val="75000"/>
                  </a:schemeClr>
                </a:solidFill>
              </a:defRPr>
            </a:lvl8pPr>
            <a:lvl9pPr marL="3656533" indent="0">
              <a:buNone/>
              <a:defRPr sz="1425">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4/28/2018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6966755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1" y="1200152"/>
            <a:ext cx="4038600" cy="3394472"/>
          </a:xfrm>
        </p:spPr>
        <p:txBody>
          <a:bodyPr/>
          <a:lstStyle>
            <a:lvl1pPr>
              <a:defRPr sz="2849"/>
            </a:lvl1pPr>
            <a:lvl2pPr>
              <a:defRPr sz="2399"/>
            </a:lvl2pPr>
            <a:lvl3pPr>
              <a:defRPr sz="2024"/>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1" y="1200152"/>
            <a:ext cx="4038600" cy="3394472"/>
          </a:xfrm>
        </p:spPr>
        <p:txBody>
          <a:bodyPr/>
          <a:lstStyle>
            <a:lvl1pPr>
              <a:defRPr sz="2849"/>
            </a:lvl1pPr>
            <a:lvl2pPr>
              <a:defRPr sz="2399"/>
            </a:lvl2pPr>
            <a:lvl3pPr>
              <a:defRPr sz="2024"/>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4/28/2018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626996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1" y="1151336"/>
            <a:ext cx="4040188" cy="479822"/>
          </a:xfrm>
        </p:spPr>
        <p:txBody>
          <a:bodyPr anchor="b"/>
          <a:lstStyle>
            <a:lvl1pPr marL="0" indent="0">
              <a:buNone/>
              <a:defRPr sz="2399" b="1"/>
            </a:lvl1pPr>
            <a:lvl2pPr marL="457067" indent="0">
              <a:buNone/>
              <a:defRPr sz="2024" b="1"/>
            </a:lvl2pPr>
            <a:lvl3pPr marL="914134" indent="0">
              <a:buNone/>
              <a:defRPr sz="1800" b="1"/>
            </a:lvl3pPr>
            <a:lvl4pPr marL="1371200" indent="0">
              <a:buNone/>
              <a:defRPr sz="1650" b="1"/>
            </a:lvl4pPr>
            <a:lvl5pPr marL="1828267" indent="0">
              <a:buNone/>
              <a:defRPr sz="1650" b="1"/>
            </a:lvl5pPr>
            <a:lvl6pPr marL="2285333" indent="0">
              <a:buNone/>
              <a:defRPr sz="1650" b="1"/>
            </a:lvl6pPr>
            <a:lvl7pPr marL="2742400" indent="0">
              <a:buNone/>
              <a:defRPr sz="1650" b="1"/>
            </a:lvl7pPr>
            <a:lvl8pPr marL="3199466" indent="0">
              <a:buNone/>
              <a:defRPr sz="1650" b="1"/>
            </a:lvl8pPr>
            <a:lvl9pPr marL="3656533" indent="0">
              <a:buNone/>
              <a:defRPr sz="1650" b="1"/>
            </a:lvl9pPr>
          </a:lstStyle>
          <a:p>
            <a:pPr lvl="0"/>
            <a:r>
              <a:rPr lang="en-US"/>
              <a:t>Click to edit Master text styles</a:t>
            </a:r>
          </a:p>
        </p:txBody>
      </p:sp>
      <p:sp>
        <p:nvSpPr>
          <p:cNvPr id="4" name="Content Placeholder 3"/>
          <p:cNvSpPr>
            <a:spLocks noGrp="1"/>
          </p:cNvSpPr>
          <p:nvPr>
            <p:ph sz="half" idx="2"/>
          </p:nvPr>
        </p:nvSpPr>
        <p:spPr>
          <a:xfrm>
            <a:off x="457201" y="1631158"/>
            <a:ext cx="4040188" cy="2963466"/>
          </a:xfrm>
        </p:spPr>
        <p:txBody>
          <a:bodyPr/>
          <a:lstStyle>
            <a:lvl1pPr>
              <a:defRPr sz="2399"/>
            </a:lvl1pPr>
            <a:lvl2pPr>
              <a:defRPr sz="2024"/>
            </a:lvl2pPr>
            <a:lvl3pPr>
              <a:defRPr sz="1800"/>
            </a:lvl3pPr>
            <a:lvl4pPr>
              <a:defRPr sz="1650"/>
            </a:lvl4pPr>
            <a:lvl5pPr>
              <a:defRPr sz="1650"/>
            </a:lvl5pPr>
            <a:lvl6pPr>
              <a:defRPr sz="1650"/>
            </a:lvl6pPr>
            <a:lvl7pPr>
              <a:defRPr sz="1650"/>
            </a:lvl7pPr>
            <a:lvl8pPr>
              <a:defRPr sz="1650"/>
            </a:lvl8pPr>
            <a:lvl9pPr>
              <a:defRPr sz="16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0" y="1151336"/>
            <a:ext cx="4041775" cy="479822"/>
          </a:xfrm>
        </p:spPr>
        <p:txBody>
          <a:bodyPr anchor="b"/>
          <a:lstStyle>
            <a:lvl1pPr marL="0" indent="0">
              <a:buNone/>
              <a:defRPr sz="2399" b="1"/>
            </a:lvl1pPr>
            <a:lvl2pPr marL="457067" indent="0">
              <a:buNone/>
              <a:defRPr sz="2024" b="1"/>
            </a:lvl2pPr>
            <a:lvl3pPr marL="914134" indent="0">
              <a:buNone/>
              <a:defRPr sz="1800" b="1"/>
            </a:lvl3pPr>
            <a:lvl4pPr marL="1371200" indent="0">
              <a:buNone/>
              <a:defRPr sz="1650" b="1"/>
            </a:lvl4pPr>
            <a:lvl5pPr marL="1828267" indent="0">
              <a:buNone/>
              <a:defRPr sz="1650" b="1"/>
            </a:lvl5pPr>
            <a:lvl6pPr marL="2285333" indent="0">
              <a:buNone/>
              <a:defRPr sz="1650" b="1"/>
            </a:lvl6pPr>
            <a:lvl7pPr marL="2742400" indent="0">
              <a:buNone/>
              <a:defRPr sz="1650" b="1"/>
            </a:lvl7pPr>
            <a:lvl8pPr marL="3199466" indent="0">
              <a:buNone/>
              <a:defRPr sz="1650" b="1"/>
            </a:lvl8pPr>
            <a:lvl9pPr marL="3656533" indent="0">
              <a:buNone/>
              <a:defRPr sz="1650" b="1"/>
            </a:lvl9pPr>
          </a:lstStyle>
          <a:p>
            <a:pPr lvl="0"/>
            <a:r>
              <a:rPr lang="en-US"/>
              <a:t>Click to edit Master text styles</a:t>
            </a:r>
          </a:p>
        </p:txBody>
      </p:sp>
      <p:sp>
        <p:nvSpPr>
          <p:cNvPr id="6" name="Content Placeholder 5"/>
          <p:cNvSpPr>
            <a:spLocks noGrp="1"/>
          </p:cNvSpPr>
          <p:nvPr>
            <p:ph sz="quarter" idx="4"/>
          </p:nvPr>
        </p:nvSpPr>
        <p:spPr>
          <a:xfrm>
            <a:off x="4645030" y="1631158"/>
            <a:ext cx="4041775" cy="2963466"/>
          </a:xfrm>
        </p:spPr>
        <p:txBody>
          <a:bodyPr/>
          <a:lstStyle>
            <a:lvl1pPr>
              <a:defRPr sz="2399"/>
            </a:lvl1pPr>
            <a:lvl2pPr>
              <a:defRPr sz="2024"/>
            </a:lvl2pPr>
            <a:lvl3pPr>
              <a:defRPr sz="1800"/>
            </a:lvl3pPr>
            <a:lvl4pPr>
              <a:defRPr sz="1650"/>
            </a:lvl4pPr>
            <a:lvl5pPr>
              <a:defRPr sz="1650"/>
            </a:lvl5pPr>
            <a:lvl6pPr>
              <a:defRPr sz="1650"/>
            </a:lvl6pPr>
            <a:lvl7pPr>
              <a:defRPr sz="1650"/>
            </a:lvl7pPr>
            <a:lvl8pPr>
              <a:defRPr sz="1650"/>
            </a:lvl8pPr>
            <a:lvl9pPr>
              <a:defRPr sz="16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4/28/2018</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459372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4/28/2018</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263163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854725" y="773443"/>
            <a:ext cx="7434551"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4425043" y="4838925"/>
            <a:ext cx="293917" cy="16507"/>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4/28/2018</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3505200" y="4797170"/>
            <a:ext cx="2133600" cy="273844"/>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9668892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2576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2024" b="1"/>
            </a:lvl1pPr>
          </a:lstStyle>
          <a:p>
            <a:r>
              <a:rPr lang="en-US"/>
              <a:t>Click to edit Master title style</a:t>
            </a:r>
          </a:p>
        </p:txBody>
      </p:sp>
      <p:sp>
        <p:nvSpPr>
          <p:cNvPr id="3" name="Content Placeholder 2"/>
          <p:cNvSpPr>
            <a:spLocks noGrp="1"/>
          </p:cNvSpPr>
          <p:nvPr>
            <p:ph idx="1"/>
          </p:nvPr>
        </p:nvSpPr>
        <p:spPr>
          <a:xfrm>
            <a:off x="3575050" y="204790"/>
            <a:ext cx="5111750" cy="4389835"/>
          </a:xfrm>
        </p:spPr>
        <p:txBody>
          <a:bodyPr/>
          <a:lstStyle>
            <a:lvl1pPr>
              <a:defRPr sz="3224"/>
            </a:lvl1pPr>
            <a:lvl2pPr>
              <a:defRPr sz="2849"/>
            </a:lvl2pPr>
            <a:lvl3pPr>
              <a:defRPr sz="2399"/>
            </a:lvl3pPr>
            <a:lvl4pPr>
              <a:defRPr sz="2024"/>
            </a:lvl4pPr>
            <a:lvl5pPr>
              <a:defRPr sz="2024"/>
            </a:lvl5pPr>
            <a:lvl6pPr>
              <a:defRPr sz="2024"/>
            </a:lvl6pPr>
            <a:lvl7pPr>
              <a:defRPr sz="2024"/>
            </a:lvl7pPr>
            <a:lvl8pPr>
              <a:defRPr sz="2024"/>
            </a:lvl8pPr>
            <a:lvl9pPr>
              <a:defRPr sz="202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3" y="1076329"/>
            <a:ext cx="3008313" cy="3518297"/>
          </a:xfrm>
        </p:spPr>
        <p:txBody>
          <a:bodyPr/>
          <a:lstStyle>
            <a:lvl1pPr marL="0" indent="0">
              <a:buNone/>
              <a:defRPr sz="1425"/>
            </a:lvl1pPr>
            <a:lvl2pPr marL="457067" indent="0">
              <a:buNone/>
              <a:defRPr sz="1200"/>
            </a:lvl2pPr>
            <a:lvl3pPr marL="914134" indent="0">
              <a:buNone/>
              <a:defRPr sz="1050"/>
            </a:lvl3pPr>
            <a:lvl4pPr marL="1371200" indent="0">
              <a:buNone/>
              <a:defRPr sz="900"/>
            </a:lvl4pPr>
            <a:lvl5pPr marL="1828267" indent="0">
              <a:buNone/>
              <a:defRPr sz="900"/>
            </a:lvl5pPr>
            <a:lvl6pPr marL="2285333" indent="0">
              <a:buNone/>
              <a:defRPr sz="900"/>
            </a:lvl6pPr>
            <a:lvl7pPr marL="2742400" indent="0">
              <a:buNone/>
              <a:defRPr sz="900"/>
            </a:lvl7pPr>
            <a:lvl8pPr marL="3199466" indent="0">
              <a:buNone/>
              <a:defRPr sz="900"/>
            </a:lvl8pPr>
            <a:lvl9pPr marL="3656533"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4/28/2018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187165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extLst>
              <a:ext uri="{BEBA8EAE-BF5A-486C-A8C5-ECC9F3942E4B}">
                <a14:imgProps xmlns:a14="http://schemas.microsoft.com/office/drawing/2010/main">
                  <a14:imgLayer r:embed="rId1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80"/>
            <a:ext cx="8229600" cy="857250"/>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457200" y="1200152"/>
            <a:ext cx="8229600" cy="3394472"/>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5"/>
            <a:ext cx="2133600" cy="273844"/>
          </a:xfrm>
          <a:prstGeom prst="rect">
            <a:avLst/>
          </a:prstGeom>
        </p:spPr>
        <p:txBody>
          <a:bodyPr vert="horz" lIns="91436" tIns="45718" rIns="91436" bIns="45718" rtlCol="0" anchor="ctr"/>
          <a:lstStyle>
            <a:lvl1pPr algn="l">
              <a:defRPr sz="12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4/28/2018</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1" y="4767265"/>
            <a:ext cx="2895600" cy="273844"/>
          </a:xfrm>
          <a:prstGeom prst="rect">
            <a:avLst/>
          </a:prstGeom>
        </p:spPr>
        <p:txBody>
          <a:bodyPr vert="horz" lIns="91436" tIns="45718" rIns="91436" bIns="45718" rtlCol="0" anchor="ctr"/>
          <a:lstStyle>
            <a:lvl1pPr algn="ctr">
              <a:defRPr sz="12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4767265"/>
            <a:ext cx="2133600" cy="273844"/>
          </a:xfrm>
          <a:prstGeom prst="rect">
            <a:avLst/>
          </a:prstGeom>
        </p:spPr>
        <p:txBody>
          <a:bodyPr vert="horz" lIns="91436" tIns="45718" rIns="91436" bIns="45718" rtlCol="0" anchor="ctr"/>
          <a:lstStyle>
            <a:lvl1pPr algn="r">
              <a:defRPr sz="12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47252528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p:hf hdr="0" ftr="0" dt="0"/>
  <p:txStyles>
    <p:titleStyle>
      <a:lvl1pPr algn="ctr" defTabSz="914134" rtl="0" eaLnBrk="1" latinLnBrk="0" hangingPunct="1">
        <a:spcBef>
          <a:spcPct val="0"/>
        </a:spcBef>
        <a:buNone/>
        <a:defRPr sz="4424" kern="1200">
          <a:solidFill>
            <a:schemeClr val="tx1"/>
          </a:solidFill>
          <a:latin typeface="+mj-lt"/>
          <a:ea typeface="+mj-ea"/>
          <a:cs typeface="+mj-cs"/>
        </a:defRPr>
      </a:lvl1pPr>
    </p:titleStyle>
    <p:bodyStyle>
      <a:lvl1pPr marL="342800" indent="-342800" algn="l" defTabSz="914134" rtl="0" eaLnBrk="1" latinLnBrk="0" hangingPunct="1">
        <a:spcBef>
          <a:spcPct val="20000"/>
        </a:spcBef>
        <a:buFont typeface="Arial" pitchFamily="34" charset="0"/>
        <a:buChar char="•"/>
        <a:defRPr sz="3224" kern="1200">
          <a:solidFill>
            <a:schemeClr val="tx1"/>
          </a:solidFill>
          <a:latin typeface="+mn-lt"/>
          <a:ea typeface="+mn-ea"/>
          <a:cs typeface="+mn-cs"/>
        </a:defRPr>
      </a:lvl1pPr>
      <a:lvl2pPr marL="742733" indent="-285666" algn="l" defTabSz="914134" rtl="0" eaLnBrk="1" latinLnBrk="0" hangingPunct="1">
        <a:spcBef>
          <a:spcPct val="20000"/>
        </a:spcBef>
        <a:buFont typeface="Arial" pitchFamily="34" charset="0"/>
        <a:buChar char="–"/>
        <a:defRPr sz="2849" kern="1200">
          <a:solidFill>
            <a:schemeClr val="tx1"/>
          </a:solidFill>
          <a:latin typeface="+mn-lt"/>
          <a:ea typeface="+mn-ea"/>
          <a:cs typeface="+mn-cs"/>
        </a:defRPr>
      </a:lvl2pPr>
      <a:lvl3pPr marL="1142667" indent="-228533" algn="l" defTabSz="914134" rtl="0" eaLnBrk="1" latinLnBrk="0" hangingPunct="1">
        <a:spcBef>
          <a:spcPct val="20000"/>
        </a:spcBef>
        <a:buFont typeface="Arial" pitchFamily="34" charset="0"/>
        <a:buChar char="•"/>
        <a:defRPr sz="2399" kern="1200">
          <a:solidFill>
            <a:schemeClr val="tx1"/>
          </a:solidFill>
          <a:latin typeface="+mn-lt"/>
          <a:ea typeface="+mn-ea"/>
          <a:cs typeface="+mn-cs"/>
        </a:defRPr>
      </a:lvl3pPr>
      <a:lvl4pPr marL="1599734"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4pPr>
      <a:lvl5pPr marL="2056800"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5pPr>
      <a:lvl6pPr marL="2513866"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6pPr>
      <a:lvl7pPr marL="2970933"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7pPr>
      <a:lvl8pPr marL="3428000"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8pPr>
      <a:lvl9pPr marL="3885066"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9pPr>
    </p:bodyStyle>
    <p:otherStyle>
      <a:defPPr>
        <a:defRPr lang="en-US"/>
      </a:defPPr>
      <a:lvl1pPr marL="0" algn="l" defTabSz="914134" rtl="0" eaLnBrk="1" latinLnBrk="0" hangingPunct="1">
        <a:defRPr sz="1800" kern="1200">
          <a:solidFill>
            <a:schemeClr val="tx1"/>
          </a:solidFill>
          <a:latin typeface="+mn-lt"/>
          <a:ea typeface="+mn-ea"/>
          <a:cs typeface="+mn-cs"/>
        </a:defRPr>
      </a:lvl1pPr>
      <a:lvl2pPr marL="457067" algn="l" defTabSz="914134" rtl="0" eaLnBrk="1" latinLnBrk="0" hangingPunct="1">
        <a:defRPr sz="1800" kern="1200">
          <a:solidFill>
            <a:schemeClr val="tx1"/>
          </a:solidFill>
          <a:latin typeface="+mn-lt"/>
          <a:ea typeface="+mn-ea"/>
          <a:cs typeface="+mn-cs"/>
        </a:defRPr>
      </a:lvl2pPr>
      <a:lvl3pPr marL="914134" algn="l" defTabSz="914134" rtl="0" eaLnBrk="1" latinLnBrk="0" hangingPunct="1">
        <a:defRPr sz="1800" kern="1200">
          <a:solidFill>
            <a:schemeClr val="tx1"/>
          </a:solidFill>
          <a:latin typeface="+mn-lt"/>
          <a:ea typeface="+mn-ea"/>
          <a:cs typeface="+mn-cs"/>
        </a:defRPr>
      </a:lvl3pPr>
      <a:lvl4pPr marL="1371200" algn="l" defTabSz="914134" rtl="0" eaLnBrk="1" latinLnBrk="0" hangingPunct="1">
        <a:defRPr sz="1800" kern="1200">
          <a:solidFill>
            <a:schemeClr val="tx1"/>
          </a:solidFill>
          <a:latin typeface="+mn-lt"/>
          <a:ea typeface="+mn-ea"/>
          <a:cs typeface="+mn-cs"/>
        </a:defRPr>
      </a:lvl4pPr>
      <a:lvl5pPr marL="1828267" algn="l" defTabSz="914134" rtl="0" eaLnBrk="1" latinLnBrk="0" hangingPunct="1">
        <a:defRPr sz="1800" kern="1200">
          <a:solidFill>
            <a:schemeClr val="tx1"/>
          </a:solidFill>
          <a:latin typeface="+mn-lt"/>
          <a:ea typeface="+mn-ea"/>
          <a:cs typeface="+mn-cs"/>
        </a:defRPr>
      </a:lvl5pPr>
      <a:lvl6pPr marL="2285333" algn="l" defTabSz="914134" rtl="0" eaLnBrk="1" latinLnBrk="0" hangingPunct="1">
        <a:defRPr sz="1800" kern="1200">
          <a:solidFill>
            <a:schemeClr val="tx1"/>
          </a:solidFill>
          <a:latin typeface="+mn-lt"/>
          <a:ea typeface="+mn-ea"/>
          <a:cs typeface="+mn-cs"/>
        </a:defRPr>
      </a:lvl6pPr>
      <a:lvl7pPr marL="2742400" algn="l" defTabSz="914134" rtl="0" eaLnBrk="1" latinLnBrk="0" hangingPunct="1">
        <a:defRPr sz="1800" kern="1200">
          <a:solidFill>
            <a:schemeClr val="tx1"/>
          </a:solidFill>
          <a:latin typeface="+mn-lt"/>
          <a:ea typeface="+mn-ea"/>
          <a:cs typeface="+mn-cs"/>
        </a:defRPr>
      </a:lvl7pPr>
      <a:lvl8pPr marL="3199466" algn="l" defTabSz="914134" rtl="0" eaLnBrk="1" latinLnBrk="0" hangingPunct="1">
        <a:defRPr sz="1800" kern="1200">
          <a:solidFill>
            <a:schemeClr val="tx1"/>
          </a:solidFill>
          <a:latin typeface="+mn-lt"/>
          <a:ea typeface="+mn-ea"/>
          <a:cs typeface="+mn-cs"/>
        </a:defRPr>
      </a:lvl8pPr>
      <a:lvl9pPr marL="3656533" algn="l" defTabSz="91413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7.png"/><Relationship Id="rId3" Type="http://schemas.openxmlformats.org/officeDocument/2006/relationships/slideLayout" Target="../slideLayouts/slideLayout8.xml"/><Relationship Id="rId7" Type="http://schemas.openxmlformats.org/officeDocument/2006/relationships/image" Target="../media/image3.png"/><Relationship Id="rId12" Type="http://schemas.openxmlformats.org/officeDocument/2006/relationships/image" Target="../media/image6.png"/><Relationship Id="rId2" Type="http://schemas.microsoft.com/office/2007/relationships/media" Target="../media/media1.mp3"/><Relationship Id="rId1" Type="http://schemas.openxmlformats.org/officeDocument/2006/relationships/audio" Target="NULL" TargetMode="External"/><Relationship Id="rId6" Type="http://schemas.microsoft.com/office/2007/relationships/hdphoto" Target="../media/hdphoto2.wdp"/><Relationship Id="rId11" Type="http://schemas.microsoft.com/office/2007/relationships/hdphoto" Target="../media/hdphoto4.wdp"/><Relationship Id="rId5" Type="http://schemas.openxmlformats.org/officeDocument/2006/relationships/image" Target="../media/image2.png"/><Relationship Id="rId10" Type="http://schemas.openxmlformats.org/officeDocument/2006/relationships/image" Target="../media/image5.png"/><Relationship Id="rId4" Type="http://schemas.openxmlformats.org/officeDocument/2006/relationships/notesSlide" Target="../notesSlides/notesSlide1.xml"/><Relationship Id="rId9" Type="http://schemas.microsoft.com/office/2007/relationships/hdphoto" Target="../media/hdphoto3.wdp"/></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image" Target="../media/image13.jpg"/><Relationship Id="rId5" Type="http://schemas.openxmlformats.org/officeDocument/2006/relationships/image" Target="../media/image12.jpg"/><Relationship Id="rId4" Type="http://schemas.microsoft.com/office/2007/relationships/hdphoto" Target="../media/hdphoto5.wdp"/></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microsoft.com/office/2007/relationships/hdphoto" Target="../media/hdphoto5.wdp"/></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microsoft.com/office/2007/relationships/hdphoto" Target="../media/hdphoto5.wdp"/></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microsoft.com/office/2007/relationships/hdphoto" Target="../media/hdphoto5.wdp"/></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microsoft.com/office/2007/relationships/hdphoto" Target="../media/hdphoto5.wdp"/></Relationships>
</file>

<file path=ppt/slides/_rels/slide1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8.png"/><Relationship Id="rId7"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microsoft.com/office/2007/relationships/hdphoto" Target="../media/hdphoto5.wdp"/><Relationship Id="rId5" Type="http://schemas.openxmlformats.org/officeDocument/2006/relationships/image" Target="../media/image10.png"/><Relationship Id="rId10" Type="http://schemas.openxmlformats.org/officeDocument/2006/relationships/image" Target="../media/image3.png"/><Relationship Id="rId4" Type="http://schemas.microsoft.com/office/2007/relationships/hdphoto" Target="../media/hdphoto2.wdp"/><Relationship Id="rId9" Type="http://schemas.microsoft.com/office/2007/relationships/hdphoto" Target="../media/hdphoto3.wdp"/></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8.xml"/><Relationship Id="rId5" Type="http://schemas.openxmlformats.org/officeDocument/2006/relationships/image" Target="../media/image14.jpg"/><Relationship Id="rId4" Type="http://schemas.microsoft.com/office/2007/relationships/hdphoto" Target="../media/hdphoto5.wdp"/></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8.xml"/><Relationship Id="rId4" Type="http://schemas.microsoft.com/office/2007/relationships/hdphoto" Target="../media/hdphoto5.wdp"/></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microsoft.com/office/2007/relationships/hdphoto" Target="../media/hdphoto5.wdp"/></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microsoft.com/office/2007/relationships/hdphoto" Target="../media/hdphoto5.wdp"/></Relationships>
</file>

<file path=ppt/slides/_rels/slide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8.png"/><Relationship Id="rId7"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6.png"/><Relationship Id="rId5" Type="http://schemas.openxmlformats.org/officeDocument/2006/relationships/image" Target="../media/image9.jpeg"/><Relationship Id="rId4" Type="http://schemas.microsoft.com/office/2007/relationships/hdphoto" Target="../media/hdphoto2.wdp"/><Relationship Id="rId9"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8.png"/><Relationship Id="rId7"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microsoft.com/office/2007/relationships/hdphoto" Target="../media/hdphoto5.wdp"/><Relationship Id="rId5" Type="http://schemas.openxmlformats.org/officeDocument/2006/relationships/image" Target="../media/image10.png"/><Relationship Id="rId10" Type="http://schemas.openxmlformats.org/officeDocument/2006/relationships/image" Target="../media/image3.png"/><Relationship Id="rId4" Type="http://schemas.microsoft.com/office/2007/relationships/hdphoto" Target="../media/hdphoto2.wdp"/><Relationship Id="rId9" Type="http://schemas.microsoft.com/office/2007/relationships/hdphoto" Target="../media/hdphoto3.wdp"/></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8.xml"/><Relationship Id="rId5" Type="http://schemas.openxmlformats.org/officeDocument/2006/relationships/image" Target="../media/image12.jpg"/><Relationship Id="rId4" Type="http://schemas.microsoft.com/office/2007/relationships/hdphoto" Target="../media/hdphoto5.wdp"/></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microsoft.com/office/2007/relationships/hdphoto" Target="../media/hdphoto5.wdp"/></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8.xml"/><Relationship Id="rId4" Type="http://schemas.microsoft.com/office/2007/relationships/hdphoto" Target="../media/hdphoto5.wdp"/></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microsoft.com/office/2007/relationships/hdphoto" Target="../media/hdphoto5.wdp"/></Relationships>
</file>

<file path=ppt/slides/_rels/slide2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8.png"/><Relationship Id="rId7" Type="http://schemas.microsoft.com/office/2007/relationships/hdphoto" Target="../media/hdphoto3.wdp"/><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6.png"/><Relationship Id="rId4" Type="http://schemas.microsoft.com/office/2007/relationships/hdphoto" Target="../media/hdphoto2.wdp"/><Relationship Id="rId9" Type="http://schemas.microsoft.com/office/2007/relationships/hdphoto" Target="../media/hdphoto4.wdp"/></Relationships>
</file>

<file path=ppt/slides/_rels/slide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8.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microsoft.com/office/2007/relationships/hdphoto" Target="../media/hdphoto5.wdp"/><Relationship Id="rId5" Type="http://schemas.openxmlformats.org/officeDocument/2006/relationships/image" Target="../media/image10.png"/><Relationship Id="rId10" Type="http://schemas.openxmlformats.org/officeDocument/2006/relationships/image" Target="../media/image3.png"/><Relationship Id="rId4" Type="http://schemas.microsoft.com/office/2007/relationships/hdphoto" Target="../media/hdphoto2.wdp"/><Relationship Id="rId9" Type="http://schemas.microsoft.com/office/2007/relationships/hdphoto" Target="../media/hdphoto3.wdp"/></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microsoft.com/office/2007/relationships/hdphoto" Target="../media/hdphoto5.wdp"/></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microsoft.com/office/2007/relationships/hdphoto" Target="../media/hdphoto5.wdp"/></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microsoft.com/office/2007/relationships/hdphoto" Target="../media/hdphoto5.wdp"/></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microsoft.com/office/2007/relationships/hdphoto" Target="../media/hdphoto5.wdp"/></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8.xml"/><Relationship Id="rId5" Type="http://schemas.openxmlformats.org/officeDocument/2006/relationships/image" Target="../media/image11.jpg"/><Relationship Id="rId4" Type="http://schemas.microsoft.com/office/2007/relationships/hdphoto" Target="../media/hdphoto5.wdp"/></Relationships>
</file>

<file path=ppt/slides/_rels/slide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8.png"/><Relationship Id="rId7"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microsoft.com/office/2007/relationships/hdphoto" Target="../media/hdphoto5.wdp"/><Relationship Id="rId5" Type="http://schemas.openxmlformats.org/officeDocument/2006/relationships/image" Target="../media/image10.png"/><Relationship Id="rId10" Type="http://schemas.openxmlformats.org/officeDocument/2006/relationships/image" Target="../media/image3.png"/><Relationship Id="rId4" Type="http://schemas.microsoft.com/office/2007/relationships/hdphoto" Target="../media/hdphoto2.wdp"/><Relationship Id="rId9"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5">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tretch>
            <a:fillRect/>
          </a:stretch>
        </p:blipFill>
        <p:spPr>
          <a:xfrm>
            <a:off x="-299189" y="-65736"/>
            <a:ext cx="9140694" cy="5141640"/>
          </a:xfrm>
          <a:prstGeom prst="rect">
            <a:avLst/>
          </a:prstGeom>
        </p:spPr>
      </p:pic>
      <p:sp>
        <p:nvSpPr>
          <p:cNvPr id="5" name="文本框 4"/>
          <p:cNvSpPr txBox="1">
            <a:spLocks noChangeArrowheads="1"/>
          </p:cNvSpPr>
          <p:nvPr/>
        </p:nvSpPr>
        <p:spPr bwMode="auto">
          <a:xfrm>
            <a:off x="4409120" y="435144"/>
            <a:ext cx="715452" cy="413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defTabSz="685617"/>
            <a:r>
              <a:rPr lang="zh-CN" altLang="en-US" sz="3449" spc="-300" dirty="0">
                <a:solidFill>
                  <a:srgbClr val="BE2732"/>
                </a:solidFill>
                <a:latin typeface="华文隶书" panose="02010800040101010101" pitchFamily="2" charset="-122"/>
                <a:ea typeface="华文隶书" panose="02010800040101010101" pitchFamily="2" charset="-122"/>
              </a:rPr>
              <a:t>设计</a:t>
            </a:r>
            <a:r>
              <a:rPr lang="en-US" altLang="zh-CN" sz="3449" spc="-300" dirty="0">
                <a:solidFill>
                  <a:srgbClr val="44546A">
                    <a:lumMod val="50000"/>
                  </a:srgbClr>
                </a:solidFill>
                <a:latin typeface="华文隶书" panose="02010800040101010101" pitchFamily="2" charset="-122"/>
                <a:ea typeface="华文隶书" panose="02010800040101010101" pitchFamily="2" charset="-122"/>
              </a:rPr>
              <a:t>PPT</a:t>
            </a:r>
            <a:r>
              <a:rPr lang="zh-CN" altLang="en-US" sz="3449" spc="-300" dirty="0">
                <a:solidFill>
                  <a:srgbClr val="44546A">
                    <a:lumMod val="50000"/>
                  </a:srgbClr>
                </a:solidFill>
                <a:latin typeface="华文隶书" panose="02010800040101010101" pitchFamily="2" charset="-122"/>
                <a:ea typeface="华文隶书" panose="02010800040101010101" pitchFamily="2" charset="-122"/>
              </a:rPr>
              <a:t>模板</a:t>
            </a:r>
          </a:p>
        </p:txBody>
      </p:sp>
      <p:sp>
        <p:nvSpPr>
          <p:cNvPr id="6" name="文本框 10"/>
          <p:cNvSpPr txBox="1">
            <a:spLocks noChangeArrowheads="1"/>
          </p:cNvSpPr>
          <p:nvPr/>
        </p:nvSpPr>
        <p:spPr bwMode="auto">
          <a:xfrm>
            <a:off x="5126540" y="1291255"/>
            <a:ext cx="461665" cy="2169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defTabSz="685617"/>
            <a:r>
              <a:rPr lang="zh-CN" altLang="en-US" dirty="0">
                <a:solidFill>
                  <a:srgbClr val="44546A">
                    <a:lumMod val="50000"/>
                  </a:srgbClr>
                </a:solidFill>
                <a:latin typeface="华文隶书" panose="02010800040101010101" pitchFamily="2" charset="-122"/>
                <a:ea typeface="华文隶书" panose="02010800040101010101" pitchFamily="2" charset="-122"/>
              </a:rPr>
              <a:t>演讲人：  </a:t>
            </a:r>
            <a:r>
              <a:rPr lang="en-US" altLang="zh-CN" dirty="0" err="1">
                <a:solidFill>
                  <a:srgbClr val="44546A">
                    <a:lumMod val="50000"/>
                  </a:srgbClr>
                </a:solidFill>
                <a:latin typeface="华文隶书" panose="02010800040101010101" pitchFamily="2" charset="-122"/>
                <a:ea typeface="华文隶书" panose="02010800040101010101" pitchFamily="2" charset="-122"/>
              </a:rPr>
              <a:t>xxxxxxxx</a:t>
            </a:r>
            <a:endParaRPr lang="en-US" altLang="zh-CN" dirty="0">
              <a:solidFill>
                <a:srgbClr val="44546A">
                  <a:lumMod val="50000"/>
                </a:srgbClr>
              </a:solidFill>
              <a:latin typeface="华文隶书" panose="02010800040101010101" pitchFamily="2" charset="-122"/>
              <a:ea typeface="华文隶书" panose="02010800040101010101" pitchFamily="2" charset="-122"/>
            </a:endParaRPr>
          </a:p>
        </p:txBody>
      </p:sp>
      <p:pic>
        <p:nvPicPr>
          <p:cNvPr id="8" name="图片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38903" y="2506832"/>
            <a:ext cx="1578935" cy="802893"/>
          </a:xfrm>
          <a:prstGeom prst="rect">
            <a:avLst/>
          </a:prstGeom>
        </p:spPr>
      </p:pic>
      <p:pic>
        <p:nvPicPr>
          <p:cNvPr id="9" name="图片 5"/>
          <p:cNvPicPr>
            <a:picLocks noChangeArrowheads="1"/>
          </p:cNvPicPr>
          <p:nvPr/>
        </p:nvPicPr>
        <p:blipFill>
          <a:blip r:embed="rId8" cstate="print">
            <a:extLst>
              <a:ext uri="{BEBA8EAE-BF5A-486C-A8C5-ECC9F3942E4B}">
                <a14:imgProps xmlns:a14="http://schemas.microsoft.com/office/drawing/2010/main">
                  <a14:imgLayer r:embed="rId9">
                    <a14:imgEffect>
                      <a14:artisticCrisscrossEtching/>
                    </a14:imgEffect>
                  </a14:imgLayer>
                </a14:imgProps>
              </a:ext>
              <a:ext uri="{28A0092B-C50C-407E-A947-70E740481C1C}">
                <a14:useLocalDpi xmlns:a14="http://schemas.microsoft.com/office/drawing/2010/main" val="0"/>
              </a:ext>
            </a:extLst>
          </a:blip>
          <a:srcRect/>
          <a:stretch>
            <a:fillRect/>
          </a:stretch>
        </p:blipFill>
        <p:spPr bwMode="auto">
          <a:xfrm>
            <a:off x="1807939" y="547399"/>
            <a:ext cx="1026979" cy="769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组合 5"/>
          <p:cNvGrpSpPr>
            <a:grpSpLocks/>
          </p:cNvGrpSpPr>
          <p:nvPr/>
        </p:nvGrpSpPr>
        <p:grpSpPr bwMode="auto">
          <a:xfrm>
            <a:off x="2196411" y="1670226"/>
            <a:ext cx="553870" cy="834857"/>
            <a:chOff x="10991327" y="3037928"/>
            <a:chExt cx="647312" cy="1141825"/>
          </a:xfrm>
        </p:grpSpPr>
        <p:pic>
          <p:nvPicPr>
            <p:cNvPr id="11" name="图片 6"/>
            <p:cNvPicPr>
              <a:picLocks noChangeAspect="1" noChangeArrowheads="1"/>
            </p:cNvPicPr>
            <p:nvPr/>
          </p:nvPicPr>
          <p:blipFill>
            <a:blip r:embed="rId10">
              <a:extLst>
                <a:ext uri="{BEBA8EAE-BF5A-486C-A8C5-ECC9F3942E4B}">
                  <a14:imgProps xmlns:a14="http://schemas.microsoft.com/office/drawing/2010/main">
                    <a14:imgLayer r:embed="rId11">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11083047" y="3037928"/>
              <a:ext cx="473242" cy="106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7"/>
            <p:cNvSpPr txBox="1">
              <a:spLocks noChangeArrowheads="1"/>
            </p:cNvSpPr>
            <p:nvPr/>
          </p:nvSpPr>
          <p:spPr bwMode="auto">
            <a:xfrm>
              <a:off x="10991327" y="3118032"/>
              <a:ext cx="647312" cy="1061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pPr defTabSz="685617"/>
              <a:r>
                <a:rPr lang="zh-CN" altLang="en-US" sz="2399" dirty="0">
                  <a:solidFill>
                    <a:srgbClr val="FFFFFF"/>
                  </a:solidFill>
                  <a:latin typeface="叶根友刀锋黑草" panose="02010601030101010101" pitchFamily="2" charset="-122"/>
                  <a:ea typeface="叶根友刀锋黑草" panose="02010601030101010101" pitchFamily="2" charset="-122"/>
                </a:rPr>
                <a:t>你好</a:t>
              </a:r>
            </a:p>
          </p:txBody>
        </p:sp>
      </p:grpSp>
      <p:pic>
        <p:nvPicPr>
          <p:cNvPr id="13" name="图片 1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603176" y="1834297"/>
            <a:ext cx="1888330" cy="1210125"/>
          </a:xfrm>
          <a:prstGeom prst="rect">
            <a:avLst/>
          </a:prstGeom>
        </p:spPr>
      </p:pic>
      <p:pic>
        <p:nvPicPr>
          <p:cNvPr id="14" name="moving.mp3">
            <a:hlinkClick r:id="" action="ppaction://media"/>
          </p:cNvPr>
          <p:cNvPicPr>
            <a:picLocks noChangeAspect="1"/>
          </p:cNvPicPr>
          <p:nvPr>
            <a:audioFile r:link="rId1"/>
            <p:extLst>
              <p:ext uri="{DAA4B4D4-6D71-4841-9C94-3DE7FCFB9230}">
                <p14:media xmlns:p14="http://schemas.microsoft.com/office/powerpoint/2010/main" r:embed="rId2">
                  <p14:trim st="19889.7952" end="4366.0544"/>
                </p14:media>
              </p:ext>
            </p:extLst>
          </p:nvPr>
        </p:nvPicPr>
        <p:blipFill>
          <a:blip r:embed="rId13"/>
          <a:stretch>
            <a:fillRect/>
          </a:stretch>
        </p:blipFill>
        <p:spPr>
          <a:xfrm>
            <a:off x="824497" y="-846168"/>
            <a:ext cx="457094" cy="457094"/>
          </a:xfrm>
          <a:prstGeom prst="rect">
            <a:avLst/>
          </a:prstGeom>
        </p:spPr>
      </p:pic>
    </p:spTree>
    <p:extLst>
      <p:ext uri="{BB962C8B-B14F-4D97-AF65-F5344CB8AC3E}">
        <p14:creationId xmlns:p14="http://schemas.microsoft.com/office/powerpoint/2010/main" val="2406082487"/>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47"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50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750"/>
                                            <p:tgtEl>
                                              <p:spTgt spid="8"/>
                                            </p:tgtEl>
                                          </p:cBhvr>
                                        </p:animEffect>
                                        <p:anim calcmode="lin" valueType="num">
                                          <p:cBhvr>
                                            <p:cTn id="25" dur="750" fill="hold"/>
                                            <p:tgtEl>
                                              <p:spTgt spid="8"/>
                                            </p:tgtEl>
                                            <p:attrNameLst>
                                              <p:attrName>ppt_x</p:attrName>
                                            </p:attrNameLst>
                                          </p:cBhvr>
                                          <p:tavLst>
                                            <p:tav tm="0">
                                              <p:val>
                                                <p:strVal val="#ppt_x"/>
                                              </p:val>
                                            </p:tav>
                                            <p:tav tm="100000">
                                              <p:val>
                                                <p:strVal val="#ppt_x"/>
                                              </p:val>
                                            </p:tav>
                                          </p:tavLst>
                                        </p:anim>
                                        <p:anim calcmode="lin" valueType="num">
                                          <p:cBhvr>
                                            <p:cTn id="26" dur="750" fill="hold"/>
                                            <p:tgtEl>
                                              <p:spTgt spid="8"/>
                                            </p:tgtEl>
                                            <p:attrNameLst>
                                              <p:attrName>ppt_y</p:attrName>
                                            </p:attrNameLst>
                                          </p:cBhvr>
                                          <p:tavLst>
                                            <p:tav tm="0">
                                              <p:val>
                                                <p:strVal val="#ppt_y+.1"/>
                                              </p:val>
                                            </p:tav>
                                            <p:tav tm="100000">
                                              <p:val>
                                                <p:strVal val="#ppt_y"/>
                                              </p:val>
                                            </p:tav>
                                          </p:tavLst>
                                        </p:anim>
                                      </p:childTnLst>
                                    </p:cTn>
                                  </p:par>
                                  <p:par>
                                    <p:cTn id="27" presetID="2" presetClass="entr" presetSubtype="3" fill="hold" nodeType="withEffect">
                                      <p:stCondLst>
                                        <p:cond delay="10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1+#ppt_w/2"/>
                                              </p:val>
                                            </p:tav>
                                            <p:tav tm="100000">
                                              <p:val>
                                                <p:strVal val="#ppt_x"/>
                                              </p:val>
                                            </p:tav>
                                          </p:tavLst>
                                        </p:anim>
                                        <p:anim calcmode="lin" valueType="num">
                                          <p:cBhvr additive="base">
                                            <p:cTn id="30" dur="500" fill="hold"/>
                                            <p:tgtEl>
                                              <p:spTgt spid="9"/>
                                            </p:tgtEl>
                                            <p:attrNameLst>
                                              <p:attrName>ppt_y</p:attrName>
                                            </p:attrNameLst>
                                          </p:cBhvr>
                                          <p:tavLst>
                                            <p:tav tm="0">
                                              <p:val>
                                                <p:strVal val="0-#ppt_h/2"/>
                                              </p:val>
                                            </p:tav>
                                            <p:tav tm="100000">
                                              <p:val>
                                                <p:strVal val="#ppt_y"/>
                                              </p:val>
                                            </p:tav>
                                          </p:tavLst>
                                        </p:anim>
                                      </p:childTnLst>
                                    </p:cTn>
                                  </p:par>
                                  <p:par>
                                    <p:cTn id="31" presetID="2" presetClass="entr" presetSubtype="8" fill="hold" nodeType="withEffect" p14:presetBounceEnd="46667">
                                      <p:stCondLst>
                                        <p:cond delay="1250"/>
                                      </p:stCondLst>
                                      <p:childTnLst>
                                        <p:set>
                                          <p:cBhvr>
                                            <p:cTn id="32" dur="1" fill="hold">
                                              <p:stCondLst>
                                                <p:cond delay="0"/>
                                              </p:stCondLst>
                                            </p:cTn>
                                            <p:tgtEl>
                                              <p:spTgt spid="13"/>
                                            </p:tgtEl>
                                            <p:attrNameLst>
                                              <p:attrName>style.visibility</p:attrName>
                                            </p:attrNameLst>
                                          </p:cBhvr>
                                          <p:to>
                                            <p:strVal val="visible"/>
                                          </p:to>
                                        </p:set>
                                        <p:anim calcmode="lin" valueType="num" p14:bounceEnd="46667">
                                          <p:cBhvr additive="base">
                                            <p:cTn id="33" dur="750" fill="hold"/>
                                            <p:tgtEl>
                                              <p:spTgt spid="13"/>
                                            </p:tgtEl>
                                            <p:attrNameLst>
                                              <p:attrName>ppt_x</p:attrName>
                                            </p:attrNameLst>
                                          </p:cBhvr>
                                          <p:tavLst>
                                            <p:tav tm="0">
                                              <p:val>
                                                <p:strVal val="0-#ppt_w/2"/>
                                              </p:val>
                                            </p:tav>
                                            <p:tav tm="100000">
                                              <p:val>
                                                <p:strVal val="#ppt_x"/>
                                              </p:val>
                                            </p:tav>
                                          </p:tavLst>
                                        </p:anim>
                                        <p:anim calcmode="lin" valueType="num" p14:bounceEnd="46667">
                                          <p:cBhvr additive="base">
                                            <p:cTn id="34" dur="750" fill="hold"/>
                                            <p:tgtEl>
                                              <p:spTgt spid="13"/>
                                            </p:tgtEl>
                                            <p:attrNameLst>
                                              <p:attrName>ppt_y</p:attrName>
                                            </p:attrNameLst>
                                          </p:cBhvr>
                                          <p:tavLst>
                                            <p:tav tm="0">
                                              <p:val>
                                                <p:strVal val="#ppt_y"/>
                                              </p:val>
                                            </p:tav>
                                            <p:tav tm="100000">
                                              <p:val>
                                                <p:strVal val="#ppt_y"/>
                                              </p:val>
                                            </p:tav>
                                          </p:tavLst>
                                        </p:anim>
                                      </p:childTnLst>
                                    </p:cTn>
                                  </p:par>
                                </p:childTnLst>
                              </p:cTn>
                            </p:par>
                            <p:par>
                              <p:cTn id="35" fill="hold">
                                <p:stCondLst>
                                  <p:cond delay="3750"/>
                                </p:stCondLst>
                                <p:childTnLst>
                                  <p:par>
                                    <p:cTn id="36" presetID="42" presetClass="entr" presetSubtype="0"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750"/>
                                            <p:tgtEl>
                                              <p:spTgt spid="10"/>
                                            </p:tgtEl>
                                          </p:cBhvr>
                                        </p:animEffect>
                                        <p:anim calcmode="lin" valueType="num">
                                          <p:cBhvr>
                                            <p:cTn id="39" dur="750" fill="hold"/>
                                            <p:tgtEl>
                                              <p:spTgt spid="10"/>
                                            </p:tgtEl>
                                            <p:attrNameLst>
                                              <p:attrName>ppt_x</p:attrName>
                                            </p:attrNameLst>
                                          </p:cBhvr>
                                          <p:tavLst>
                                            <p:tav tm="0">
                                              <p:val>
                                                <p:strVal val="#ppt_x"/>
                                              </p:val>
                                            </p:tav>
                                            <p:tav tm="100000">
                                              <p:val>
                                                <p:strVal val="#ppt_x"/>
                                              </p:val>
                                            </p:tav>
                                          </p:tavLst>
                                        </p:anim>
                                        <p:anim calcmode="lin" valueType="num">
                                          <p:cBhvr>
                                            <p:cTn id="40"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41" repeatCount="indefinite" fill="remove" display="0">
                      <p:stCondLst>
                        <p:cond delay="indefinite"/>
                      </p:stCondLst>
                      <p:endCondLst>
                        <p:cond evt="onStopAudio" delay="0">
                          <p:tgtEl>
                            <p:sldTgt/>
                          </p:tgtEl>
                        </p:cond>
                      </p:endCondLst>
                    </p:cTn>
                    <p:tgtEl>
                      <p:spTgt spid="14"/>
                    </p:tgtEl>
                  </p:cMediaNode>
                </p:audio>
              </p:childTnLst>
            </p:cTn>
          </p:par>
        </p:tnLst>
        <p:bldLst>
          <p:bldP spid="5" grpId="0"/>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47"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50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750"/>
                                            <p:tgtEl>
                                              <p:spTgt spid="8"/>
                                            </p:tgtEl>
                                          </p:cBhvr>
                                        </p:animEffect>
                                        <p:anim calcmode="lin" valueType="num">
                                          <p:cBhvr>
                                            <p:cTn id="25" dur="750" fill="hold"/>
                                            <p:tgtEl>
                                              <p:spTgt spid="8"/>
                                            </p:tgtEl>
                                            <p:attrNameLst>
                                              <p:attrName>ppt_x</p:attrName>
                                            </p:attrNameLst>
                                          </p:cBhvr>
                                          <p:tavLst>
                                            <p:tav tm="0">
                                              <p:val>
                                                <p:strVal val="#ppt_x"/>
                                              </p:val>
                                            </p:tav>
                                            <p:tav tm="100000">
                                              <p:val>
                                                <p:strVal val="#ppt_x"/>
                                              </p:val>
                                            </p:tav>
                                          </p:tavLst>
                                        </p:anim>
                                        <p:anim calcmode="lin" valueType="num">
                                          <p:cBhvr>
                                            <p:cTn id="26" dur="750" fill="hold"/>
                                            <p:tgtEl>
                                              <p:spTgt spid="8"/>
                                            </p:tgtEl>
                                            <p:attrNameLst>
                                              <p:attrName>ppt_y</p:attrName>
                                            </p:attrNameLst>
                                          </p:cBhvr>
                                          <p:tavLst>
                                            <p:tav tm="0">
                                              <p:val>
                                                <p:strVal val="#ppt_y+.1"/>
                                              </p:val>
                                            </p:tav>
                                            <p:tav tm="100000">
                                              <p:val>
                                                <p:strVal val="#ppt_y"/>
                                              </p:val>
                                            </p:tav>
                                          </p:tavLst>
                                        </p:anim>
                                      </p:childTnLst>
                                    </p:cTn>
                                  </p:par>
                                  <p:par>
                                    <p:cTn id="27" presetID="2" presetClass="entr" presetSubtype="3" fill="hold" nodeType="withEffect">
                                      <p:stCondLst>
                                        <p:cond delay="10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1+#ppt_w/2"/>
                                              </p:val>
                                            </p:tav>
                                            <p:tav tm="100000">
                                              <p:val>
                                                <p:strVal val="#ppt_x"/>
                                              </p:val>
                                            </p:tav>
                                          </p:tavLst>
                                        </p:anim>
                                        <p:anim calcmode="lin" valueType="num">
                                          <p:cBhvr additive="base">
                                            <p:cTn id="30" dur="500" fill="hold"/>
                                            <p:tgtEl>
                                              <p:spTgt spid="9"/>
                                            </p:tgtEl>
                                            <p:attrNameLst>
                                              <p:attrName>ppt_y</p:attrName>
                                            </p:attrNameLst>
                                          </p:cBhvr>
                                          <p:tavLst>
                                            <p:tav tm="0">
                                              <p:val>
                                                <p:strVal val="0-#ppt_h/2"/>
                                              </p:val>
                                            </p:tav>
                                            <p:tav tm="100000">
                                              <p:val>
                                                <p:strVal val="#ppt_y"/>
                                              </p:val>
                                            </p:tav>
                                          </p:tavLst>
                                        </p:anim>
                                      </p:childTnLst>
                                    </p:cTn>
                                  </p:par>
                                  <p:par>
                                    <p:cTn id="31" presetID="2" presetClass="entr" presetSubtype="8" fill="hold" nodeType="withEffect">
                                      <p:stCondLst>
                                        <p:cond delay="125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750" fill="hold"/>
                                            <p:tgtEl>
                                              <p:spTgt spid="13"/>
                                            </p:tgtEl>
                                            <p:attrNameLst>
                                              <p:attrName>ppt_x</p:attrName>
                                            </p:attrNameLst>
                                          </p:cBhvr>
                                          <p:tavLst>
                                            <p:tav tm="0">
                                              <p:val>
                                                <p:strVal val="0-#ppt_w/2"/>
                                              </p:val>
                                            </p:tav>
                                            <p:tav tm="100000">
                                              <p:val>
                                                <p:strVal val="#ppt_x"/>
                                              </p:val>
                                            </p:tav>
                                          </p:tavLst>
                                        </p:anim>
                                        <p:anim calcmode="lin" valueType="num">
                                          <p:cBhvr additive="base">
                                            <p:cTn id="34" dur="750" fill="hold"/>
                                            <p:tgtEl>
                                              <p:spTgt spid="13"/>
                                            </p:tgtEl>
                                            <p:attrNameLst>
                                              <p:attrName>ppt_y</p:attrName>
                                            </p:attrNameLst>
                                          </p:cBhvr>
                                          <p:tavLst>
                                            <p:tav tm="0">
                                              <p:val>
                                                <p:strVal val="#ppt_y"/>
                                              </p:val>
                                            </p:tav>
                                            <p:tav tm="100000">
                                              <p:val>
                                                <p:strVal val="#ppt_y"/>
                                              </p:val>
                                            </p:tav>
                                          </p:tavLst>
                                        </p:anim>
                                      </p:childTnLst>
                                    </p:cTn>
                                  </p:par>
                                </p:childTnLst>
                              </p:cTn>
                            </p:par>
                            <p:par>
                              <p:cTn id="35" fill="hold">
                                <p:stCondLst>
                                  <p:cond delay="3750"/>
                                </p:stCondLst>
                                <p:childTnLst>
                                  <p:par>
                                    <p:cTn id="36" presetID="42" presetClass="entr" presetSubtype="0"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750"/>
                                            <p:tgtEl>
                                              <p:spTgt spid="10"/>
                                            </p:tgtEl>
                                          </p:cBhvr>
                                        </p:animEffect>
                                        <p:anim calcmode="lin" valueType="num">
                                          <p:cBhvr>
                                            <p:cTn id="39" dur="750" fill="hold"/>
                                            <p:tgtEl>
                                              <p:spTgt spid="10"/>
                                            </p:tgtEl>
                                            <p:attrNameLst>
                                              <p:attrName>ppt_x</p:attrName>
                                            </p:attrNameLst>
                                          </p:cBhvr>
                                          <p:tavLst>
                                            <p:tav tm="0">
                                              <p:val>
                                                <p:strVal val="#ppt_x"/>
                                              </p:val>
                                            </p:tav>
                                            <p:tav tm="100000">
                                              <p:val>
                                                <p:strVal val="#ppt_x"/>
                                              </p:val>
                                            </p:tav>
                                          </p:tavLst>
                                        </p:anim>
                                        <p:anim calcmode="lin" valueType="num">
                                          <p:cBhvr>
                                            <p:cTn id="40"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41" repeatCount="indefinite" fill="remove" display="0">
                      <p:stCondLst>
                        <p:cond delay="indefinite"/>
                      </p:stCondLst>
                      <p:endCondLst>
                        <p:cond evt="onStopAudio" delay="0">
                          <p:tgtEl>
                            <p:sldTgt/>
                          </p:tgtEl>
                        </p:cond>
                      </p:endCondLst>
                    </p:cTn>
                    <p:tgtEl>
                      <p:spTgt spid="14"/>
                    </p:tgtEl>
                  </p:cMediaNode>
                </p:audio>
              </p:childTnLst>
            </p:cTn>
          </p:par>
        </p:tnLst>
        <p:bldLst>
          <p:bldP spid="5" grpId="0"/>
          <p:bldP spid="6"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617577" y="123497"/>
            <a:ext cx="4459514" cy="810302"/>
            <a:chOff x="2890273" y="1314232"/>
            <a:chExt cx="3483555" cy="549605"/>
          </a:xfrm>
        </p:grpSpPr>
        <p:sp>
          <p:nvSpPr>
            <p:cNvPr id="6" name="矩形 5"/>
            <p:cNvSpPr/>
            <p:nvPr/>
          </p:nvSpPr>
          <p:spPr bwMode="auto">
            <a:xfrm>
              <a:off x="2952350" y="1314232"/>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latin typeface="华文新魏" panose="02010800040101010101" pitchFamily="2" charset="-122"/>
                  <a:ea typeface="华文新魏" panose="02010800040101010101" pitchFamily="2" charset="-122"/>
                </a:rPr>
                <a:t>单击此处添加文字模板</a:t>
              </a:r>
            </a:p>
          </p:txBody>
        </p:sp>
        <p:pic>
          <p:nvPicPr>
            <p:cNvPr id="7" name="图片 28" descr="C_108.jpg"/>
            <p:cNvPicPr>
              <a:picLocks noChangeAspect="1"/>
            </p:cNvPicPr>
            <p:nvPr/>
          </p:nvPicPr>
          <p:blipFill>
            <a:blip r:embed="rId3" cstate="email">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782685"/>
              <a:ext cx="3483555" cy="51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7"/>
          <p:cNvGrpSpPr/>
          <p:nvPr/>
        </p:nvGrpSpPr>
        <p:grpSpPr>
          <a:xfrm>
            <a:off x="6208561" y="1361597"/>
            <a:ext cx="2126637" cy="3300317"/>
            <a:chOff x="7668011" y="1786377"/>
            <a:chExt cx="3382965" cy="5250011"/>
          </a:xfrm>
        </p:grpSpPr>
        <p:grpSp>
          <p:nvGrpSpPr>
            <p:cNvPr id="9" name="组合 8"/>
            <p:cNvGrpSpPr/>
            <p:nvPr/>
          </p:nvGrpSpPr>
          <p:grpSpPr>
            <a:xfrm flipH="1">
              <a:off x="7668012" y="1786377"/>
              <a:ext cx="3375067" cy="3641121"/>
              <a:chOff x="3354121" y="1719913"/>
              <a:chExt cx="2435757" cy="2627766"/>
            </a:xfrm>
          </p:grpSpPr>
          <p:grpSp>
            <p:nvGrpSpPr>
              <p:cNvPr id="12" name="组合 11"/>
              <p:cNvGrpSpPr>
                <a:grpSpLocks/>
              </p:cNvGrpSpPr>
              <p:nvPr/>
            </p:nvGrpSpPr>
            <p:grpSpPr>
              <a:xfrm>
                <a:off x="3354121" y="1719913"/>
                <a:ext cx="2435756" cy="792000"/>
                <a:chOff x="6137720" y="2051523"/>
                <a:chExt cx="2435756" cy="1079946"/>
              </a:xfrm>
            </p:grpSpPr>
            <p:sp>
              <p:nvSpPr>
                <p:cNvPr id="23" name="矩形 22"/>
                <p:cNvSpPr/>
                <p:nvPr/>
              </p:nvSpPr>
              <p:spPr>
                <a:xfrm>
                  <a:off x="6137720" y="2051523"/>
                  <a:ext cx="2435756" cy="1079946"/>
                </a:xfrm>
                <a:prstGeom prst="rect">
                  <a:avLst/>
                </a:prstGeom>
                <a:solidFill>
                  <a:srgbClr val="BE2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a:solidFill>
                      <a:srgbClr val="FFFFFF">
                        <a:lumMod val="50000"/>
                      </a:srgbClr>
                    </a:solidFill>
                    <a:latin typeface="微软雅黑" pitchFamily="34" charset="-122"/>
                    <a:ea typeface="微软雅黑" pitchFamily="34" charset="-122"/>
                  </a:endParaRPr>
                </a:p>
              </p:txBody>
            </p:sp>
            <p:grpSp>
              <p:nvGrpSpPr>
                <p:cNvPr id="24" name="组合 23"/>
                <p:cNvGrpSpPr/>
                <p:nvPr/>
              </p:nvGrpSpPr>
              <p:grpSpPr>
                <a:xfrm>
                  <a:off x="6763514" y="2202338"/>
                  <a:ext cx="1448689" cy="852668"/>
                  <a:chOff x="6812003" y="808107"/>
                  <a:chExt cx="1448689" cy="852668"/>
                </a:xfrm>
              </p:grpSpPr>
              <p:sp>
                <p:nvSpPr>
                  <p:cNvPr id="25" name="TextBox 24"/>
                  <p:cNvSpPr txBox="1"/>
                  <p:nvPr/>
                </p:nvSpPr>
                <p:spPr>
                  <a:xfrm>
                    <a:off x="6812003" y="808107"/>
                    <a:ext cx="1448689" cy="650231"/>
                  </a:xfrm>
                  <a:prstGeom prst="rect">
                    <a:avLst/>
                  </a:prstGeom>
                  <a:noFill/>
                </p:spPr>
                <p:txBody>
                  <a:bodyPr wrap="none" rtlCol="0">
                    <a:spAutoFit/>
                  </a:bodyPr>
                  <a:lstStyle/>
                  <a:p>
                    <a:pPr defTabSz="685617"/>
                    <a:r>
                      <a:rPr lang="zh-CN" altLang="en-US" sz="2099" dirty="0">
                        <a:solidFill>
                          <a:srgbClr val="FFFFFF"/>
                        </a:solidFill>
                        <a:latin typeface="微软雅黑" pitchFamily="34" charset="-122"/>
                        <a:ea typeface="微软雅黑" pitchFamily="34" charset="-122"/>
                      </a:rPr>
                      <a:t>添加标题</a:t>
                    </a:r>
                  </a:p>
                </p:txBody>
              </p:sp>
              <p:sp>
                <p:nvSpPr>
                  <p:cNvPr id="26" name="Rectangle 13" descr="FD1DDF730CE4456e89755B07FE1653D0# #Rectangle 13"/>
                  <p:cNvSpPr>
                    <a:spLocks noChangeArrowheads="1"/>
                  </p:cNvSpPr>
                  <p:nvPr/>
                </p:nvSpPr>
                <p:spPr bwMode="auto">
                  <a:xfrm>
                    <a:off x="6834999" y="1326625"/>
                    <a:ext cx="1394800" cy="33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defTabSz="685617" eaLnBrk="1" hangingPunct="1">
                      <a:spcBef>
                        <a:spcPct val="0"/>
                      </a:spcBef>
                      <a:buNone/>
                      <a:defRPr/>
                    </a:pPr>
                    <a:r>
                      <a:rPr lang="zh-CN" altLang="en-US" sz="787" dirty="0">
                        <a:solidFill>
                          <a:srgbClr val="FFFFFF"/>
                        </a:solidFill>
                        <a:latin typeface="微软雅黑" pitchFamily="34" charset="-122"/>
                        <a:ea typeface="微软雅黑" pitchFamily="34" charset="-122"/>
                      </a:rPr>
                      <a:t>此处添加简短文字说明。</a:t>
                    </a:r>
                    <a:endParaRPr lang="en-US" altLang="zh-CN" sz="787" dirty="0">
                      <a:solidFill>
                        <a:srgbClr val="FFFFFF"/>
                      </a:solidFill>
                      <a:latin typeface="微软雅黑" pitchFamily="34" charset="-122"/>
                      <a:ea typeface="微软雅黑" pitchFamily="34" charset="-122"/>
                    </a:endParaRPr>
                  </a:p>
                </p:txBody>
              </p:sp>
            </p:grpSp>
          </p:grpSp>
          <p:grpSp>
            <p:nvGrpSpPr>
              <p:cNvPr id="13" name="组合 12"/>
              <p:cNvGrpSpPr/>
              <p:nvPr/>
            </p:nvGrpSpPr>
            <p:grpSpPr>
              <a:xfrm>
                <a:off x="3354122" y="2637796"/>
                <a:ext cx="2435756" cy="792000"/>
                <a:chOff x="3354122" y="2866496"/>
                <a:chExt cx="2435756" cy="792000"/>
              </a:xfrm>
            </p:grpSpPr>
            <p:sp>
              <p:nvSpPr>
                <p:cNvPr id="19" name="矩形 18"/>
                <p:cNvSpPr/>
                <p:nvPr/>
              </p:nvSpPr>
              <p:spPr>
                <a:xfrm>
                  <a:off x="3354122" y="2866496"/>
                  <a:ext cx="2435756" cy="792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a:solidFill>
                      <a:srgbClr val="FFFFFF">
                        <a:lumMod val="50000"/>
                      </a:srgbClr>
                    </a:solidFill>
                    <a:latin typeface="微软雅黑" pitchFamily="34" charset="-122"/>
                    <a:ea typeface="微软雅黑" pitchFamily="34" charset="-122"/>
                  </a:endParaRPr>
                </a:p>
              </p:txBody>
            </p:sp>
            <p:grpSp>
              <p:nvGrpSpPr>
                <p:cNvPr id="20" name="组合 19"/>
                <p:cNvGrpSpPr/>
                <p:nvPr/>
              </p:nvGrpSpPr>
              <p:grpSpPr>
                <a:xfrm>
                  <a:off x="3979915" y="2975001"/>
                  <a:ext cx="1448689" cy="627418"/>
                  <a:chOff x="6691344" y="805245"/>
                  <a:chExt cx="1448689" cy="855528"/>
                </a:xfrm>
              </p:grpSpPr>
              <p:sp>
                <p:nvSpPr>
                  <p:cNvPr id="21" name="TextBox 29"/>
                  <p:cNvSpPr txBox="1"/>
                  <p:nvPr/>
                </p:nvSpPr>
                <p:spPr>
                  <a:xfrm>
                    <a:off x="6691344" y="805245"/>
                    <a:ext cx="1448689" cy="650232"/>
                  </a:xfrm>
                  <a:prstGeom prst="rect">
                    <a:avLst/>
                  </a:prstGeom>
                  <a:noFill/>
                </p:spPr>
                <p:txBody>
                  <a:bodyPr wrap="none" rtlCol="0">
                    <a:spAutoFit/>
                  </a:bodyPr>
                  <a:lstStyle/>
                  <a:p>
                    <a:pPr defTabSz="685617"/>
                    <a:r>
                      <a:rPr lang="zh-CN" altLang="en-US" sz="2099" dirty="0">
                        <a:solidFill>
                          <a:srgbClr val="FFFFFF"/>
                        </a:solidFill>
                        <a:latin typeface="微软雅黑" pitchFamily="34" charset="-122"/>
                        <a:ea typeface="微软雅黑" pitchFamily="34" charset="-122"/>
                      </a:rPr>
                      <a:t>添加标题</a:t>
                    </a:r>
                  </a:p>
                </p:txBody>
              </p:sp>
              <p:sp>
                <p:nvSpPr>
                  <p:cNvPr id="22" name="Rectangle 13" descr="FD1DDF730CE4456e89755B07FE1653D0# #Rectangle 13"/>
                  <p:cNvSpPr>
                    <a:spLocks noChangeArrowheads="1"/>
                  </p:cNvSpPr>
                  <p:nvPr/>
                </p:nvSpPr>
                <p:spPr bwMode="auto">
                  <a:xfrm>
                    <a:off x="6714340" y="1326623"/>
                    <a:ext cx="1394800" cy="33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defTabSz="685617" eaLnBrk="1" hangingPunct="1">
                      <a:spcBef>
                        <a:spcPct val="0"/>
                      </a:spcBef>
                      <a:buNone/>
                      <a:defRPr/>
                    </a:pPr>
                    <a:r>
                      <a:rPr lang="zh-CN" altLang="en-US" sz="787" dirty="0">
                        <a:solidFill>
                          <a:srgbClr val="FFFFFF"/>
                        </a:solidFill>
                        <a:latin typeface="微软雅黑" pitchFamily="34" charset="-122"/>
                        <a:ea typeface="微软雅黑" pitchFamily="34" charset="-122"/>
                      </a:rPr>
                      <a:t>此处添加简短文字说明。</a:t>
                    </a:r>
                    <a:endParaRPr lang="en-US" altLang="zh-CN" sz="787" dirty="0">
                      <a:solidFill>
                        <a:srgbClr val="FFFFFF"/>
                      </a:solidFill>
                      <a:latin typeface="微软雅黑" pitchFamily="34" charset="-122"/>
                      <a:ea typeface="微软雅黑" pitchFamily="34" charset="-122"/>
                    </a:endParaRPr>
                  </a:p>
                </p:txBody>
              </p:sp>
            </p:grpSp>
          </p:grpSp>
          <p:grpSp>
            <p:nvGrpSpPr>
              <p:cNvPr id="14" name="组合 13"/>
              <p:cNvGrpSpPr/>
              <p:nvPr/>
            </p:nvGrpSpPr>
            <p:grpSpPr>
              <a:xfrm>
                <a:off x="3354122" y="3555679"/>
                <a:ext cx="2435756" cy="792000"/>
                <a:chOff x="3354122" y="3804699"/>
                <a:chExt cx="2435756" cy="792000"/>
              </a:xfrm>
            </p:grpSpPr>
            <p:sp>
              <p:nvSpPr>
                <p:cNvPr id="15" name="矩形 14"/>
                <p:cNvSpPr/>
                <p:nvPr/>
              </p:nvSpPr>
              <p:spPr>
                <a:xfrm>
                  <a:off x="3354122" y="3804699"/>
                  <a:ext cx="2435756" cy="792000"/>
                </a:xfrm>
                <a:prstGeom prst="rect">
                  <a:avLst/>
                </a:prstGeom>
                <a:solidFill>
                  <a:srgbClr val="BE2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a:solidFill>
                      <a:srgbClr val="FFFFFF">
                        <a:lumMod val="50000"/>
                      </a:srgbClr>
                    </a:solidFill>
                    <a:latin typeface="微软雅黑" pitchFamily="34" charset="-122"/>
                    <a:ea typeface="微软雅黑" pitchFamily="34" charset="-122"/>
                  </a:endParaRPr>
                </a:p>
              </p:txBody>
            </p:sp>
            <p:grpSp>
              <p:nvGrpSpPr>
                <p:cNvPr id="16" name="组合 15"/>
                <p:cNvGrpSpPr/>
                <p:nvPr/>
              </p:nvGrpSpPr>
              <p:grpSpPr>
                <a:xfrm>
                  <a:off x="3979915" y="3911105"/>
                  <a:ext cx="1448689" cy="629518"/>
                  <a:chOff x="6812003" y="802383"/>
                  <a:chExt cx="1448689" cy="858391"/>
                </a:xfrm>
              </p:grpSpPr>
              <p:sp>
                <p:nvSpPr>
                  <p:cNvPr id="17" name="TextBox 34"/>
                  <p:cNvSpPr txBox="1"/>
                  <p:nvPr/>
                </p:nvSpPr>
                <p:spPr>
                  <a:xfrm>
                    <a:off x="6812003" y="802383"/>
                    <a:ext cx="1448689" cy="650232"/>
                  </a:xfrm>
                  <a:prstGeom prst="rect">
                    <a:avLst/>
                  </a:prstGeom>
                  <a:noFill/>
                </p:spPr>
                <p:txBody>
                  <a:bodyPr wrap="none" rtlCol="0">
                    <a:spAutoFit/>
                  </a:bodyPr>
                  <a:lstStyle/>
                  <a:p>
                    <a:pPr defTabSz="685617"/>
                    <a:r>
                      <a:rPr lang="zh-CN" altLang="en-US" sz="2099" dirty="0">
                        <a:solidFill>
                          <a:srgbClr val="FFFFFF"/>
                        </a:solidFill>
                        <a:latin typeface="微软雅黑" pitchFamily="34" charset="-122"/>
                        <a:ea typeface="微软雅黑" pitchFamily="34" charset="-122"/>
                      </a:rPr>
                      <a:t>添加标题</a:t>
                    </a:r>
                  </a:p>
                </p:txBody>
              </p:sp>
              <p:sp>
                <p:nvSpPr>
                  <p:cNvPr id="18" name="Rectangle 13" descr="FD1DDF730CE4456e89755B07FE1653D0# #Rectangle 13"/>
                  <p:cNvSpPr>
                    <a:spLocks noChangeArrowheads="1"/>
                  </p:cNvSpPr>
                  <p:nvPr/>
                </p:nvSpPr>
                <p:spPr bwMode="auto">
                  <a:xfrm>
                    <a:off x="6834999" y="1326624"/>
                    <a:ext cx="1394800" cy="33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defTabSz="685617" eaLnBrk="1" hangingPunct="1">
                      <a:spcBef>
                        <a:spcPct val="0"/>
                      </a:spcBef>
                      <a:buNone/>
                      <a:defRPr/>
                    </a:pPr>
                    <a:r>
                      <a:rPr lang="zh-CN" altLang="en-US" sz="787" dirty="0">
                        <a:solidFill>
                          <a:srgbClr val="FFFFFF"/>
                        </a:solidFill>
                        <a:latin typeface="微软雅黑" pitchFamily="34" charset="-122"/>
                        <a:ea typeface="微软雅黑" pitchFamily="34" charset="-122"/>
                      </a:rPr>
                      <a:t>此处添加简短文字说明。</a:t>
                    </a:r>
                    <a:endParaRPr lang="en-US" altLang="zh-CN" sz="787" dirty="0">
                      <a:solidFill>
                        <a:srgbClr val="FFFFFF"/>
                      </a:solidFill>
                      <a:latin typeface="微软雅黑" pitchFamily="34" charset="-122"/>
                      <a:ea typeface="微软雅黑" pitchFamily="34" charset="-122"/>
                    </a:endParaRPr>
                  </a:p>
                </p:txBody>
              </p:sp>
            </p:grpSp>
          </p:grpSp>
        </p:grpSp>
        <p:sp>
          <p:nvSpPr>
            <p:cNvPr id="10" name="Footer Text"/>
            <p:cNvSpPr txBox="1"/>
            <p:nvPr/>
          </p:nvSpPr>
          <p:spPr>
            <a:xfrm flipH="1">
              <a:off x="7668011" y="5880221"/>
              <a:ext cx="3375068" cy="1156167"/>
            </a:xfrm>
            <a:prstGeom prst="rect">
              <a:avLst/>
            </a:prstGeom>
            <a:noFill/>
          </p:spPr>
          <p:txBody>
            <a:bodyPr wrap="square" lIns="0" tIns="0" rIns="0" bIns="0" rtlCol="0">
              <a:spAutoFit/>
            </a:bodyPr>
            <a:lstStyle/>
            <a:p>
              <a:pPr defTabSz="685617">
                <a:lnSpc>
                  <a:spcPct val="120000"/>
                </a:lnSpc>
              </a:pPr>
              <a:r>
                <a:rPr lang="en-US" altLang="zh-CN" sz="787" dirty="0">
                  <a:solidFill>
                    <a:srgbClr val="FFFFFF">
                      <a:lumMod val="65000"/>
                    </a:srgb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787" dirty="0" err="1">
                  <a:solidFill>
                    <a:srgbClr val="FFFFFF">
                      <a:lumMod val="65000"/>
                    </a:srgb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787" dirty="0">
                  <a:solidFill>
                    <a:srgbClr val="FFFFFF">
                      <a:lumMod val="65000"/>
                    </a:srgb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r>
                <a:rPr lang="zh-CN" altLang="en-US" sz="787" dirty="0">
                  <a:solidFill>
                    <a:srgbClr val="FFFFFF">
                      <a:lumMod val="65000"/>
                    </a:srgb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sz="787" dirty="0">
                <a:solidFill>
                  <a:srgbClr val="FFFFFF">
                    <a:lumMod val="65000"/>
                  </a:srgb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1" name="Straight Line buttom"/>
            <p:cNvCxnSpPr>
              <a:cxnSpLocks/>
            </p:cNvCxnSpPr>
            <p:nvPr/>
          </p:nvCxnSpPr>
          <p:spPr>
            <a:xfrm flipH="1">
              <a:off x="7670468" y="5701060"/>
              <a:ext cx="3380508"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flipH="1">
            <a:off x="948248" y="1355738"/>
            <a:ext cx="5150672" cy="3343758"/>
            <a:chOff x="4449132" y="1328566"/>
            <a:chExt cx="7664456" cy="5373752"/>
          </a:xfrm>
        </p:grpSpPr>
        <p:sp>
          <p:nvSpPr>
            <p:cNvPr id="28" name="矩形 27"/>
            <p:cNvSpPr/>
            <p:nvPr/>
          </p:nvSpPr>
          <p:spPr>
            <a:xfrm>
              <a:off x="4449132" y="1328566"/>
              <a:ext cx="7664456" cy="261349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lnSpc>
                  <a:spcPct val="150000"/>
                </a:lnSpc>
              </a:pPr>
              <a:endParaRPr lang="zh-CN" altLang="en-US" sz="135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Content Placeholder 2"/>
            <p:cNvSpPr txBox="1">
              <a:spLocks/>
            </p:cNvSpPr>
            <p:nvPr/>
          </p:nvSpPr>
          <p:spPr>
            <a:xfrm>
              <a:off x="4795316" y="1798647"/>
              <a:ext cx="6972092" cy="1669368"/>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defTabSz="342809">
                <a:lnSpc>
                  <a:spcPct val="150000"/>
                </a:lnSpc>
                <a:spcBef>
                  <a:spcPts val="0"/>
                </a:spcBef>
                <a:spcAft>
                  <a:spcPts val="0"/>
                </a:spcAft>
                <a:buClr>
                  <a:srgbClr val="FFBF53">
                    <a:lumMod val="75000"/>
                  </a:srgbClr>
                </a:buClr>
              </a:pPr>
              <a:r>
                <a:rPr lang="zh-CN" altLang="en-US" sz="75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750" b="1"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0" name="矩形 29"/>
            <p:cNvSpPr/>
            <p:nvPr/>
          </p:nvSpPr>
          <p:spPr>
            <a:xfrm>
              <a:off x="8344464" y="4088828"/>
              <a:ext cx="3769124" cy="2613490"/>
            </a:xfrm>
            <a:prstGeom prst="rect">
              <a:avLst/>
            </a:prstGeom>
            <a:blipFill dpi="0" rotWithShape="1">
              <a:blip r:embed="rId5"/>
              <a:srcRect/>
              <a:tile tx="0" ty="0" sx="35000" sy="35000" flip="none" algn="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lnSpc>
                  <a:spcPct val="150000"/>
                </a:lnSpc>
              </a:pPr>
              <a:endParaRPr lang="zh-CN" altLang="en-US" sz="135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矩形 30"/>
            <p:cNvSpPr/>
            <p:nvPr/>
          </p:nvSpPr>
          <p:spPr>
            <a:xfrm>
              <a:off x="4449132" y="4088828"/>
              <a:ext cx="3769124" cy="2613490"/>
            </a:xfrm>
            <a:prstGeom prst="rect">
              <a:avLst/>
            </a:prstGeom>
            <a:blipFill dpi="0" rotWithShape="1">
              <a:blip r:embed="rId6"/>
              <a:srcRect/>
              <a:tile tx="0" ty="0" sx="22000" sy="22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lnSpc>
                  <a:spcPct val="150000"/>
                </a:lnSpc>
              </a:pPr>
              <a:endParaRPr lang="zh-CN" altLang="en-US" sz="135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324000386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42"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1000"/>
                                        <p:tgtEl>
                                          <p:spTgt spid="27"/>
                                        </p:tgtEl>
                                      </p:cBhvr>
                                    </p:animEffect>
                                    <p:anim calcmode="lin" valueType="num">
                                      <p:cBhvr>
                                        <p:cTn id="20" dur="1000" fill="hold"/>
                                        <p:tgtEl>
                                          <p:spTgt spid="27"/>
                                        </p:tgtEl>
                                        <p:attrNameLst>
                                          <p:attrName>ppt_x</p:attrName>
                                        </p:attrNameLst>
                                      </p:cBhvr>
                                      <p:tavLst>
                                        <p:tav tm="0">
                                          <p:val>
                                            <p:strVal val="#ppt_x"/>
                                          </p:val>
                                        </p:tav>
                                        <p:tav tm="100000">
                                          <p:val>
                                            <p:strVal val="#ppt_x"/>
                                          </p:val>
                                        </p:tav>
                                      </p:tavLst>
                                    </p:anim>
                                    <p:anim calcmode="lin" valueType="num">
                                      <p:cBhvr>
                                        <p:cTn id="2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617577" y="123497"/>
            <a:ext cx="4459514" cy="810302"/>
            <a:chOff x="2890273" y="1314232"/>
            <a:chExt cx="3483555" cy="549605"/>
          </a:xfrm>
        </p:grpSpPr>
        <p:sp>
          <p:nvSpPr>
            <p:cNvPr id="6" name="矩形 5"/>
            <p:cNvSpPr/>
            <p:nvPr/>
          </p:nvSpPr>
          <p:spPr bwMode="auto">
            <a:xfrm>
              <a:off x="2952350" y="1314232"/>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latin typeface="华文新魏" panose="02010800040101010101" pitchFamily="2" charset="-122"/>
                  <a:ea typeface="华文新魏" panose="02010800040101010101" pitchFamily="2" charset="-122"/>
                </a:rPr>
                <a:t>单击此处添加文字模板</a:t>
              </a:r>
            </a:p>
          </p:txBody>
        </p:sp>
        <p:pic>
          <p:nvPicPr>
            <p:cNvPr id="7" name="图片 28" descr="C_108.jpg"/>
            <p:cNvPicPr>
              <a:picLocks noChangeAspect="1"/>
            </p:cNvPicPr>
            <p:nvPr/>
          </p:nvPicPr>
          <p:blipFill>
            <a:blip r:embed="rId3" cstate="email">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782685"/>
              <a:ext cx="3483555" cy="51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2" name="组合 1"/>
          <p:cNvGrpSpPr/>
          <p:nvPr/>
        </p:nvGrpSpPr>
        <p:grpSpPr>
          <a:xfrm>
            <a:off x="1288956" y="1376654"/>
            <a:ext cx="6739717" cy="3225410"/>
            <a:chOff x="2422410" y="2108174"/>
            <a:chExt cx="7710966" cy="3690218"/>
          </a:xfrm>
        </p:grpSpPr>
        <p:sp>
          <p:nvSpPr>
            <p:cNvPr id="8" name="任意多边形 4"/>
            <p:cNvSpPr/>
            <p:nvPr/>
          </p:nvSpPr>
          <p:spPr>
            <a:xfrm rot="16200000">
              <a:off x="5088844" y="1943715"/>
              <a:ext cx="1128602" cy="1457519"/>
            </a:xfrm>
            <a:custGeom>
              <a:avLst/>
              <a:gdLst>
                <a:gd name="connsiteX0" fmla="*/ 1128602 w 1128602"/>
                <a:gd name="connsiteY0" fmla="*/ 988888 h 1457519"/>
                <a:gd name="connsiteX1" fmla="*/ 1128602 w 1128602"/>
                <a:gd name="connsiteY1" fmla="*/ 1324565 h 1457519"/>
                <a:gd name="connsiteX2" fmla="*/ 995649 w 1128602"/>
                <a:gd name="connsiteY2" fmla="*/ 1457518 h 1457519"/>
                <a:gd name="connsiteX3" fmla="*/ 867459 w 1128602"/>
                <a:gd name="connsiteY3" fmla="*/ 1329328 h 1457519"/>
                <a:gd name="connsiteX4" fmla="*/ 867459 w 1128602"/>
                <a:gd name="connsiteY4" fmla="*/ 988888 h 1457519"/>
                <a:gd name="connsiteX5" fmla="*/ 868036 w 1128602"/>
                <a:gd name="connsiteY5" fmla="*/ 988888 h 1457519"/>
                <a:gd name="connsiteX6" fmla="*/ 868036 w 1128602"/>
                <a:gd name="connsiteY6" fmla="*/ 260565 h 1457519"/>
                <a:gd name="connsiteX7" fmla="*/ 260566 w 1128602"/>
                <a:gd name="connsiteY7" fmla="*/ 260565 h 1457519"/>
                <a:gd name="connsiteX8" fmla="*/ 260566 w 1128602"/>
                <a:gd name="connsiteY8" fmla="*/ 1114618 h 1457519"/>
                <a:gd name="connsiteX9" fmla="*/ 262622 w 1128602"/>
                <a:gd name="connsiteY9" fmla="*/ 1114618 h 1457519"/>
                <a:gd name="connsiteX10" fmla="*/ 262622 w 1128602"/>
                <a:gd name="connsiteY10" fmla="*/ 1380231 h 1457519"/>
                <a:gd name="connsiteX11" fmla="*/ 134169 w 1128602"/>
                <a:gd name="connsiteY11" fmla="*/ 1251779 h 1457519"/>
                <a:gd name="connsiteX12" fmla="*/ 2 w 1128602"/>
                <a:gd name="connsiteY12" fmla="*/ 1385946 h 1457519"/>
                <a:gd name="connsiteX13" fmla="*/ 2 w 1128602"/>
                <a:gd name="connsiteY13" fmla="*/ 1457519 h 1457519"/>
                <a:gd name="connsiteX14" fmla="*/ 0 w 1128602"/>
                <a:gd name="connsiteY14" fmla="*/ 1457519 h 1457519"/>
                <a:gd name="connsiteX15" fmla="*/ 0 w 1128602"/>
                <a:gd name="connsiteY15" fmla="*/ 1114618 h 1457519"/>
                <a:gd name="connsiteX16" fmla="*/ 1 w 1128602"/>
                <a:gd name="connsiteY16" fmla="*/ 1114618 h 1457519"/>
                <a:gd name="connsiteX17" fmla="*/ 1 w 1128602"/>
                <a:gd name="connsiteY17" fmla="*/ 219063 h 1457519"/>
                <a:gd name="connsiteX18" fmla="*/ 219064 w 1128602"/>
                <a:gd name="connsiteY18" fmla="*/ 0 h 1457519"/>
                <a:gd name="connsiteX19" fmla="*/ 909538 w 1128602"/>
                <a:gd name="connsiteY19" fmla="*/ 0 h 1457519"/>
                <a:gd name="connsiteX20" fmla="*/ 1128601 w 1128602"/>
                <a:gd name="connsiteY20" fmla="*/ 219063 h 1457519"/>
                <a:gd name="connsiteX21" fmla="*/ 1128601 w 1128602"/>
                <a:gd name="connsiteY21" fmla="*/ 988888 h 14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28602" h="1457519">
                  <a:moveTo>
                    <a:pt x="1128602" y="988888"/>
                  </a:moveTo>
                  <a:lnTo>
                    <a:pt x="1128602" y="1324565"/>
                  </a:lnTo>
                  <a:lnTo>
                    <a:pt x="995649" y="1457518"/>
                  </a:lnTo>
                  <a:lnTo>
                    <a:pt x="867459" y="1329328"/>
                  </a:lnTo>
                  <a:lnTo>
                    <a:pt x="867459" y="988888"/>
                  </a:lnTo>
                  <a:lnTo>
                    <a:pt x="868036" y="988888"/>
                  </a:lnTo>
                  <a:lnTo>
                    <a:pt x="868036" y="260565"/>
                  </a:lnTo>
                  <a:lnTo>
                    <a:pt x="260566" y="260565"/>
                  </a:lnTo>
                  <a:lnTo>
                    <a:pt x="260566" y="1114618"/>
                  </a:lnTo>
                  <a:lnTo>
                    <a:pt x="262622" y="1114618"/>
                  </a:lnTo>
                  <a:lnTo>
                    <a:pt x="262622" y="1380231"/>
                  </a:lnTo>
                  <a:lnTo>
                    <a:pt x="134169" y="1251779"/>
                  </a:lnTo>
                  <a:lnTo>
                    <a:pt x="2" y="1385946"/>
                  </a:lnTo>
                  <a:lnTo>
                    <a:pt x="2" y="1457519"/>
                  </a:lnTo>
                  <a:lnTo>
                    <a:pt x="0" y="1457519"/>
                  </a:lnTo>
                  <a:lnTo>
                    <a:pt x="0" y="1114618"/>
                  </a:lnTo>
                  <a:lnTo>
                    <a:pt x="1" y="1114618"/>
                  </a:lnTo>
                  <a:lnTo>
                    <a:pt x="1" y="219063"/>
                  </a:lnTo>
                  <a:cubicBezTo>
                    <a:pt x="1" y="98078"/>
                    <a:pt x="98079" y="0"/>
                    <a:pt x="219064" y="0"/>
                  </a:cubicBezTo>
                  <a:lnTo>
                    <a:pt x="909538" y="0"/>
                  </a:lnTo>
                  <a:cubicBezTo>
                    <a:pt x="1030523" y="0"/>
                    <a:pt x="1128601" y="98078"/>
                    <a:pt x="1128601" y="219063"/>
                  </a:cubicBezTo>
                  <a:lnTo>
                    <a:pt x="1128601" y="988888"/>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350">
                <a:solidFill>
                  <a:srgbClr val="FFFFFF">
                    <a:lumMod val="50000"/>
                  </a:srgbClr>
                </a:solidFill>
                <a:latin typeface="Calibri"/>
                <a:ea typeface="宋体" panose="02010600030101010101" pitchFamily="2" charset="-122"/>
              </a:endParaRPr>
            </a:p>
          </p:txBody>
        </p:sp>
        <p:sp>
          <p:nvSpPr>
            <p:cNvPr id="9" name="任意多边形 5"/>
            <p:cNvSpPr/>
            <p:nvPr/>
          </p:nvSpPr>
          <p:spPr>
            <a:xfrm rot="5400000" flipH="1">
              <a:off x="6408565" y="2796506"/>
              <a:ext cx="1128602" cy="1457519"/>
            </a:xfrm>
            <a:custGeom>
              <a:avLst/>
              <a:gdLst>
                <a:gd name="connsiteX0" fmla="*/ 1128602 w 1128602"/>
                <a:gd name="connsiteY0" fmla="*/ 988888 h 1457519"/>
                <a:gd name="connsiteX1" fmla="*/ 1128602 w 1128602"/>
                <a:gd name="connsiteY1" fmla="*/ 1324565 h 1457519"/>
                <a:gd name="connsiteX2" fmla="*/ 995649 w 1128602"/>
                <a:gd name="connsiteY2" fmla="*/ 1457518 h 1457519"/>
                <a:gd name="connsiteX3" fmla="*/ 867459 w 1128602"/>
                <a:gd name="connsiteY3" fmla="*/ 1329328 h 1457519"/>
                <a:gd name="connsiteX4" fmla="*/ 867459 w 1128602"/>
                <a:gd name="connsiteY4" fmla="*/ 988888 h 1457519"/>
                <a:gd name="connsiteX5" fmla="*/ 868036 w 1128602"/>
                <a:gd name="connsiteY5" fmla="*/ 988888 h 1457519"/>
                <a:gd name="connsiteX6" fmla="*/ 868036 w 1128602"/>
                <a:gd name="connsiteY6" fmla="*/ 260565 h 1457519"/>
                <a:gd name="connsiteX7" fmla="*/ 260566 w 1128602"/>
                <a:gd name="connsiteY7" fmla="*/ 260565 h 1457519"/>
                <a:gd name="connsiteX8" fmla="*/ 260566 w 1128602"/>
                <a:gd name="connsiteY8" fmla="*/ 1114618 h 1457519"/>
                <a:gd name="connsiteX9" fmla="*/ 262622 w 1128602"/>
                <a:gd name="connsiteY9" fmla="*/ 1114618 h 1457519"/>
                <a:gd name="connsiteX10" fmla="*/ 262622 w 1128602"/>
                <a:gd name="connsiteY10" fmla="*/ 1380231 h 1457519"/>
                <a:gd name="connsiteX11" fmla="*/ 134169 w 1128602"/>
                <a:gd name="connsiteY11" fmla="*/ 1251779 h 1457519"/>
                <a:gd name="connsiteX12" fmla="*/ 2 w 1128602"/>
                <a:gd name="connsiteY12" fmla="*/ 1385946 h 1457519"/>
                <a:gd name="connsiteX13" fmla="*/ 2 w 1128602"/>
                <a:gd name="connsiteY13" fmla="*/ 1457519 h 1457519"/>
                <a:gd name="connsiteX14" fmla="*/ 0 w 1128602"/>
                <a:gd name="connsiteY14" fmla="*/ 1457519 h 1457519"/>
                <a:gd name="connsiteX15" fmla="*/ 0 w 1128602"/>
                <a:gd name="connsiteY15" fmla="*/ 1114618 h 1457519"/>
                <a:gd name="connsiteX16" fmla="*/ 1 w 1128602"/>
                <a:gd name="connsiteY16" fmla="*/ 1114618 h 1457519"/>
                <a:gd name="connsiteX17" fmla="*/ 1 w 1128602"/>
                <a:gd name="connsiteY17" fmla="*/ 219063 h 1457519"/>
                <a:gd name="connsiteX18" fmla="*/ 219064 w 1128602"/>
                <a:gd name="connsiteY18" fmla="*/ 0 h 1457519"/>
                <a:gd name="connsiteX19" fmla="*/ 909538 w 1128602"/>
                <a:gd name="connsiteY19" fmla="*/ 0 h 1457519"/>
                <a:gd name="connsiteX20" fmla="*/ 1128601 w 1128602"/>
                <a:gd name="connsiteY20" fmla="*/ 219063 h 1457519"/>
                <a:gd name="connsiteX21" fmla="*/ 1128601 w 1128602"/>
                <a:gd name="connsiteY21" fmla="*/ 988888 h 14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28602" h="1457519">
                  <a:moveTo>
                    <a:pt x="1128602" y="988888"/>
                  </a:moveTo>
                  <a:lnTo>
                    <a:pt x="1128602" y="1324565"/>
                  </a:lnTo>
                  <a:lnTo>
                    <a:pt x="995649" y="1457518"/>
                  </a:lnTo>
                  <a:lnTo>
                    <a:pt x="867459" y="1329328"/>
                  </a:lnTo>
                  <a:lnTo>
                    <a:pt x="867459" y="988888"/>
                  </a:lnTo>
                  <a:lnTo>
                    <a:pt x="868036" y="988888"/>
                  </a:lnTo>
                  <a:lnTo>
                    <a:pt x="868036" y="260565"/>
                  </a:lnTo>
                  <a:lnTo>
                    <a:pt x="260566" y="260565"/>
                  </a:lnTo>
                  <a:lnTo>
                    <a:pt x="260566" y="1114618"/>
                  </a:lnTo>
                  <a:lnTo>
                    <a:pt x="262622" y="1114618"/>
                  </a:lnTo>
                  <a:lnTo>
                    <a:pt x="262622" y="1380231"/>
                  </a:lnTo>
                  <a:lnTo>
                    <a:pt x="134169" y="1251779"/>
                  </a:lnTo>
                  <a:lnTo>
                    <a:pt x="2" y="1385946"/>
                  </a:lnTo>
                  <a:lnTo>
                    <a:pt x="2" y="1457519"/>
                  </a:lnTo>
                  <a:lnTo>
                    <a:pt x="0" y="1457519"/>
                  </a:lnTo>
                  <a:lnTo>
                    <a:pt x="0" y="1114618"/>
                  </a:lnTo>
                  <a:lnTo>
                    <a:pt x="1" y="1114618"/>
                  </a:lnTo>
                  <a:lnTo>
                    <a:pt x="1" y="219063"/>
                  </a:lnTo>
                  <a:cubicBezTo>
                    <a:pt x="1" y="98078"/>
                    <a:pt x="98079" y="0"/>
                    <a:pt x="219064" y="0"/>
                  </a:cubicBezTo>
                  <a:lnTo>
                    <a:pt x="909538" y="0"/>
                  </a:lnTo>
                  <a:cubicBezTo>
                    <a:pt x="1030523" y="0"/>
                    <a:pt x="1128601" y="98078"/>
                    <a:pt x="1128601" y="219063"/>
                  </a:cubicBezTo>
                  <a:lnTo>
                    <a:pt x="1128601" y="988888"/>
                  </a:lnTo>
                  <a:close/>
                </a:path>
              </a:pathLst>
            </a:custGeom>
            <a:solidFill>
              <a:srgbClr val="BE2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350">
                <a:solidFill>
                  <a:srgbClr val="FFFFFF">
                    <a:lumMod val="50000"/>
                  </a:srgbClr>
                </a:solidFill>
                <a:latin typeface="Calibri"/>
                <a:ea typeface="宋体" panose="02010600030101010101" pitchFamily="2" charset="-122"/>
              </a:endParaRPr>
            </a:p>
          </p:txBody>
        </p:sp>
        <p:sp>
          <p:nvSpPr>
            <p:cNvPr id="10" name="任意多边形 6"/>
            <p:cNvSpPr/>
            <p:nvPr/>
          </p:nvSpPr>
          <p:spPr>
            <a:xfrm rot="16200000">
              <a:off x="5088844" y="3652540"/>
              <a:ext cx="1128602" cy="1457519"/>
            </a:xfrm>
            <a:custGeom>
              <a:avLst/>
              <a:gdLst>
                <a:gd name="connsiteX0" fmla="*/ 1128602 w 1128602"/>
                <a:gd name="connsiteY0" fmla="*/ 988888 h 1457519"/>
                <a:gd name="connsiteX1" fmla="*/ 1128602 w 1128602"/>
                <a:gd name="connsiteY1" fmla="*/ 1324565 h 1457519"/>
                <a:gd name="connsiteX2" fmla="*/ 995649 w 1128602"/>
                <a:gd name="connsiteY2" fmla="*/ 1457518 h 1457519"/>
                <a:gd name="connsiteX3" fmla="*/ 867459 w 1128602"/>
                <a:gd name="connsiteY3" fmla="*/ 1329328 h 1457519"/>
                <a:gd name="connsiteX4" fmla="*/ 867459 w 1128602"/>
                <a:gd name="connsiteY4" fmla="*/ 988888 h 1457519"/>
                <a:gd name="connsiteX5" fmla="*/ 868036 w 1128602"/>
                <a:gd name="connsiteY5" fmla="*/ 988888 h 1457519"/>
                <a:gd name="connsiteX6" fmla="*/ 868036 w 1128602"/>
                <a:gd name="connsiteY6" fmla="*/ 260565 h 1457519"/>
                <a:gd name="connsiteX7" fmla="*/ 260566 w 1128602"/>
                <a:gd name="connsiteY7" fmla="*/ 260565 h 1457519"/>
                <a:gd name="connsiteX8" fmla="*/ 260566 w 1128602"/>
                <a:gd name="connsiteY8" fmla="*/ 1114618 h 1457519"/>
                <a:gd name="connsiteX9" fmla="*/ 262622 w 1128602"/>
                <a:gd name="connsiteY9" fmla="*/ 1114618 h 1457519"/>
                <a:gd name="connsiteX10" fmla="*/ 262622 w 1128602"/>
                <a:gd name="connsiteY10" fmla="*/ 1380231 h 1457519"/>
                <a:gd name="connsiteX11" fmla="*/ 134169 w 1128602"/>
                <a:gd name="connsiteY11" fmla="*/ 1251779 h 1457519"/>
                <a:gd name="connsiteX12" fmla="*/ 2 w 1128602"/>
                <a:gd name="connsiteY12" fmla="*/ 1385946 h 1457519"/>
                <a:gd name="connsiteX13" fmla="*/ 2 w 1128602"/>
                <a:gd name="connsiteY13" fmla="*/ 1457519 h 1457519"/>
                <a:gd name="connsiteX14" fmla="*/ 0 w 1128602"/>
                <a:gd name="connsiteY14" fmla="*/ 1457519 h 1457519"/>
                <a:gd name="connsiteX15" fmla="*/ 0 w 1128602"/>
                <a:gd name="connsiteY15" fmla="*/ 1114618 h 1457519"/>
                <a:gd name="connsiteX16" fmla="*/ 1 w 1128602"/>
                <a:gd name="connsiteY16" fmla="*/ 1114618 h 1457519"/>
                <a:gd name="connsiteX17" fmla="*/ 1 w 1128602"/>
                <a:gd name="connsiteY17" fmla="*/ 219063 h 1457519"/>
                <a:gd name="connsiteX18" fmla="*/ 219064 w 1128602"/>
                <a:gd name="connsiteY18" fmla="*/ 0 h 1457519"/>
                <a:gd name="connsiteX19" fmla="*/ 909538 w 1128602"/>
                <a:gd name="connsiteY19" fmla="*/ 0 h 1457519"/>
                <a:gd name="connsiteX20" fmla="*/ 1128601 w 1128602"/>
                <a:gd name="connsiteY20" fmla="*/ 219063 h 1457519"/>
                <a:gd name="connsiteX21" fmla="*/ 1128601 w 1128602"/>
                <a:gd name="connsiteY21" fmla="*/ 988888 h 14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28602" h="1457519">
                  <a:moveTo>
                    <a:pt x="1128602" y="988888"/>
                  </a:moveTo>
                  <a:lnTo>
                    <a:pt x="1128602" y="1324565"/>
                  </a:lnTo>
                  <a:lnTo>
                    <a:pt x="995649" y="1457518"/>
                  </a:lnTo>
                  <a:lnTo>
                    <a:pt x="867459" y="1329328"/>
                  </a:lnTo>
                  <a:lnTo>
                    <a:pt x="867459" y="988888"/>
                  </a:lnTo>
                  <a:lnTo>
                    <a:pt x="868036" y="988888"/>
                  </a:lnTo>
                  <a:lnTo>
                    <a:pt x="868036" y="260565"/>
                  </a:lnTo>
                  <a:lnTo>
                    <a:pt x="260566" y="260565"/>
                  </a:lnTo>
                  <a:lnTo>
                    <a:pt x="260566" y="1114618"/>
                  </a:lnTo>
                  <a:lnTo>
                    <a:pt x="262622" y="1114618"/>
                  </a:lnTo>
                  <a:lnTo>
                    <a:pt x="262622" y="1380231"/>
                  </a:lnTo>
                  <a:lnTo>
                    <a:pt x="134169" y="1251779"/>
                  </a:lnTo>
                  <a:lnTo>
                    <a:pt x="2" y="1385946"/>
                  </a:lnTo>
                  <a:lnTo>
                    <a:pt x="2" y="1457519"/>
                  </a:lnTo>
                  <a:lnTo>
                    <a:pt x="0" y="1457519"/>
                  </a:lnTo>
                  <a:lnTo>
                    <a:pt x="0" y="1114618"/>
                  </a:lnTo>
                  <a:lnTo>
                    <a:pt x="1" y="1114618"/>
                  </a:lnTo>
                  <a:lnTo>
                    <a:pt x="1" y="219063"/>
                  </a:lnTo>
                  <a:cubicBezTo>
                    <a:pt x="1" y="98078"/>
                    <a:pt x="98079" y="0"/>
                    <a:pt x="219064" y="0"/>
                  </a:cubicBezTo>
                  <a:lnTo>
                    <a:pt x="909538" y="0"/>
                  </a:lnTo>
                  <a:cubicBezTo>
                    <a:pt x="1030523" y="0"/>
                    <a:pt x="1128601" y="98078"/>
                    <a:pt x="1128601" y="219063"/>
                  </a:cubicBezTo>
                  <a:lnTo>
                    <a:pt x="1128601" y="988888"/>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350">
                <a:solidFill>
                  <a:srgbClr val="FFFFFF">
                    <a:lumMod val="50000"/>
                  </a:srgbClr>
                </a:solidFill>
                <a:latin typeface="Calibri"/>
                <a:ea typeface="宋体" panose="02010600030101010101" pitchFamily="2" charset="-122"/>
              </a:endParaRPr>
            </a:p>
          </p:txBody>
        </p:sp>
        <p:sp>
          <p:nvSpPr>
            <p:cNvPr id="11" name="任意多边形 7"/>
            <p:cNvSpPr/>
            <p:nvPr/>
          </p:nvSpPr>
          <p:spPr>
            <a:xfrm rot="5400000" flipH="1">
              <a:off x="6408565" y="4505331"/>
              <a:ext cx="1128602" cy="1457519"/>
            </a:xfrm>
            <a:custGeom>
              <a:avLst/>
              <a:gdLst>
                <a:gd name="connsiteX0" fmla="*/ 1128602 w 1128602"/>
                <a:gd name="connsiteY0" fmla="*/ 988888 h 1457519"/>
                <a:gd name="connsiteX1" fmla="*/ 1128602 w 1128602"/>
                <a:gd name="connsiteY1" fmla="*/ 1324565 h 1457519"/>
                <a:gd name="connsiteX2" fmla="*/ 995649 w 1128602"/>
                <a:gd name="connsiteY2" fmla="*/ 1457518 h 1457519"/>
                <a:gd name="connsiteX3" fmla="*/ 867459 w 1128602"/>
                <a:gd name="connsiteY3" fmla="*/ 1329328 h 1457519"/>
                <a:gd name="connsiteX4" fmla="*/ 867459 w 1128602"/>
                <a:gd name="connsiteY4" fmla="*/ 988888 h 1457519"/>
                <a:gd name="connsiteX5" fmla="*/ 868036 w 1128602"/>
                <a:gd name="connsiteY5" fmla="*/ 988888 h 1457519"/>
                <a:gd name="connsiteX6" fmla="*/ 868036 w 1128602"/>
                <a:gd name="connsiteY6" fmla="*/ 260565 h 1457519"/>
                <a:gd name="connsiteX7" fmla="*/ 260566 w 1128602"/>
                <a:gd name="connsiteY7" fmla="*/ 260565 h 1457519"/>
                <a:gd name="connsiteX8" fmla="*/ 260566 w 1128602"/>
                <a:gd name="connsiteY8" fmla="*/ 1114618 h 1457519"/>
                <a:gd name="connsiteX9" fmla="*/ 262622 w 1128602"/>
                <a:gd name="connsiteY9" fmla="*/ 1114618 h 1457519"/>
                <a:gd name="connsiteX10" fmla="*/ 262622 w 1128602"/>
                <a:gd name="connsiteY10" fmla="*/ 1380231 h 1457519"/>
                <a:gd name="connsiteX11" fmla="*/ 134169 w 1128602"/>
                <a:gd name="connsiteY11" fmla="*/ 1251779 h 1457519"/>
                <a:gd name="connsiteX12" fmla="*/ 2 w 1128602"/>
                <a:gd name="connsiteY12" fmla="*/ 1385946 h 1457519"/>
                <a:gd name="connsiteX13" fmla="*/ 2 w 1128602"/>
                <a:gd name="connsiteY13" fmla="*/ 1457519 h 1457519"/>
                <a:gd name="connsiteX14" fmla="*/ 0 w 1128602"/>
                <a:gd name="connsiteY14" fmla="*/ 1457519 h 1457519"/>
                <a:gd name="connsiteX15" fmla="*/ 0 w 1128602"/>
                <a:gd name="connsiteY15" fmla="*/ 1114618 h 1457519"/>
                <a:gd name="connsiteX16" fmla="*/ 1 w 1128602"/>
                <a:gd name="connsiteY16" fmla="*/ 1114618 h 1457519"/>
                <a:gd name="connsiteX17" fmla="*/ 1 w 1128602"/>
                <a:gd name="connsiteY17" fmla="*/ 219063 h 1457519"/>
                <a:gd name="connsiteX18" fmla="*/ 219064 w 1128602"/>
                <a:gd name="connsiteY18" fmla="*/ 0 h 1457519"/>
                <a:gd name="connsiteX19" fmla="*/ 909538 w 1128602"/>
                <a:gd name="connsiteY19" fmla="*/ 0 h 1457519"/>
                <a:gd name="connsiteX20" fmla="*/ 1128601 w 1128602"/>
                <a:gd name="connsiteY20" fmla="*/ 219063 h 1457519"/>
                <a:gd name="connsiteX21" fmla="*/ 1128601 w 1128602"/>
                <a:gd name="connsiteY21" fmla="*/ 988888 h 14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28602" h="1457519">
                  <a:moveTo>
                    <a:pt x="1128602" y="988888"/>
                  </a:moveTo>
                  <a:lnTo>
                    <a:pt x="1128602" y="1324565"/>
                  </a:lnTo>
                  <a:lnTo>
                    <a:pt x="995649" y="1457518"/>
                  </a:lnTo>
                  <a:lnTo>
                    <a:pt x="867459" y="1329328"/>
                  </a:lnTo>
                  <a:lnTo>
                    <a:pt x="867459" y="988888"/>
                  </a:lnTo>
                  <a:lnTo>
                    <a:pt x="868036" y="988888"/>
                  </a:lnTo>
                  <a:lnTo>
                    <a:pt x="868036" y="260565"/>
                  </a:lnTo>
                  <a:lnTo>
                    <a:pt x="260566" y="260565"/>
                  </a:lnTo>
                  <a:lnTo>
                    <a:pt x="260566" y="1114618"/>
                  </a:lnTo>
                  <a:lnTo>
                    <a:pt x="262622" y="1114618"/>
                  </a:lnTo>
                  <a:lnTo>
                    <a:pt x="262622" y="1380231"/>
                  </a:lnTo>
                  <a:lnTo>
                    <a:pt x="134169" y="1251779"/>
                  </a:lnTo>
                  <a:lnTo>
                    <a:pt x="2" y="1385946"/>
                  </a:lnTo>
                  <a:lnTo>
                    <a:pt x="2" y="1457519"/>
                  </a:lnTo>
                  <a:lnTo>
                    <a:pt x="0" y="1457519"/>
                  </a:lnTo>
                  <a:lnTo>
                    <a:pt x="0" y="1114618"/>
                  </a:lnTo>
                  <a:lnTo>
                    <a:pt x="1" y="1114618"/>
                  </a:lnTo>
                  <a:lnTo>
                    <a:pt x="1" y="219063"/>
                  </a:lnTo>
                  <a:cubicBezTo>
                    <a:pt x="1" y="98078"/>
                    <a:pt x="98079" y="0"/>
                    <a:pt x="219064" y="0"/>
                  </a:cubicBezTo>
                  <a:lnTo>
                    <a:pt x="909538" y="0"/>
                  </a:lnTo>
                  <a:cubicBezTo>
                    <a:pt x="1030523" y="0"/>
                    <a:pt x="1128601" y="98078"/>
                    <a:pt x="1128601" y="219063"/>
                  </a:cubicBezTo>
                  <a:lnTo>
                    <a:pt x="1128601" y="988888"/>
                  </a:lnTo>
                  <a:close/>
                </a:path>
              </a:pathLst>
            </a:custGeom>
            <a:solidFill>
              <a:srgbClr val="BE2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350">
                <a:solidFill>
                  <a:srgbClr val="FFFFFF">
                    <a:lumMod val="50000"/>
                  </a:srgbClr>
                </a:solidFill>
                <a:latin typeface="Calibri"/>
                <a:ea typeface="宋体" panose="02010600030101010101" pitchFamily="2" charset="-122"/>
              </a:endParaRPr>
            </a:p>
          </p:txBody>
        </p:sp>
        <p:sp>
          <p:nvSpPr>
            <p:cNvPr id="12" name="文本框 11"/>
            <p:cNvSpPr txBox="1"/>
            <p:nvPr/>
          </p:nvSpPr>
          <p:spPr>
            <a:xfrm>
              <a:off x="5191724" y="2359487"/>
              <a:ext cx="490047" cy="580867"/>
            </a:xfrm>
            <a:prstGeom prst="rect">
              <a:avLst/>
            </a:prstGeom>
            <a:noFill/>
          </p:spPr>
          <p:txBody>
            <a:bodyPr wrap="none" rtlCol="0">
              <a:spAutoFit/>
            </a:bodyPr>
            <a:lstStyle/>
            <a:p>
              <a:pPr defTabSz="685617"/>
              <a:r>
                <a:rPr lang="en-US" altLang="zh-CN" sz="2699" b="1" dirty="0">
                  <a:solidFill>
                    <a:srgbClr val="FFFFFF">
                      <a:lumMod val="50000"/>
                    </a:srgbClr>
                  </a:solidFill>
                  <a:latin typeface="Agency FB" panose="020B0503020202020204" pitchFamily="34" charset="0"/>
                  <a:ea typeface="宋体" panose="02010600030101010101" pitchFamily="2" charset="-122"/>
                </a:rPr>
                <a:t>01</a:t>
              </a:r>
              <a:endParaRPr lang="zh-CN" altLang="en-US" sz="2699" b="1" dirty="0">
                <a:solidFill>
                  <a:srgbClr val="FFFFFF">
                    <a:lumMod val="50000"/>
                  </a:srgbClr>
                </a:solidFill>
                <a:latin typeface="Agency FB" panose="020B0503020202020204" pitchFamily="34" charset="0"/>
                <a:ea typeface="宋体" panose="02010600030101010101" pitchFamily="2" charset="-122"/>
              </a:endParaRPr>
            </a:p>
          </p:txBody>
        </p:sp>
        <p:sp>
          <p:nvSpPr>
            <p:cNvPr id="13" name="文本框 12"/>
            <p:cNvSpPr txBox="1"/>
            <p:nvPr/>
          </p:nvSpPr>
          <p:spPr>
            <a:xfrm>
              <a:off x="6838262" y="3207592"/>
              <a:ext cx="570744" cy="580867"/>
            </a:xfrm>
            <a:prstGeom prst="rect">
              <a:avLst/>
            </a:prstGeom>
            <a:noFill/>
          </p:spPr>
          <p:txBody>
            <a:bodyPr wrap="none" rtlCol="0">
              <a:spAutoFit/>
            </a:bodyPr>
            <a:lstStyle/>
            <a:p>
              <a:pPr defTabSz="685617"/>
              <a:r>
                <a:rPr lang="en-US" altLang="zh-CN" sz="2699" b="1" dirty="0">
                  <a:solidFill>
                    <a:srgbClr val="FFFFFF">
                      <a:lumMod val="50000"/>
                    </a:srgbClr>
                  </a:solidFill>
                  <a:latin typeface="Agency FB" panose="020B0503020202020204" pitchFamily="34" charset="0"/>
                  <a:ea typeface="宋体" panose="02010600030101010101" pitchFamily="2" charset="-122"/>
                </a:rPr>
                <a:t>02</a:t>
              </a:r>
              <a:endParaRPr lang="zh-CN" altLang="en-US" sz="2699" b="1" dirty="0">
                <a:solidFill>
                  <a:srgbClr val="FFFFFF">
                    <a:lumMod val="50000"/>
                  </a:srgbClr>
                </a:solidFill>
                <a:latin typeface="Agency FB" panose="020B0503020202020204" pitchFamily="34" charset="0"/>
                <a:ea typeface="宋体" panose="02010600030101010101" pitchFamily="2" charset="-122"/>
              </a:endParaRPr>
            </a:p>
          </p:txBody>
        </p:sp>
        <p:sp>
          <p:nvSpPr>
            <p:cNvPr id="14" name="文本框 13"/>
            <p:cNvSpPr txBox="1"/>
            <p:nvPr/>
          </p:nvSpPr>
          <p:spPr>
            <a:xfrm>
              <a:off x="5173166" y="4058133"/>
              <a:ext cx="578080" cy="580867"/>
            </a:xfrm>
            <a:prstGeom prst="rect">
              <a:avLst/>
            </a:prstGeom>
            <a:noFill/>
          </p:spPr>
          <p:txBody>
            <a:bodyPr wrap="none" rtlCol="0">
              <a:spAutoFit/>
            </a:bodyPr>
            <a:lstStyle/>
            <a:p>
              <a:pPr defTabSz="685617"/>
              <a:r>
                <a:rPr lang="en-US" altLang="zh-CN" sz="2699" b="1" dirty="0">
                  <a:solidFill>
                    <a:srgbClr val="FFFFFF">
                      <a:lumMod val="50000"/>
                    </a:srgbClr>
                  </a:solidFill>
                  <a:latin typeface="Agency FB" panose="020B0503020202020204" pitchFamily="34" charset="0"/>
                  <a:ea typeface="宋体" panose="02010600030101010101" pitchFamily="2" charset="-122"/>
                </a:rPr>
                <a:t>03</a:t>
              </a:r>
              <a:endParaRPr lang="zh-CN" altLang="en-US" sz="2699" b="1" dirty="0">
                <a:solidFill>
                  <a:srgbClr val="FFFFFF">
                    <a:lumMod val="50000"/>
                  </a:srgbClr>
                </a:solidFill>
                <a:latin typeface="Agency FB" panose="020B0503020202020204" pitchFamily="34" charset="0"/>
                <a:ea typeface="宋体" panose="02010600030101010101" pitchFamily="2" charset="-122"/>
              </a:endParaRPr>
            </a:p>
          </p:txBody>
        </p:sp>
        <p:sp>
          <p:nvSpPr>
            <p:cNvPr id="15" name="文本框 14"/>
            <p:cNvSpPr txBox="1"/>
            <p:nvPr/>
          </p:nvSpPr>
          <p:spPr>
            <a:xfrm>
              <a:off x="6838262" y="4910924"/>
              <a:ext cx="576246" cy="580867"/>
            </a:xfrm>
            <a:prstGeom prst="rect">
              <a:avLst/>
            </a:prstGeom>
            <a:noFill/>
          </p:spPr>
          <p:txBody>
            <a:bodyPr wrap="none" rtlCol="0">
              <a:spAutoFit/>
            </a:bodyPr>
            <a:lstStyle/>
            <a:p>
              <a:pPr defTabSz="685617"/>
              <a:r>
                <a:rPr lang="en-US" altLang="zh-CN" sz="2699" b="1" dirty="0">
                  <a:solidFill>
                    <a:srgbClr val="FFFFFF">
                      <a:lumMod val="50000"/>
                    </a:srgbClr>
                  </a:solidFill>
                  <a:latin typeface="Agency FB" panose="020B0503020202020204" pitchFamily="34" charset="0"/>
                  <a:ea typeface="宋体" panose="02010600030101010101" pitchFamily="2" charset="-122"/>
                </a:rPr>
                <a:t>04</a:t>
              </a:r>
              <a:endParaRPr lang="zh-CN" altLang="en-US" sz="2699" b="1" dirty="0">
                <a:solidFill>
                  <a:srgbClr val="FFFFFF">
                    <a:lumMod val="50000"/>
                  </a:srgbClr>
                </a:solidFill>
                <a:latin typeface="Agency FB" panose="020B0503020202020204" pitchFamily="34" charset="0"/>
                <a:ea typeface="宋体" panose="02010600030101010101" pitchFamily="2" charset="-122"/>
              </a:endParaRPr>
            </a:p>
          </p:txBody>
        </p:sp>
        <p:sp>
          <p:nvSpPr>
            <p:cNvPr id="16" name="TextBox 128"/>
            <p:cNvSpPr txBox="1"/>
            <p:nvPr/>
          </p:nvSpPr>
          <p:spPr>
            <a:xfrm>
              <a:off x="7751394" y="3020781"/>
              <a:ext cx="1267667" cy="316917"/>
            </a:xfrm>
            <a:prstGeom prst="rect">
              <a:avLst/>
            </a:prstGeom>
            <a:noFill/>
          </p:spPr>
          <p:txBody>
            <a:bodyPr wrap="none" rtlCol="0">
              <a:spAutoFit/>
            </a:bodyPr>
            <a:lstStyle/>
            <a:p>
              <a:pPr defTabSz="685617"/>
              <a:r>
                <a:rPr lang="zh-CN" altLang="en-US" sz="1200" b="1" dirty="0">
                  <a:solidFill>
                    <a:srgbClr val="FFFFFF">
                      <a:lumMod val="50000"/>
                    </a:srgbClr>
                  </a:solidFill>
                  <a:latin typeface="Calibri"/>
                  <a:ea typeface="宋体" panose="02010600030101010101" pitchFamily="2" charset="-122"/>
                </a:rPr>
                <a:t>加入标题描述</a:t>
              </a:r>
              <a:endParaRPr lang="en-US" altLang="zh-CN" sz="1200" b="1" dirty="0">
                <a:solidFill>
                  <a:srgbClr val="FFFFFF">
                    <a:lumMod val="50000"/>
                  </a:srgbClr>
                </a:solidFill>
                <a:latin typeface="Calibri"/>
                <a:ea typeface="宋体" panose="02010600030101010101" pitchFamily="2" charset="-122"/>
              </a:endParaRPr>
            </a:p>
          </p:txBody>
        </p:sp>
        <p:sp>
          <p:nvSpPr>
            <p:cNvPr id="17" name="TextBox 18"/>
            <p:cNvSpPr txBox="1"/>
            <p:nvPr/>
          </p:nvSpPr>
          <p:spPr>
            <a:xfrm>
              <a:off x="7751393" y="3293165"/>
              <a:ext cx="2381983" cy="485939"/>
            </a:xfrm>
            <a:prstGeom prst="rect">
              <a:avLst/>
            </a:prstGeom>
            <a:noFill/>
          </p:spPr>
          <p:txBody>
            <a:bodyPr wrap="square" rtlCol="0">
              <a:spAutoFit/>
            </a:bodyPr>
            <a:lstStyle/>
            <a:p>
              <a:pPr defTabSz="685617">
                <a:lnSpc>
                  <a:spcPct val="120000"/>
                </a:lnSpc>
                <a:defRPr/>
              </a:pPr>
              <a:r>
                <a:rPr lang="en-US" altLang="zh-CN" sz="900" kern="0" dirty="0">
                  <a:solidFill>
                    <a:srgbClr val="FFFFFF">
                      <a:lumMod val="50000"/>
                    </a:srgbClr>
                  </a:solidFill>
                  <a:latin typeface="Calibri"/>
                  <a:ea typeface="宋体" panose="02010600030101010101" pitchFamily="2" charset="-122"/>
                </a:rPr>
                <a:t>write something to describe your theme with the introduction</a:t>
              </a:r>
            </a:p>
          </p:txBody>
        </p:sp>
        <p:sp>
          <p:nvSpPr>
            <p:cNvPr id="18" name="TextBox 128"/>
            <p:cNvSpPr txBox="1"/>
            <p:nvPr/>
          </p:nvSpPr>
          <p:spPr>
            <a:xfrm>
              <a:off x="7751394" y="4846338"/>
              <a:ext cx="1267667" cy="316917"/>
            </a:xfrm>
            <a:prstGeom prst="rect">
              <a:avLst/>
            </a:prstGeom>
            <a:noFill/>
          </p:spPr>
          <p:txBody>
            <a:bodyPr wrap="none" rtlCol="0">
              <a:spAutoFit/>
            </a:bodyPr>
            <a:lstStyle/>
            <a:p>
              <a:pPr defTabSz="685617"/>
              <a:r>
                <a:rPr lang="zh-CN" altLang="en-US" sz="1200" b="1" dirty="0">
                  <a:solidFill>
                    <a:srgbClr val="FFFFFF">
                      <a:lumMod val="50000"/>
                    </a:srgbClr>
                  </a:solidFill>
                  <a:latin typeface="Calibri"/>
                  <a:ea typeface="宋体" panose="02010600030101010101" pitchFamily="2" charset="-122"/>
                </a:rPr>
                <a:t>加入标题描述</a:t>
              </a:r>
              <a:endParaRPr lang="en-US" altLang="zh-CN" sz="1200" b="1" dirty="0">
                <a:solidFill>
                  <a:srgbClr val="FFFFFF">
                    <a:lumMod val="50000"/>
                  </a:srgbClr>
                </a:solidFill>
                <a:latin typeface="Calibri"/>
                <a:ea typeface="宋体" panose="02010600030101010101" pitchFamily="2" charset="-122"/>
              </a:endParaRPr>
            </a:p>
          </p:txBody>
        </p:sp>
        <p:sp>
          <p:nvSpPr>
            <p:cNvPr id="19" name="TextBox 18"/>
            <p:cNvSpPr txBox="1"/>
            <p:nvPr/>
          </p:nvSpPr>
          <p:spPr>
            <a:xfrm>
              <a:off x="7751394" y="5118722"/>
              <a:ext cx="2381981" cy="485939"/>
            </a:xfrm>
            <a:prstGeom prst="rect">
              <a:avLst/>
            </a:prstGeom>
            <a:noFill/>
          </p:spPr>
          <p:txBody>
            <a:bodyPr wrap="square" rtlCol="0">
              <a:spAutoFit/>
            </a:bodyPr>
            <a:lstStyle/>
            <a:p>
              <a:pPr defTabSz="685617">
                <a:lnSpc>
                  <a:spcPct val="120000"/>
                </a:lnSpc>
                <a:defRPr/>
              </a:pPr>
              <a:r>
                <a:rPr lang="en-US" altLang="zh-CN" sz="900" kern="0" dirty="0">
                  <a:solidFill>
                    <a:srgbClr val="FFFFFF">
                      <a:lumMod val="50000"/>
                    </a:srgbClr>
                  </a:solidFill>
                  <a:latin typeface="Calibri"/>
                  <a:ea typeface="宋体" panose="02010600030101010101" pitchFamily="2" charset="-122"/>
                </a:rPr>
                <a:t>write something to describe your theme with the introduction</a:t>
              </a:r>
            </a:p>
          </p:txBody>
        </p:sp>
        <p:sp>
          <p:nvSpPr>
            <p:cNvPr id="20" name="TextBox 128"/>
            <p:cNvSpPr txBox="1"/>
            <p:nvPr/>
          </p:nvSpPr>
          <p:spPr>
            <a:xfrm>
              <a:off x="3464100" y="2344098"/>
              <a:ext cx="1267667" cy="316917"/>
            </a:xfrm>
            <a:prstGeom prst="rect">
              <a:avLst/>
            </a:prstGeom>
            <a:noFill/>
          </p:spPr>
          <p:txBody>
            <a:bodyPr wrap="none" rtlCol="0">
              <a:spAutoFit/>
            </a:bodyPr>
            <a:lstStyle/>
            <a:p>
              <a:pPr defTabSz="685617"/>
              <a:r>
                <a:rPr lang="zh-CN" altLang="en-US" sz="1200" b="1" dirty="0">
                  <a:solidFill>
                    <a:srgbClr val="FFFFFF">
                      <a:lumMod val="50000"/>
                    </a:srgbClr>
                  </a:solidFill>
                  <a:latin typeface="Calibri"/>
                  <a:ea typeface="宋体" panose="02010600030101010101" pitchFamily="2" charset="-122"/>
                </a:rPr>
                <a:t>加入标题描述</a:t>
              </a:r>
              <a:endParaRPr lang="en-US" altLang="zh-CN" sz="1200" b="1" dirty="0">
                <a:solidFill>
                  <a:srgbClr val="FFFFFF">
                    <a:lumMod val="50000"/>
                  </a:srgbClr>
                </a:solidFill>
                <a:latin typeface="Calibri"/>
                <a:ea typeface="宋体" panose="02010600030101010101" pitchFamily="2" charset="-122"/>
              </a:endParaRPr>
            </a:p>
          </p:txBody>
        </p:sp>
        <p:sp>
          <p:nvSpPr>
            <p:cNvPr id="21" name="TextBox 18"/>
            <p:cNvSpPr txBox="1"/>
            <p:nvPr/>
          </p:nvSpPr>
          <p:spPr>
            <a:xfrm>
              <a:off x="2422410" y="2598194"/>
              <a:ext cx="2401994" cy="485939"/>
            </a:xfrm>
            <a:prstGeom prst="rect">
              <a:avLst/>
            </a:prstGeom>
            <a:noFill/>
          </p:spPr>
          <p:txBody>
            <a:bodyPr wrap="square" rtlCol="0">
              <a:spAutoFit/>
            </a:bodyPr>
            <a:lstStyle/>
            <a:p>
              <a:pPr algn="r" defTabSz="685617">
                <a:lnSpc>
                  <a:spcPct val="120000"/>
                </a:lnSpc>
                <a:defRPr/>
              </a:pPr>
              <a:r>
                <a:rPr lang="en-US" altLang="zh-CN" sz="900" kern="0" dirty="0">
                  <a:solidFill>
                    <a:srgbClr val="FFFFFF">
                      <a:lumMod val="50000"/>
                    </a:srgbClr>
                  </a:solidFill>
                  <a:latin typeface="Calibri"/>
                  <a:ea typeface="宋体" panose="02010600030101010101" pitchFamily="2" charset="-122"/>
                </a:rPr>
                <a:t>write something to describe your theme with the introduction</a:t>
              </a:r>
            </a:p>
          </p:txBody>
        </p:sp>
        <p:sp>
          <p:nvSpPr>
            <p:cNvPr id="22" name="TextBox 128"/>
            <p:cNvSpPr txBox="1"/>
            <p:nvPr/>
          </p:nvSpPr>
          <p:spPr>
            <a:xfrm>
              <a:off x="3508613" y="3990815"/>
              <a:ext cx="1267667" cy="316917"/>
            </a:xfrm>
            <a:prstGeom prst="rect">
              <a:avLst/>
            </a:prstGeom>
            <a:noFill/>
          </p:spPr>
          <p:txBody>
            <a:bodyPr wrap="none" rtlCol="0">
              <a:spAutoFit/>
            </a:bodyPr>
            <a:lstStyle/>
            <a:p>
              <a:pPr defTabSz="685617"/>
              <a:r>
                <a:rPr lang="zh-CN" altLang="en-US" sz="1200" b="1" dirty="0">
                  <a:solidFill>
                    <a:srgbClr val="FFFFFF">
                      <a:lumMod val="50000"/>
                    </a:srgbClr>
                  </a:solidFill>
                  <a:latin typeface="Calibri"/>
                  <a:ea typeface="宋体" panose="02010600030101010101" pitchFamily="2" charset="-122"/>
                </a:rPr>
                <a:t>加入标题描述</a:t>
              </a:r>
              <a:endParaRPr lang="en-US" altLang="zh-CN" sz="1200" b="1" dirty="0">
                <a:solidFill>
                  <a:srgbClr val="FFFFFF">
                    <a:lumMod val="50000"/>
                  </a:srgbClr>
                </a:solidFill>
                <a:latin typeface="Calibri"/>
                <a:ea typeface="宋体" panose="02010600030101010101" pitchFamily="2" charset="-122"/>
              </a:endParaRPr>
            </a:p>
          </p:txBody>
        </p:sp>
        <p:sp>
          <p:nvSpPr>
            <p:cNvPr id="23" name="TextBox 18"/>
            <p:cNvSpPr txBox="1"/>
            <p:nvPr/>
          </p:nvSpPr>
          <p:spPr>
            <a:xfrm>
              <a:off x="2574983" y="4244912"/>
              <a:ext cx="2293934" cy="485939"/>
            </a:xfrm>
            <a:prstGeom prst="rect">
              <a:avLst/>
            </a:prstGeom>
            <a:noFill/>
          </p:spPr>
          <p:txBody>
            <a:bodyPr wrap="square" rtlCol="0">
              <a:spAutoFit/>
            </a:bodyPr>
            <a:lstStyle/>
            <a:p>
              <a:pPr algn="r" defTabSz="685617">
                <a:lnSpc>
                  <a:spcPct val="120000"/>
                </a:lnSpc>
                <a:defRPr/>
              </a:pPr>
              <a:r>
                <a:rPr lang="en-US" altLang="zh-CN" sz="900" kern="0" dirty="0">
                  <a:solidFill>
                    <a:srgbClr val="FFFFFF">
                      <a:lumMod val="50000"/>
                    </a:srgbClr>
                  </a:solidFill>
                  <a:latin typeface="Calibri"/>
                  <a:ea typeface="宋体" panose="02010600030101010101" pitchFamily="2" charset="-122"/>
                </a:rPr>
                <a:t>write something to describe your theme with the introduction</a:t>
              </a:r>
            </a:p>
          </p:txBody>
        </p:sp>
      </p:grpSp>
    </p:spTree>
    <p:extLst>
      <p:ext uri="{BB962C8B-B14F-4D97-AF65-F5344CB8AC3E}">
        <p14:creationId xmlns:p14="http://schemas.microsoft.com/office/powerpoint/2010/main" val="39518441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1000" fill="hold"/>
                                        <p:tgtEl>
                                          <p:spTgt spid="2"/>
                                        </p:tgtEl>
                                        <p:attrNameLst>
                                          <p:attrName>ppt_x</p:attrName>
                                        </p:attrNameLst>
                                      </p:cBhvr>
                                      <p:tavLst>
                                        <p:tav tm="0">
                                          <p:val>
                                            <p:strVal val="#ppt_x"/>
                                          </p:val>
                                        </p:tav>
                                        <p:tav tm="100000">
                                          <p:val>
                                            <p:strVal val="#ppt_x"/>
                                          </p:val>
                                        </p:tav>
                                      </p:tavLst>
                                    </p:anim>
                                    <p:anim calcmode="lin" valueType="num">
                                      <p:cBhvr additive="base">
                                        <p:cTn id="14"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617577" y="123497"/>
            <a:ext cx="4459514" cy="810302"/>
            <a:chOff x="2890273" y="1314232"/>
            <a:chExt cx="3483555" cy="549605"/>
          </a:xfrm>
        </p:grpSpPr>
        <p:sp>
          <p:nvSpPr>
            <p:cNvPr id="6" name="矩形 5"/>
            <p:cNvSpPr/>
            <p:nvPr/>
          </p:nvSpPr>
          <p:spPr bwMode="auto">
            <a:xfrm>
              <a:off x="2952350" y="1314232"/>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latin typeface="华文新魏" panose="02010800040101010101" pitchFamily="2" charset="-122"/>
                  <a:ea typeface="华文新魏" panose="02010800040101010101" pitchFamily="2" charset="-122"/>
                </a:rPr>
                <a:t>单击此处添加文字模板</a:t>
              </a:r>
            </a:p>
          </p:txBody>
        </p:sp>
        <p:pic>
          <p:nvPicPr>
            <p:cNvPr id="7" name="图片 28" descr="C_108.jpg"/>
            <p:cNvPicPr>
              <a:picLocks noChangeAspect="1"/>
            </p:cNvPicPr>
            <p:nvPr/>
          </p:nvPicPr>
          <p:blipFill>
            <a:blip r:embed="rId3" cstate="email">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782685"/>
              <a:ext cx="3483555" cy="51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25" name="组合 24"/>
          <p:cNvGrpSpPr/>
          <p:nvPr/>
        </p:nvGrpSpPr>
        <p:grpSpPr>
          <a:xfrm>
            <a:off x="1067505" y="1856248"/>
            <a:ext cx="7143964" cy="2405197"/>
            <a:chOff x="2202074" y="2195264"/>
            <a:chExt cx="6212619" cy="1978028"/>
          </a:xfrm>
        </p:grpSpPr>
        <p:sp>
          <p:nvSpPr>
            <p:cNvPr id="26" name="Teardrop 5"/>
            <p:cNvSpPr/>
            <p:nvPr/>
          </p:nvSpPr>
          <p:spPr>
            <a:xfrm rot="6300000">
              <a:off x="7040580" y="2195263"/>
              <a:ext cx="1233736" cy="1233737"/>
            </a:xfrm>
            <a:prstGeom prst="teardrop">
              <a:avLst/>
            </a:prstGeom>
            <a:solidFill>
              <a:srgbClr val="BE2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en-US" sz="1350">
                <a:solidFill>
                  <a:srgbClr val="FFFFFF"/>
                </a:solidFill>
                <a:latin typeface="Calibri"/>
              </a:endParaRPr>
            </a:p>
          </p:txBody>
        </p:sp>
        <p:sp>
          <p:nvSpPr>
            <p:cNvPr id="27" name="Teardrop 6"/>
            <p:cNvSpPr/>
            <p:nvPr/>
          </p:nvSpPr>
          <p:spPr>
            <a:xfrm rot="6300000">
              <a:off x="5466940" y="2195263"/>
              <a:ext cx="1233736" cy="1233737"/>
            </a:xfrm>
            <a:prstGeom prst="teardrop">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en-US" sz="1350">
                <a:solidFill>
                  <a:srgbClr val="FFFFFF"/>
                </a:solidFill>
                <a:latin typeface="Calibri"/>
              </a:endParaRPr>
            </a:p>
          </p:txBody>
        </p:sp>
        <p:sp>
          <p:nvSpPr>
            <p:cNvPr id="28" name="Teardrop 7"/>
            <p:cNvSpPr/>
            <p:nvPr/>
          </p:nvSpPr>
          <p:spPr>
            <a:xfrm rot="6300000">
              <a:off x="3906956" y="2195263"/>
              <a:ext cx="1233736" cy="1233737"/>
            </a:xfrm>
            <a:prstGeom prst="teardrop">
              <a:avLst/>
            </a:prstGeom>
            <a:solidFill>
              <a:srgbClr val="BE2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en-US" sz="1350">
                <a:solidFill>
                  <a:srgbClr val="FFFFFF"/>
                </a:solidFill>
                <a:latin typeface="Calibri"/>
              </a:endParaRPr>
            </a:p>
          </p:txBody>
        </p:sp>
        <p:sp>
          <p:nvSpPr>
            <p:cNvPr id="29" name="Teardrop 8"/>
            <p:cNvSpPr/>
            <p:nvPr/>
          </p:nvSpPr>
          <p:spPr>
            <a:xfrm rot="6300000">
              <a:off x="2339433" y="2195263"/>
              <a:ext cx="1233736" cy="1233737"/>
            </a:xfrm>
            <a:prstGeom prst="teardrop">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en-US" sz="1350">
                <a:solidFill>
                  <a:srgbClr val="FFFFFF"/>
                </a:solidFill>
                <a:latin typeface="Calibri"/>
              </a:endParaRPr>
            </a:p>
          </p:txBody>
        </p:sp>
        <p:sp>
          <p:nvSpPr>
            <p:cNvPr id="30" name="Rectangle 15"/>
            <p:cNvSpPr/>
            <p:nvPr/>
          </p:nvSpPr>
          <p:spPr>
            <a:xfrm>
              <a:off x="2202074" y="3684513"/>
              <a:ext cx="1509877" cy="483133"/>
            </a:xfrm>
            <a:prstGeom prst="rect">
              <a:avLst/>
            </a:prstGeom>
          </p:spPr>
          <p:txBody>
            <a:bodyPr wrap="square">
              <a:spAutoFit/>
            </a:bodyPr>
            <a:lstStyle/>
            <a:p>
              <a:pPr algn="ctr" defTabSz="685617">
                <a:lnSpc>
                  <a:spcPct val="130000"/>
                </a:lnSpc>
              </a:pPr>
              <a:r>
                <a:rPr lang="en-US" sz="825" b="1" dirty="0">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rPr>
                <a:t>RESEARCH</a:t>
              </a:r>
            </a:p>
            <a:p>
              <a:pPr algn="ctr" defTabSz="685617">
                <a:lnSpc>
                  <a:spcPct val="130000"/>
                </a:lnSpc>
              </a:pPr>
              <a:r>
                <a:rPr lang="en-US" sz="825" dirty="0">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a:t>
              </a:r>
            </a:p>
          </p:txBody>
        </p:sp>
        <p:sp>
          <p:nvSpPr>
            <p:cNvPr id="31" name="Rectangle 18"/>
            <p:cNvSpPr/>
            <p:nvPr/>
          </p:nvSpPr>
          <p:spPr>
            <a:xfrm>
              <a:off x="3765116" y="3684513"/>
              <a:ext cx="1509877" cy="483133"/>
            </a:xfrm>
            <a:prstGeom prst="rect">
              <a:avLst/>
            </a:prstGeom>
          </p:spPr>
          <p:txBody>
            <a:bodyPr wrap="square">
              <a:spAutoFit/>
            </a:bodyPr>
            <a:lstStyle/>
            <a:p>
              <a:pPr algn="ctr" defTabSz="685617">
                <a:lnSpc>
                  <a:spcPct val="130000"/>
                </a:lnSpc>
              </a:pPr>
              <a:r>
                <a:rPr lang="en-US" sz="825" b="1">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rPr>
                <a:t>PROJECTS</a:t>
              </a:r>
            </a:p>
            <a:p>
              <a:pPr algn="ctr" defTabSz="685617">
                <a:lnSpc>
                  <a:spcPct val="130000"/>
                </a:lnSpc>
              </a:pPr>
              <a:r>
                <a:rPr lang="en-US" sz="825">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a:t>
              </a:r>
            </a:p>
          </p:txBody>
        </p:sp>
        <p:sp>
          <p:nvSpPr>
            <p:cNvPr id="32" name="Rectangle 19"/>
            <p:cNvSpPr/>
            <p:nvPr/>
          </p:nvSpPr>
          <p:spPr>
            <a:xfrm>
              <a:off x="5328158" y="3684513"/>
              <a:ext cx="1509877" cy="483133"/>
            </a:xfrm>
            <a:prstGeom prst="rect">
              <a:avLst/>
            </a:prstGeom>
          </p:spPr>
          <p:txBody>
            <a:bodyPr wrap="square">
              <a:spAutoFit/>
            </a:bodyPr>
            <a:lstStyle/>
            <a:p>
              <a:pPr algn="ctr" defTabSz="685617">
                <a:lnSpc>
                  <a:spcPct val="130000"/>
                </a:lnSpc>
              </a:pPr>
              <a:r>
                <a:rPr lang="en-US" sz="825" b="1">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rPr>
                <a:t>OPTIONS</a:t>
              </a:r>
            </a:p>
            <a:p>
              <a:pPr algn="ctr" defTabSz="685617">
                <a:lnSpc>
                  <a:spcPct val="130000"/>
                </a:lnSpc>
              </a:pPr>
              <a:r>
                <a:rPr lang="en-US" sz="825">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a:t>
              </a:r>
            </a:p>
          </p:txBody>
        </p:sp>
        <p:sp>
          <p:nvSpPr>
            <p:cNvPr id="33" name="Rectangle 20"/>
            <p:cNvSpPr/>
            <p:nvPr/>
          </p:nvSpPr>
          <p:spPr>
            <a:xfrm>
              <a:off x="6904816" y="3690159"/>
              <a:ext cx="1509877" cy="483133"/>
            </a:xfrm>
            <a:prstGeom prst="rect">
              <a:avLst/>
            </a:prstGeom>
          </p:spPr>
          <p:txBody>
            <a:bodyPr wrap="square">
              <a:spAutoFit/>
            </a:bodyPr>
            <a:lstStyle/>
            <a:p>
              <a:pPr algn="ctr" defTabSz="685617">
                <a:lnSpc>
                  <a:spcPct val="130000"/>
                </a:lnSpc>
              </a:pPr>
              <a:r>
                <a:rPr lang="en-US" sz="825" b="1">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rPr>
                <a:t>SHARE</a:t>
              </a:r>
            </a:p>
            <a:p>
              <a:pPr algn="ctr" defTabSz="685617">
                <a:lnSpc>
                  <a:spcPct val="130000"/>
                </a:lnSpc>
              </a:pPr>
              <a:r>
                <a:rPr lang="en-US" sz="825">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a:t>
              </a:r>
            </a:p>
          </p:txBody>
        </p:sp>
        <p:sp>
          <p:nvSpPr>
            <p:cNvPr id="34" name="Freeform 6"/>
            <p:cNvSpPr>
              <a:spLocks noEditPoints="1"/>
            </p:cNvSpPr>
            <p:nvPr/>
          </p:nvSpPr>
          <p:spPr bwMode="auto">
            <a:xfrm>
              <a:off x="5938222" y="2688762"/>
              <a:ext cx="270508" cy="246727"/>
            </a:xfrm>
            <a:custGeom>
              <a:avLst/>
              <a:gdLst>
                <a:gd name="T0" fmla="*/ 0 w 77"/>
                <a:gd name="T1" fmla="*/ 29 h 70"/>
                <a:gd name="T2" fmla="*/ 5 w 77"/>
                <a:gd name="T3" fmla="*/ 29 h 70"/>
                <a:gd name="T4" fmla="*/ 5 w 77"/>
                <a:gd name="T5" fmla="*/ 26 h 70"/>
                <a:gd name="T6" fmla="*/ 13 w 77"/>
                <a:gd name="T7" fmla="*/ 8 h 70"/>
                <a:gd name="T8" fmla="*/ 31 w 77"/>
                <a:gd name="T9" fmla="*/ 0 h 70"/>
                <a:gd name="T10" fmla="*/ 48 w 77"/>
                <a:gd name="T11" fmla="*/ 0 h 70"/>
                <a:gd name="T12" fmla="*/ 66 w 77"/>
                <a:gd name="T13" fmla="*/ 8 h 70"/>
                <a:gd name="T14" fmla="*/ 74 w 77"/>
                <a:gd name="T15" fmla="*/ 26 h 70"/>
                <a:gd name="T16" fmla="*/ 74 w 77"/>
                <a:gd name="T17" fmla="*/ 29 h 70"/>
                <a:gd name="T18" fmla="*/ 77 w 77"/>
                <a:gd name="T19" fmla="*/ 29 h 70"/>
                <a:gd name="T20" fmla="*/ 77 w 77"/>
                <a:gd name="T21" fmla="*/ 58 h 70"/>
                <a:gd name="T22" fmla="*/ 71 w 77"/>
                <a:gd name="T23" fmla="*/ 58 h 70"/>
                <a:gd name="T24" fmla="*/ 71 w 77"/>
                <a:gd name="T25" fmla="*/ 70 h 70"/>
                <a:gd name="T26" fmla="*/ 56 w 77"/>
                <a:gd name="T27" fmla="*/ 70 h 70"/>
                <a:gd name="T28" fmla="*/ 56 w 77"/>
                <a:gd name="T29" fmla="*/ 58 h 70"/>
                <a:gd name="T30" fmla="*/ 21 w 77"/>
                <a:gd name="T31" fmla="*/ 58 h 70"/>
                <a:gd name="T32" fmla="*/ 21 w 77"/>
                <a:gd name="T33" fmla="*/ 70 h 70"/>
                <a:gd name="T34" fmla="*/ 7 w 77"/>
                <a:gd name="T35" fmla="*/ 70 h 70"/>
                <a:gd name="T36" fmla="*/ 7 w 77"/>
                <a:gd name="T37" fmla="*/ 58 h 70"/>
                <a:gd name="T38" fmla="*/ 0 w 77"/>
                <a:gd name="T39" fmla="*/ 58 h 70"/>
                <a:gd name="T40" fmla="*/ 0 w 77"/>
                <a:gd name="T41" fmla="*/ 29 h 70"/>
                <a:gd name="T42" fmla="*/ 16 w 77"/>
                <a:gd name="T43" fmla="*/ 29 h 70"/>
                <a:gd name="T44" fmla="*/ 63 w 77"/>
                <a:gd name="T45" fmla="*/ 29 h 70"/>
                <a:gd name="T46" fmla="*/ 63 w 77"/>
                <a:gd name="T47" fmla="*/ 26 h 70"/>
                <a:gd name="T48" fmla="*/ 59 w 77"/>
                <a:gd name="T49" fmla="*/ 15 h 70"/>
                <a:gd name="T50" fmla="*/ 48 w 77"/>
                <a:gd name="T51" fmla="*/ 11 h 70"/>
                <a:gd name="T52" fmla="*/ 31 w 77"/>
                <a:gd name="T53" fmla="*/ 11 h 70"/>
                <a:gd name="T54" fmla="*/ 20 w 77"/>
                <a:gd name="T55" fmla="*/ 15 h 70"/>
                <a:gd name="T56" fmla="*/ 16 w 77"/>
                <a:gd name="T57" fmla="*/ 26 h 70"/>
                <a:gd name="T58" fmla="*/ 16 w 77"/>
                <a:gd name="T59" fmla="*/ 29 h 70"/>
                <a:gd name="T60" fmla="*/ 70 w 77"/>
                <a:gd name="T61" fmla="*/ 37 h 70"/>
                <a:gd name="T62" fmla="*/ 53 w 77"/>
                <a:gd name="T63" fmla="*/ 40 h 70"/>
                <a:gd name="T64" fmla="*/ 53 w 77"/>
                <a:gd name="T65" fmla="*/ 48 h 70"/>
                <a:gd name="T66" fmla="*/ 63 w 77"/>
                <a:gd name="T67" fmla="*/ 48 h 70"/>
                <a:gd name="T68" fmla="*/ 70 w 77"/>
                <a:gd name="T69" fmla="*/ 48 h 70"/>
                <a:gd name="T70" fmla="*/ 70 w 77"/>
                <a:gd name="T71" fmla="*/ 37 h 70"/>
                <a:gd name="T72" fmla="*/ 7 w 77"/>
                <a:gd name="T73" fmla="*/ 37 h 70"/>
                <a:gd name="T74" fmla="*/ 7 w 77"/>
                <a:gd name="T75" fmla="*/ 48 h 70"/>
                <a:gd name="T76" fmla="*/ 16 w 77"/>
                <a:gd name="T77" fmla="*/ 48 h 70"/>
                <a:gd name="T78" fmla="*/ 24 w 77"/>
                <a:gd name="T79" fmla="*/ 48 h 70"/>
                <a:gd name="T80" fmla="*/ 24 w 77"/>
                <a:gd name="T81" fmla="*/ 40 h 70"/>
                <a:gd name="T82" fmla="*/ 7 w 77"/>
                <a:gd name="T83" fmla="*/ 3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7" h="70">
                  <a:moveTo>
                    <a:pt x="0" y="29"/>
                  </a:moveTo>
                  <a:cubicBezTo>
                    <a:pt x="5" y="29"/>
                    <a:pt x="5" y="29"/>
                    <a:pt x="5" y="29"/>
                  </a:cubicBezTo>
                  <a:cubicBezTo>
                    <a:pt x="5" y="26"/>
                    <a:pt x="5" y="26"/>
                    <a:pt x="5" y="26"/>
                  </a:cubicBezTo>
                  <a:cubicBezTo>
                    <a:pt x="5" y="19"/>
                    <a:pt x="8" y="12"/>
                    <a:pt x="13" y="8"/>
                  </a:cubicBezTo>
                  <a:cubicBezTo>
                    <a:pt x="17" y="3"/>
                    <a:pt x="24" y="0"/>
                    <a:pt x="31" y="0"/>
                  </a:cubicBezTo>
                  <a:cubicBezTo>
                    <a:pt x="48" y="0"/>
                    <a:pt x="48" y="0"/>
                    <a:pt x="48" y="0"/>
                  </a:cubicBezTo>
                  <a:cubicBezTo>
                    <a:pt x="55" y="0"/>
                    <a:pt x="61" y="3"/>
                    <a:pt x="66" y="8"/>
                  </a:cubicBezTo>
                  <a:cubicBezTo>
                    <a:pt x="71" y="12"/>
                    <a:pt x="74" y="19"/>
                    <a:pt x="74" y="26"/>
                  </a:cubicBezTo>
                  <a:cubicBezTo>
                    <a:pt x="74" y="29"/>
                    <a:pt x="74" y="29"/>
                    <a:pt x="74" y="29"/>
                  </a:cubicBezTo>
                  <a:cubicBezTo>
                    <a:pt x="77" y="29"/>
                    <a:pt x="77" y="29"/>
                    <a:pt x="77" y="29"/>
                  </a:cubicBezTo>
                  <a:cubicBezTo>
                    <a:pt x="77" y="58"/>
                    <a:pt x="77" y="58"/>
                    <a:pt x="77" y="58"/>
                  </a:cubicBezTo>
                  <a:cubicBezTo>
                    <a:pt x="71" y="58"/>
                    <a:pt x="71" y="58"/>
                    <a:pt x="71" y="58"/>
                  </a:cubicBezTo>
                  <a:cubicBezTo>
                    <a:pt x="71" y="70"/>
                    <a:pt x="71" y="70"/>
                    <a:pt x="71" y="70"/>
                  </a:cubicBezTo>
                  <a:cubicBezTo>
                    <a:pt x="56" y="70"/>
                    <a:pt x="56" y="70"/>
                    <a:pt x="56" y="70"/>
                  </a:cubicBezTo>
                  <a:cubicBezTo>
                    <a:pt x="56" y="58"/>
                    <a:pt x="56" y="58"/>
                    <a:pt x="56" y="58"/>
                  </a:cubicBezTo>
                  <a:cubicBezTo>
                    <a:pt x="21" y="58"/>
                    <a:pt x="21" y="58"/>
                    <a:pt x="21" y="58"/>
                  </a:cubicBezTo>
                  <a:cubicBezTo>
                    <a:pt x="21" y="70"/>
                    <a:pt x="21" y="70"/>
                    <a:pt x="21" y="70"/>
                  </a:cubicBezTo>
                  <a:cubicBezTo>
                    <a:pt x="7" y="70"/>
                    <a:pt x="7" y="70"/>
                    <a:pt x="7" y="70"/>
                  </a:cubicBezTo>
                  <a:cubicBezTo>
                    <a:pt x="7" y="58"/>
                    <a:pt x="7" y="58"/>
                    <a:pt x="7" y="58"/>
                  </a:cubicBezTo>
                  <a:cubicBezTo>
                    <a:pt x="0" y="58"/>
                    <a:pt x="0" y="58"/>
                    <a:pt x="0" y="58"/>
                  </a:cubicBezTo>
                  <a:cubicBezTo>
                    <a:pt x="0" y="29"/>
                    <a:pt x="0" y="29"/>
                    <a:pt x="0" y="29"/>
                  </a:cubicBezTo>
                  <a:close/>
                  <a:moveTo>
                    <a:pt x="16" y="29"/>
                  </a:moveTo>
                  <a:cubicBezTo>
                    <a:pt x="63" y="29"/>
                    <a:pt x="63" y="29"/>
                    <a:pt x="63" y="29"/>
                  </a:cubicBezTo>
                  <a:cubicBezTo>
                    <a:pt x="63" y="26"/>
                    <a:pt x="63" y="26"/>
                    <a:pt x="63" y="26"/>
                  </a:cubicBezTo>
                  <a:cubicBezTo>
                    <a:pt x="63" y="22"/>
                    <a:pt x="61" y="18"/>
                    <a:pt x="59" y="15"/>
                  </a:cubicBezTo>
                  <a:cubicBezTo>
                    <a:pt x="56" y="13"/>
                    <a:pt x="52" y="11"/>
                    <a:pt x="48" y="11"/>
                  </a:cubicBezTo>
                  <a:cubicBezTo>
                    <a:pt x="31" y="11"/>
                    <a:pt x="31" y="11"/>
                    <a:pt x="31" y="11"/>
                  </a:cubicBezTo>
                  <a:cubicBezTo>
                    <a:pt x="27" y="11"/>
                    <a:pt x="23" y="13"/>
                    <a:pt x="20" y="15"/>
                  </a:cubicBezTo>
                  <a:cubicBezTo>
                    <a:pt x="18" y="18"/>
                    <a:pt x="16" y="22"/>
                    <a:pt x="16" y="26"/>
                  </a:cubicBezTo>
                  <a:cubicBezTo>
                    <a:pt x="16" y="29"/>
                    <a:pt x="16" y="29"/>
                    <a:pt x="16" y="29"/>
                  </a:cubicBezTo>
                  <a:close/>
                  <a:moveTo>
                    <a:pt x="70" y="37"/>
                  </a:moveTo>
                  <a:cubicBezTo>
                    <a:pt x="53" y="40"/>
                    <a:pt x="53" y="40"/>
                    <a:pt x="53" y="40"/>
                  </a:cubicBezTo>
                  <a:cubicBezTo>
                    <a:pt x="53" y="48"/>
                    <a:pt x="53" y="48"/>
                    <a:pt x="53" y="48"/>
                  </a:cubicBezTo>
                  <a:cubicBezTo>
                    <a:pt x="63" y="48"/>
                    <a:pt x="63" y="48"/>
                    <a:pt x="63" y="48"/>
                  </a:cubicBezTo>
                  <a:cubicBezTo>
                    <a:pt x="70" y="48"/>
                    <a:pt x="70" y="48"/>
                    <a:pt x="70" y="48"/>
                  </a:cubicBezTo>
                  <a:cubicBezTo>
                    <a:pt x="70" y="37"/>
                    <a:pt x="70" y="37"/>
                    <a:pt x="70" y="37"/>
                  </a:cubicBezTo>
                  <a:close/>
                  <a:moveTo>
                    <a:pt x="7" y="37"/>
                  </a:moveTo>
                  <a:cubicBezTo>
                    <a:pt x="7" y="48"/>
                    <a:pt x="7" y="48"/>
                    <a:pt x="7" y="48"/>
                  </a:cubicBezTo>
                  <a:cubicBezTo>
                    <a:pt x="16" y="48"/>
                    <a:pt x="16" y="48"/>
                    <a:pt x="16" y="48"/>
                  </a:cubicBezTo>
                  <a:cubicBezTo>
                    <a:pt x="24" y="48"/>
                    <a:pt x="24" y="48"/>
                    <a:pt x="24" y="48"/>
                  </a:cubicBezTo>
                  <a:cubicBezTo>
                    <a:pt x="24" y="40"/>
                    <a:pt x="24" y="40"/>
                    <a:pt x="24" y="40"/>
                  </a:cubicBezTo>
                  <a:lnTo>
                    <a:pt x="7" y="37"/>
                  </a:lnTo>
                  <a:close/>
                </a:path>
              </a:pathLst>
            </a:custGeom>
            <a:solidFill>
              <a:schemeClr val="bg1"/>
            </a:solidFill>
            <a:ln>
              <a:noFill/>
            </a:ln>
            <a:extLst/>
          </p:spPr>
          <p:txBody>
            <a:bodyPr vert="horz" wrap="square" lIns="68564" tIns="34282" rIns="68564" bIns="34282" numCol="1" anchor="t" anchorCtr="0" compatLnSpc="1">
              <a:prstTxWarp prst="textNoShape">
                <a:avLst/>
              </a:prstTxWarp>
            </a:bodyPr>
            <a:lstStyle/>
            <a:p>
              <a:pPr defTabSz="685617"/>
              <a:endParaRPr lang="zh-CN" altLang="en-US" sz="1350">
                <a:solidFill>
                  <a:prstClr val="black"/>
                </a:solidFill>
                <a:latin typeface="Calibri"/>
                <a:ea typeface="宋体" panose="02010600030101010101" pitchFamily="2" charset="-122"/>
              </a:endParaRPr>
            </a:p>
          </p:txBody>
        </p:sp>
        <p:sp>
          <p:nvSpPr>
            <p:cNvPr id="35" name="Freeform 15"/>
            <p:cNvSpPr>
              <a:spLocks noEditPoints="1"/>
            </p:cNvSpPr>
            <p:nvPr/>
          </p:nvSpPr>
          <p:spPr bwMode="auto">
            <a:xfrm>
              <a:off x="2819313" y="2635999"/>
              <a:ext cx="257131" cy="352255"/>
            </a:xfrm>
            <a:custGeom>
              <a:avLst/>
              <a:gdLst>
                <a:gd name="T0" fmla="*/ 37 w 73"/>
                <a:gd name="T1" fmla="*/ 0 h 100"/>
                <a:gd name="T2" fmla="*/ 63 w 73"/>
                <a:gd name="T3" fmla="*/ 9 h 100"/>
                <a:gd name="T4" fmla="*/ 73 w 73"/>
                <a:gd name="T5" fmla="*/ 33 h 100"/>
                <a:gd name="T6" fmla="*/ 73 w 73"/>
                <a:gd name="T7" fmla="*/ 40 h 100"/>
                <a:gd name="T8" fmla="*/ 70 w 73"/>
                <a:gd name="T9" fmla="*/ 47 h 100"/>
                <a:gd name="T10" fmla="*/ 50 w 73"/>
                <a:gd name="T11" fmla="*/ 74 h 100"/>
                <a:gd name="T12" fmla="*/ 48 w 73"/>
                <a:gd name="T13" fmla="*/ 76 h 100"/>
                <a:gd name="T14" fmla="*/ 48 w 73"/>
                <a:gd name="T15" fmla="*/ 80 h 100"/>
                <a:gd name="T16" fmla="*/ 46 w 73"/>
                <a:gd name="T17" fmla="*/ 80 h 100"/>
                <a:gd name="T18" fmla="*/ 44 w 73"/>
                <a:gd name="T19" fmla="*/ 80 h 100"/>
                <a:gd name="T20" fmla="*/ 38 w 73"/>
                <a:gd name="T21" fmla="*/ 80 h 100"/>
                <a:gd name="T22" fmla="*/ 36 w 73"/>
                <a:gd name="T23" fmla="*/ 80 h 100"/>
                <a:gd name="T24" fmla="*/ 31 w 73"/>
                <a:gd name="T25" fmla="*/ 80 h 100"/>
                <a:gd name="T26" fmla="*/ 29 w 73"/>
                <a:gd name="T27" fmla="*/ 80 h 100"/>
                <a:gd name="T28" fmla="*/ 27 w 73"/>
                <a:gd name="T29" fmla="*/ 80 h 100"/>
                <a:gd name="T30" fmla="*/ 27 w 73"/>
                <a:gd name="T31" fmla="*/ 80 h 100"/>
                <a:gd name="T32" fmla="*/ 27 w 73"/>
                <a:gd name="T33" fmla="*/ 76 h 100"/>
                <a:gd name="T34" fmla="*/ 21 w 73"/>
                <a:gd name="T35" fmla="*/ 70 h 100"/>
                <a:gd name="T36" fmla="*/ 0 w 73"/>
                <a:gd name="T37" fmla="*/ 33 h 100"/>
                <a:gd name="T38" fmla="*/ 11 w 73"/>
                <a:gd name="T39" fmla="*/ 9 h 100"/>
                <a:gd name="T40" fmla="*/ 37 w 73"/>
                <a:gd name="T41" fmla="*/ 0 h 100"/>
                <a:gd name="T42" fmla="*/ 45 w 73"/>
                <a:gd name="T43" fmla="*/ 86 h 100"/>
                <a:gd name="T44" fmla="*/ 43 w 73"/>
                <a:gd name="T45" fmla="*/ 100 h 100"/>
                <a:gd name="T46" fmla="*/ 31 w 73"/>
                <a:gd name="T47" fmla="*/ 100 h 100"/>
                <a:gd name="T48" fmla="*/ 30 w 73"/>
                <a:gd name="T49" fmla="*/ 86 h 100"/>
                <a:gd name="T50" fmla="*/ 45 w 73"/>
                <a:gd name="T51" fmla="*/ 86 h 100"/>
                <a:gd name="T52" fmla="*/ 37 w 73"/>
                <a:gd name="T53" fmla="*/ 74 h 100"/>
                <a:gd name="T54" fmla="*/ 43 w 73"/>
                <a:gd name="T55" fmla="*/ 74 h 100"/>
                <a:gd name="T56" fmla="*/ 48 w 73"/>
                <a:gd name="T57" fmla="*/ 6 h 100"/>
                <a:gd name="T58" fmla="*/ 37 w 73"/>
                <a:gd name="T59" fmla="*/ 4 h 100"/>
                <a:gd name="T60" fmla="*/ 36 w 73"/>
                <a:gd name="T61" fmla="*/ 4 h 100"/>
                <a:gd name="T62" fmla="*/ 37 w 73"/>
                <a:gd name="T63" fmla="*/ 74 h 100"/>
                <a:gd name="T64" fmla="*/ 17 w 73"/>
                <a:gd name="T65" fmla="*/ 10 h 100"/>
                <a:gd name="T66" fmla="*/ 16 w 73"/>
                <a:gd name="T67" fmla="*/ 58 h 100"/>
                <a:gd name="T68" fmla="*/ 25 w 73"/>
                <a:gd name="T69" fmla="*/ 67 h 100"/>
                <a:gd name="T70" fmla="*/ 30 w 73"/>
                <a:gd name="T71" fmla="*/ 72 h 100"/>
                <a:gd name="T72" fmla="*/ 27 w 73"/>
                <a:gd name="T73" fmla="*/ 5 h 100"/>
                <a:gd name="T74" fmla="*/ 17 w 73"/>
                <a:gd name="T75" fmla="*/ 10 h 100"/>
                <a:gd name="T76" fmla="*/ 60 w 73"/>
                <a:gd name="T77" fmla="*/ 13 h 100"/>
                <a:gd name="T78" fmla="*/ 56 w 73"/>
                <a:gd name="T79" fmla="*/ 60 h 100"/>
                <a:gd name="T80" fmla="*/ 66 w 73"/>
                <a:gd name="T81" fmla="*/ 45 h 100"/>
                <a:gd name="T82" fmla="*/ 68 w 73"/>
                <a:gd name="T83" fmla="*/ 39 h 100"/>
                <a:gd name="T84" fmla="*/ 69 w 73"/>
                <a:gd name="T85" fmla="*/ 33 h 100"/>
                <a:gd name="T86" fmla="*/ 60 w 73"/>
                <a:gd name="T87" fmla="*/ 1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3" h="100">
                  <a:moveTo>
                    <a:pt x="37" y="0"/>
                  </a:moveTo>
                  <a:cubicBezTo>
                    <a:pt x="47" y="0"/>
                    <a:pt x="56" y="3"/>
                    <a:pt x="63" y="9"/>
                  </a:cubicBezTo>
                  <a:cubicBezTo>
                    <a:pt x="69" y="15"/>
                    <a:pt x="73" y="24"/>
                    <a:pt x="73" y="33"/>
                  </a:cubicBezTo>
                  <a:cubicBezTo>
                    <a:pt x="73" y="36"/>
                    <a:pt x="73" y="38"/>
                    <a:pt x="73" y="40"/>
                  </a:cubicBezTo>
                  <a:cubicBezTo>
                    <a:pt x="72" y="43"/>
                    <a:pt x="71" y="45"/>
                    <a:pt x="70" y="47"/>
                  </a:cubicBezTo>
                  <a:cubicBezTo>
                    <a:pt x="68" y="53"/>
                    <a:pt x="56" y="67"/>
                    <a:pt x="50" y="74"/>
                  </a:cubicBezTo>
                  <a:cubicBezTo>
                    <a:pt x="49" y="75"/>
                    <a:pt x="48" y="75"/>
                    <a:pt x="48" y="76"/>
                  </a:cubicBezTo>
                  <a:cubicBezTo>
                    <a:pt x="48" y="80"/>
                    <a:pt x="48" y="80"/>
                    <a:pt x="48" y="80"/>
                  </a:cubicBezTo>
                  <a:cubicBezTo>
                    <a:pt x="46" y="80"/>
                    <a:pt x="46" y="80"/>
                    <a:pt x="46" y="80"/>
                  </a:cubicBezTo>
                  <a:cubicBezTo>
                    <a:pt x="44" y="80"/>
                    <a:pt x="44" y="80"/>
                    <a:pt x="44" y="80"/>
                  </a:cubicBezTo>
                  <a:cubicBezTo>
                    <a:pt x="38" y="80"/>
                    <a:pt x="38" y="80"/>
                    <a:pt x="38" y="80"/>
                  </a:cubicBezTo>
                  <a:cubicBezTo>
                    <a:pt x="36" y="80"/>
                    <a:pt x="36" y="80"/>
                    <a:pt x="36" y="80"/>
                  </a:cubicBezTo>
                  <a:cubicBezTo>
                    <a:pt x="31" y="80"/>
                    <a:pt x="31" y="80"/>
                    <a:pt x="31" y="80"/>
                  </a:cubicBezTo>
                  <a:cubicBezTo>
                    <a:pt x="29" y="80"/>
                    <a:pt x="29" y="80"/>
                    <a:pt x="29" y="80"/>
                  </a:cubicBezTo>
                  <a:cubicBezTo>
                    <a:pt x="27" y="80"/>
                    <a:pt x="27" y="80"/>
                    <a:pt x="27" y="80"/>
                  </a:cubicBezTo>
                  <a:cubicBezTo>
                    <a:pt x="27" y="80"/>
                    <a:pt x="27" y="80"/>
                    <a:pt x="27" y="80"/>
                  </a:cubicBezTo>
                  <a:cubicBezTo>
                    <a:pt x="27" y="76"/>
                    <a:pt x="27" y="76"/>
                    <a:pt x="27" y="76"/>
                  </a:cubicBezTo>
                  <a:cubicBezTo>
                    <a:pt x="25" y="74"/>
                    <a:pt x="23" y="72"/>
                    <a:pt x="21" y="70"/>
                  </a:cubicBezTo>
                  <a:cubicBezTo>
                    <a:pt x="11" y="60"/>
                    <a:pt x="0" y="48"/>
                    <a:pt x="0" y="33"/>
                  </a:cubicBezTo>
                  <a:cubicBezTo>
                    <a:pt x="0" y="24"/>
                    <a:pt x="4" y="15"/>
                    <a:pt x="11" y="9"/>
                  </a:cubicBezTo>
                  <a:cubicBezTo>
                    <a:pt x="18" y="3"/>
                    <a:pt x="27" y="0"/>
                    <a:pt x="37" y="0"/>
                  </a:cubicBezTo>
                  <a:close/>
                  <a:moveTo>
                    <a:pt x="45" y="86"/>
                  </a:moveTo>
                  <a:cubicBezTo>
                    <a:pt x="43" y="100"/>
                    <a:pt x="43" y="100"/>
                    <a:pt x="43" y="100"/>
                  </a:cubicBezTo>
                  <a:cubicBezTo>
                    <a:pt x="31" y="100"/>
                    <a:pt x="31" y="100"/>
                    <a:pt x="31" y="100"/>
                  </a:cubicBezTo>
                  <a:cubicBezTo>
                    <a:pt x="30" y="86"/>
                    <a:pt x="30" y="86"/>
                    <a:pt x="30" y="86"/>
                  </a:cubicBezTo>
                  <a:cubicBezTo>
                    <a:pt x="45" y="86"/>
                    <a:pt x="45" y="86"/>
                    <a:pt x="45" y="86"/>
                  </a:cubicBezTo>
                  <a:close/>
                  <a:moveTo>
                    <a:pt x="37" y="74"/>
                  </a:moveTo>
                  <a:cubicBezTo>
                    <a:pt x="43" y="74"/>
                    <a:pt x="43" y="74"/>
                    <a:pt x="43" y="74"/>
                  </a:cubicBezTo>
                  <a:cubicBezTo>
                    <a:pt x="49" y="49"/>
                    <a:pt x="54" y="27"/>
                    <a:pt x="48" y="6"/>
                  </a:cubicBezTo>
                  <a:cubicBezTo>
                    <a:pt x="44" y="5"/>
                    <a:pt x="41" y="4"/>
                    <a:pt x="37" y="4"/>
                  </a:cubicBezTo>
                  <a:cubicBezTo>
                    <a:pt x="37" y="4"/>
                    <a:pt x="36" y="4"/>
                    <a:pt x="36" y="4"/>
                  </a:cubicBezTo>
                  <a:cubicBezTo>
                    <a:pt x="34" y="27"/>
                    <a:pt x="36" y="51"/>
                    <a:pt x="37" y="74"/>
                  </a:cubicBezTo>
                  <a:close/>
                  <a:moveTo>
                    <a:pt x="17" y="10"/>
                  </a:moveTo>
                  <a:cubicBezTo>
                    <a:pt x="5" y="25"/>
                    <a:pt x="6" y="41"/>
                    <a:pt x="16" y="58"/>
                  </a:cubicBezTo>
                  <a:cubicBezTo>
                    <a:pt x="19" y="61"/>
                    <a:pt x="22" y="64"/>
                    <a:pt x="25" y="67"/>
                  </a:cubicBezTo>
                  <a:cubicBezTo>
                    <a:pt x="26" y="69"/>
                    <a:pt x="28" y="70"/>
                    <a:pt x="30" y="72"/>
                  </a:cubicBezTo>
                  <a:cubicBezTo>
                    <a:pt x="24" y="52"/>
                    <a:pt x="13" y="25"/>
                    <a:pt x="27" y="5"/>
                  </a:cubicBezTo>
                  <a:cubicBezTo>
                    <a:pt x="23" y="6"/>
                    <a:pt x="20" y="8"/>
                    <a:pt x="17" y="10"/>
                  </a:cubicBezTo>
                  <a:close/>
                  <a:moveTo>
                    <a:pt x="60" y="13"/>
                  </a:moveTo>
                  <a:cubicBezTo>
                    <a:pt x="66" y="27"/>
                    <a:pt x="63" y="45"/>
                    <a:pt x="56" y="60"/>
                  </a:cubicBezTo>
                  <a:cubicBezTo>
                    <a:pt x="60" y="54"/>
                    <a:pt x="65" y="49"/>
                    <a:pt x="66" y="45"/>
                  </a:cubicBezTo>
                  <a:cubicBezTo>
                    <a:pt x="67" y="43"/>
                    <a:pt x="67" y="41"/>
                    <a:pt x="68" y="39"/>
                  </a:cubicBezTo>
                  <a:cubicBezTo>
                    <a:pt x="68" y="37"/>
                    <a:pt x="69" y="35"/>
                    <a:pt x="69" y="33"/>
                  </a:cubicBezTo>
                  <a:cubicBezTo>
                    <a:pt x="69" y="25"/>
                    <a:pt x="65" y="18"/>
                    <a:pt x="60" y="13"/>
                  </a:cubicBezTo>
                  <a:close/>
                </a:path>
              </a:pathLst>
            </a:custGeom>
            <a:solidFill>
              <a:schemeClr val="bg1"/>
            </a:solidFill>
            <a:ln>
              <a:noFill/>
            </a:ln>
            <a:extLst/>
          </p:spPr>
          <p:txBody>
            <a:bodyPr vert="horz" wrap="square" lIns="68564" tIns="34282" rIns="68564" bIns="34282" numCol="1" anchor="t" anchorCtr="0" compatLnSpc="1">
              <a:prstTxWarp prst="textNoShape">
                <a:avLst/>
              </a:prstTxWarp>
            </a:bodyPr>
            <a:lstStyle/>
            <a:p>
              <a:pPr defTabSz="685617"/>
              <a:endParaRPr lang="zh-CN" altLang="en-US" sz="1350">
                <a:solidFill>
                  <a:prstClr val="black"/>
                </a:solidFill>
                <a:latin typeface="Calibri"/>
                <a:ea typeface="宋体" panose="02010600030101010101" pitchFamily="2" charset="-122"/>
              </a:endParaRPr>
            </a:p>
          </p:txBody>
        </p:sp>
        <p:sp>
          <p:nvSpPr>
            <p:cNvPr id="36" name="Freeform 18"/>
            <p:cNvSpPr>
              <a:spLocks noEditPoints="1"/>
            </p:cNvSpPr>
            <p:nvPr/>
          </p:nvSpPr>
          <p:spPr bwMode="auto">
            <a:xfrm>
              <a:off x="4340653" y="2657225"/>
              <a:ext cx="334419" cy="334419"/>
            </a:xfrm>
            <a:custGeom>
              <a:avLst/>
              <a:gdLst>
                <a:gd name="T0" fmla="*/ 24 w 95"/>
                <a:gd name="T1" fmla="*/ 49 h 95"/>
                <a:gd name="T2" fmla="*/ 25 w 95"/>
                <a:gd name="T3" fmla="*/ 57 h 95"/>
                <a:gd name="T4" fmla="*/ 27 w 95"/>
                <a:gd name="T5" fmla="*/ 53 h 95"/>
                <a:gd name="T6" fmla="*/ 19 w 95"/>
                <a:gd name="T7" fmla="*/ 44 h 95"/>
                <a:gd name="T8" fmla="*/ 18 w 95"/>
                <a:gd name="T9" fmla="*/ 37 h 95"/>
                <a:gd name="T10" fmla="*/ 32 w 95"/>
                <a:gd name="T11" fmla="*/ 37 h 95"/>
                <a:gd name="T12" fmla="*/ 27 w 95"/>
                <a:gd name="T13" fmla="*/ 42 h 95"/>
                <a:gd name="T14" fmla="*/ 26 w 95"/>
                <a:gd name="T15" fmla="*/ 36 h 95"/>
                <a:gd name="T16" fmla="*/ 25 w 95"/>
                <a:gd name="T17" fmla="*/ 39 h 95"/>
                <a:gd name="T18" fmla="*/ 32 w 95"/>
                <a:gd name="T19" fmla="*/ 48 h 95"/>
                <a:gd name="T20" fmla="*/ 33 w 95"/>
                <a:gd name="T21" fmla="*/ 55 h 95"/>
                <a:gd name="T22" fmla="*/ 18 w 95"/>
                <a:gd name="T23" fmla="*/ 56 h 95"/>
                <a:gd name="T24" fmla="*/ 0 w 95"/>
                <a:gd name="T25" fmla="*/ 28 h 95"/>
                <a:gd name="T26" fmla="*/ 0 w 95"/>
                <a:gd name="T27" fmla="*/ 67 h 95"/>
                <a:gd name="T28" fmla="*/ 28 w 95"/>
                <a:gd name="T29" fmla="*/ 95 h 95"/>
                <a:gd name="T30" fmla="*/ 67 w 95"/>
                <a:gd name="T31" fmla="*/ 95 h 95"/>
                <a:gd name="T32" fmla="*/ 95 w 95"/>
                <a:gd name="T33" fmla="*/ 67 h 95"/>
                <a:gd name="T34" fmla="*/ 95 w 95"/>
                <a:gd name="T35" fmla="*/ 27 h 95"/>
                <a:gd name="T36" fmla="*/ 67 w 95"/>
                <a:gd name="T37" fmla="*/ 0 h 95"/>
                <a:gd name="T38" fmla="*/ 28 w 95"/>
                <a:gd name="T39" fmla="*/ 0 h 95"/>
                <a:gd name="T40" fmla="*/ 0 w 95"/>
                <a:gd name="T41" fmla="*/ 28 h 95"/>
                <a:gd name="T42" fmla="*/ 12 w 95"/>
                <a:gd name="T43" fmla="*/ 62 h 95"/>
                <a:gd name="T44" fmla="*/ 62 w 95"/>
                <a:gd name="T45" fmla="*/ 82 h 95"/>
                <a:gd name="T46" fmla="*/ 83 w 95"/>
                <a:gd name="T47" fmla="*/ 33 h 95"/>
                <a:gd name="T48" fmla="*/ 33 w 95"/>
                <a:gd name="T49" fmla="*/ 12 h 95"/>
                <a:gd name="T50" fmla="*/ 47 w 95"/>
                <a:gd name="T51" fmla="*/ 36 h 95"/>
                <a:gd name="T52" fmla="*/ 44 w 95"/>
                <a:gd name="T53" fmla="*/ 61 h 95"/>
                <a:gd name="T54" fmla="*/ 37 w 95"/>
                <a:gd name="T55" fmla="*/ 36 h 95"/>
                <a:gd name="T56" fmla="*/ 34 w 95"/>
                <a:gd name="T57" fmla="*/ 32 h 95"/>
                <a:gd name="T58" fmla="*/ 47 w 95"/>
                <a:gd name="T59" fmla="*/ 36 h 95"/>
                <a:gd name="T60" fmla="*/ 48 w 95"/>
                <a:gd name="T61" fmla="*/ 37 h 95"/>
                <a:gd name="T62" fmla="*/ 63 w 95"/>
                <a:gd name="T63" fmla="*/ 37 h 95"/>
                <a:gd name="T64" fmla="*/ 61 w 95"/>
                <a:gd name="T65" fmla="*/ 60 h 95"/>
                <a:gd name="T66" fmla="*/ 48 w 95"/>
                <a:gd name="T67" fmla="*/ 56 h 95"/>
                <a:gd name="T68" fmla="*/ 56 w 95"/>
                <a:gd name="T69" fmla="*/ 57 h 95"/>
                <a:gd name="T70" fmla="*/ 55 w 95"/>
                <a:gd name="T71" fmla="*/ 37 h 95"/>
                <a:gd name="T72" fmla="*/ 57 w 95"/>
                <a:gd name="T73" fmla="*/ 37 h 95"/>
                <a:gd name="T74" fmla="*/ 70 w 95"/>
                <a:gd name="T75" fmla="*/ 50 h 95"/>
                <a:gd name="T76" fmla="*/ 64 w 95"/>
                <a:gd name="T77" fmla="*/ 61 h 95"/>
                <a:gd name="T78" fmla="*/ 71 w 95"/>
                <a:gd name="T79" fmla="*/ 32 h 95"/>
                <a:gd name="T80" fmla="*/ 78 w 95"/>
                <a:gd name="T81" fmla="*/ 37 h 95"/>
                <a:gd name="T82" fmla="*/ 77 w 95"/>
                <a:gd name="T83" fmla="*/ 49 h 95"/>
                <a:gd name="T84" fmla="*/ 72 w 95"/>
                <a:gd name="T85" fmla="*/ 45 h 95"/>
                <a:gd name="T86" fmla="*/ 70 w 95"/>
                <a:gd name="T87" fmla="*/ 36 h 95"/>
                <a:gd name="T88" fmla="*/ 72 w 95"/>
                <a:gd name="T89"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5" h="95">
                  <a:moveTo>
                    <a:pt x="18" y="49"/>
                  </a:moveTo>
                  <a:cubicBezTo>
                    <a:pt x="24" y="49"/>
                    <a:pt x="24" y="49"/>
                    <a:pt x="24" y="49"/>
                  </a:cubicBezTo>
                  <a:cubicBezTo>
                    <a:pt x="24" y="56"/>
                    <a:pt x="24" y="56"/>
                    <a:pt x="24" y="56"/>
                  </a:cubicBezTo>
                  <a:cubicBezTo>
                    <a:pt x="24" y="57"/>
                    <a:pt x="25" y="57"/>
                    <a:pt x="25" y="57"/>
                  </a:cubicBezTo>
                  <a:cubicBezTo>
                    <a:pt x="26" y="57"/>
                    <a:pt x="27" y="57"/>
                    <a:pt x="27" y="56"/>
                  </a:cubicBezTo>
                  <a:cubicBezTo>
                    <a:pt x="27" y="53"/>
                    <a:pt x="27" y="53"/>
                    <a:pt x="27" y="53"/>
                  </a:cubicBezTo>
                  <a:cubicBezTo>
                    <a:pt x="27" y="51"/>
                    <a:pt x="26" y="50"/>
                    <a:pt x="24" y="49"/>
                  </a:cubicBezTo>
                  <a:cubicBezTo>
                    <a:pt x="22" y="46"/>
                    <a:pt x="20" y="45"/>
                    <a:pt x="19" y="44"/>
                  </a:cubicBezTo>
                  <a:cubicBezTo>
                    <a:pt x="19" y="43"/>
                    <a:pt x="18" y="42"/>
                    <a:pt x="18" y="41"/>
                  </a:cubicBezTo>
                  <a:cubicBezTo>
                    <a:pt x="18" y="37"/>
                    <a:pt x="18" y="37"/>
                    <a:pt x="18" y="37"/>
                  </a:cubicBezTo>
                  <a:cubicBezTo>
                    <a:pt x="18" y="34"/>
                    <a:pt x="21" y="32"/>
                    <a:pt x="26" y="32"/>
                  </a:cubicBezTo>
                  <a:cubicBezTo>
                    <a:pt x="30" y="32"/>
                    <a:pt x="32" y="34"/>
                    <a:pt x="32" y="37"/>
                  </a:cubicBezTo>
                  <a:cubicBezTo>
                    <a:pt x="32" y="42"/>
                    <a:pt x="32" y="42"/>
                    <a:pt x="32" y="42"/>
                  </a:cubicBezTo>
                  <a:cubicBezTo>
                    <a:pt x="27" y="42"/>
                    <a:pt x="27" y="42"/>
                    <a:pt x="27" y="42"/>
                  </a:cubicBezTo>
                  <a:cubicBezTo>
                    <a:pt x="27" y="37"/>
                    <a:pt x="27" y="37"/>
                    <a:pt x="27" y="37"/>
                  </a:cubicBezTo>
                  <a:cubicBezTo>
                    <a:pt x="27" y="36"/>
                    <a:pt x="26" y="36"/>
                    <a:pt x="26" y="36"/>
                  </a:cubicBezTo>
                  <a:cubicBezTo>
                    <a:pt x="25" y="36"/>
                    <a:pt x="24" y="36"/>
                    <a:pt x="24" y="37"/>
                  </a:cubicBezTo>
                  <a:cubicBezTo>
                    <a:pt x="25" y="39"/>
                    <a:pt x="25" y="39"/>
                    <a:pt x="25" y="39"/>
                  </a:cubicBezTo>
                  <a:cubicBezTo>
                    <a:pt x="25" y="40"/>
                    <a:pt x="25" y="42"/>
                    <a:pt x="27" y="43"/>
                  </a:cubicBezTo>
                  <a:cubicBezTo>
                    <a:pt x="29" y="46"/>
                    <a:pt x="31" y="47"/>
                    <a:pt x="32" y="48"/>
                  </a:cubicBezTo>
                  <a:cubicBezTo>
                    <a:pt x="32" y="49"/>
                    <a:pt x="33" y="50"/>
                    <a:pt x="33" y="52"/>
                  </a:cubicBezTo>
                  <a:cubicBezTo>
                    <a:pt x="33" y="55"/>
                    <a:pt x="33" y="55"/>
                    <a:pt x="33" y="55"/>
                  </a:cubicBezTo>
                  <a:cubicBezTo>
                    <a:pt x="33" y="59"/>
                    <a:pt x="30" y="61"/>
                    <a:pt x="25" y="61"/>
                  </a:cubicBezTo>
                  <a:cubicBezTo>
                    <a:pt x="21" y="61"/>
                    <a:pt x="18" y="59"/>
                    <a:pt x="18" y="56"/>
                  </a:cubicBezTo>
                  <a:cubicBezTo>
                    <a:pt x="18" y="49"/>
                    <a:pt x="18" y="49"/>
                    <a:pt x="18" y="49"/>
                  </a:cubicBezTo>
                  <a:close/>
                  <a:moveTo>
                    <a:pt x="0" y="28"/>
                  </a:moveTo>
                  <a:cubicBezTo>
                    <a:pt x="0" y="47"/>
                    <a:pt x="0" y="47"/>
                    <a:pt x="0" y="47"/>
                  </a:cubicBezTo>
                  <a:cubicBezTo>
                    <a:pt x="0" y="67"/>
                    <a:pt x="0" y="67"/>
                    <a:pt x="0" y="67"/>
                  </a:cubicBezTo>
                  <a:cubicBezTo>
                    <a:pt x="14" y="81"/>
                    <a:pt x="14" y="81"/>
                    <a:pt x="14" y="81"/>
                  </a:cubicBezTo>
                  <a:cubicBezTo>
                    <a:pt x="28" y="95"/>
                    <a:pt x="28" y="95"/>
                    <a:pt x="28" y="95"/>
                  </a:cubicBezTo>
                  <a:cubicBezTo>
                    <a:pt x="48" y="95"/>
                    <a:pt x="48" y="95"/>
                    <a:pt x="48" y="95"/>
                  </a:cubicBezTo>
                  <a:cubicBezTo>
                    <a:pt x="67" y="95"/>
                    <a:pt x="67" y="95"/>
                    <a:pt x="67" y="95"/>
                  </a:cubicBezTo>
                  <a:cubicBezTo>
                    <a:pt x="81" y="81"/>
                    <a:pt x="81" y="81"/>
                    <a:pt x="81" y="81"/>
                  </a:cubicBezTo>
                  <a:cubicBezTo>
                    <a:pt x="95" y="67"/>
                    <a:pt x="95" y="67"/>
                    <a:pt x="95" y="67"/>
                  </a:cubicBezTo>
                  <a:cubicBezTo>
                    <a:pt x="95" y="47"/>
                    <a:pt x="95" y="47"/>
                    <a:pt x="95" y="47"/>
                  </a:cubicBezTo>
                  <a:cubicBezTo>
                    <a:pt x="95" y="27"/>
                    <a:pt x="95" y="27"/>
                    <a:pt x="95" y="27"/>
                  </a:cubicBezTo>
                  <a:cubicBezTo>
                    <a:pt x="81" y="14"/>
                    <a:pt x="81" y="14"/>
                    <a:pt x="81" y="14"/>
                  </a:cubicBezTo>
                  <a:cubicBezTo>
                    <a:pt x="67" y="0"/>
                    <a:pt x="67" y="0"/>
                    <a:pt x="67" y="0"/>
                  </a:cubicBezTo>
                  <a:cubicBezTo>
                    <a:pt x="47" y="0"/>
                    <a:pt x="47" y="0"/>
                    <a:pt x="47" y="0"/>
                  </a:cubicBezTo>
                  <a:cubicBezTo>
                    <a:pt x="28" y="0"/>
                    <a:pt x="28" y="0"/>
                    <a:pt x="28" y="0"/>
                  </a:cubicBezTo>
                  <a:cubicBezTo>
                    <a:pt x="14" y="14"/>
                    <a:pt x="14" y="14"/>
                    <a:pt x="14" y="14"/>
                  </a:cubicBezTo>
                  <a:cubicBezTo>
                    <a:pt x="0" y="28"/>
                    <a:pt x="0" y="28"/>
                    <a:pt x="0" y="28"/>
                  </a:cubicBezTo>
                  <a:close/>
                  <a:moveTo>
                    <a:pt x="12" y="33"/>
                  </a:moveTo>
                  <a:cubicBezTo>
                    <a:pt x="12" y="62"/>
                    <a:pt x="12" y="62"/>
                    <a:pt x="12" y="62"/>
                  </a:cubicBezTo>
                  <a:cubicBezTo>
                    <a:pt x="33" y="83"/>
                    <a:pt x="33" y="83"/>
                    <a:pt x="33" y="83"/>
                  </a:cubicBezTo>
                  <a:cubicBezTo>
                    <a:pt x="62" y="82"/>
                    <a:pt x="62" y="82"/>
                    <a:pt x="62" y="82"/>
                  </a:cubicBezTo>
                  <a:cubicBezTo>
                    <a:pt x="83" y="62"/>
                    <a:pt x="83" y="62"/>
                    <a:pt x="83" y="62"/>
                  </a:cubicBezTo>
                  <a:cubicBezTo>
                    <a:pt x="83" y="33"/>
                    <a:pt x="83" y="33"/>
                    <a:pt x="83" y="33"/>
                  </a:cubicBezTo>
                  <a:cubicBezTo>
                    <a:pt x="62" y="12"/>
                    <a:pt x="62" y="12"/>
                    <a:pt x="62" y="12"/>
                  </a:cubicBezTo>
                  <a:cubicBezTo>
                    <a:pt x="33" y="12"/>
                    <a:pt x="33" y="12"/>
                    <a:pt x="33" y="12"/>
                  </a:cubicBezTo>
                  <a:cubicBezTo>
                    <a:pt x="12" y="33"/>
                    <a:pt x="12" y="33"/>
                    <a:pt x="12" y="33"/>
                  </a:cubicBezTo>
                  <a:close/>
                  <a:moveTo>
                    <a:pt x="47" y="36"/>
                  </a:moveTo>
                  <a:cubicBezTo>
                    <a:pt x="44" y="36"/>
                    <a:pt x="44" y="36"/>
                    <a:pt x="44" y="36"/>
                  </a:cubicBezTo>
                  <a:cubicBezTo>
                    <a:pt x="44" y="61"/>
                    <a:pt x="44" y="61"/>
                    <a:pt x="44" y="61"/>
                  </a:cubicBezTo>
                  <a:cubicBezTo>
                    <a:pt x="37" y="61"/>
                    <a:pt x="37" y="61"/>
                    <a:pt x="37" y="61"/>
                  </a:cubicBezTo>
                  <a:cubicBezTo>
                    <a:pt x="37" y="36"/>
                    <a:pt x="37" y="36"/>
                    <a:pt x="37" y="36"/>
                  </a:cubicBezTo>
                  <a:cubicBezTo>
                    <a:pt x="34" y="36"/>
                    <a:pt x="34" y="36"/>
                    <a:pt x="34" y="36"/>
                  </a:cubicBezTo>
                  <a:cubicBezTo>
                    <a:pt x="34" y="32"/>
                    <a:pt x="34" y="32"/>
                    <a:pt x="34" y="32"/>
                  </a:cubicBezTo>
                  <a:cubicBezTo>
                    <a:pt x="47" y="32"/>
                    <a:pt x="47" y="32"/>
                    <a:pt x="47" y="32"/>
                  </a:cubicBezTo>
                  <a:cubicBezTo>
                    <a:pt x="47" y="36"/>
                    <a:pt x="47" y="36"/>
                    <a:pt x="47" y="36"/>
                  </a:cubicBezTo>
                  <a:close/>
                  <a:moveTo>
                    <a:pt x="48" y="56"/>
                  </a:moveTo>
                  <a:cubicBezTo>
                    <a:pt x="48" y="37"/>
                    <a:pt x="48" y="37"/>
                    <a:pt x="48" y="37"/>
                  </a:cubicBezTo>
                  <a:cubicBezTo>
                    <a:pt x="48" y="34"/>
                    <a:pt x="51" y="32"/>
                    <a:pt x="56" y="32"/>
                  </a:cubicBezTo>
                  <a:cubicBezTo>
                    <a:pt x="60" y="32"/>
                    <a:pt x="63" y="34"/>
                    <a:pt x="63" y="37"/>
                  </a:cubicBezTo>
                  <a:cubicBezTo>
                    <a:pt x="63" y="56"/>
                    <a:pt x="63" y="56"/>
                    <a:pt x="63" y="56"/>
                  </a:cubicBezTo>
                  <a:cubicBezTo>
                    <a:pt x="63" y="58"/>
                    <a:pt x="62" y="59"/>
                    <a:pt x="61" y="60"/>
                  </a:cubicBezTo>
                  <a:cubicBezTo>
                    <a:pt x="59" y="61"/>
                    <a:pt x="58" y="61"/>
                    <a:pt x="56" y="61"/>
                  </a:cubicBezTo>
                  <a:cubicBezTo>
                    <a:pt x="51" y="61"/>
                    <a:pt x="48" y="59"/>
                    <a:pt x="48" y="56"/>
                  </a:cubicBezTo>
                  <a:close/>
                  <a:moveTo>
                    <a:pt x="57" y="56"/>
                  </a:moveTo>
                  <a:cubicBezTo>
                    <a:pt x="57" y="57"/>
                    <a:pt x="56" y="57"/>
                    <a:pt x="56" y="57"/>
                  </a:cubicBezTo>
                  <a:cubicBezTo>
                    <a:pt x="55" y="57"/>
                    <a:pt x="55" y="57"/>
                    <a:pt x="55" y="56"/>
                  </a:cubicBezTo>
                  <a:cubicBezTo>
                    <a:pt x="55" y="37"/>
                    <a:pt x="55" y="37"/>
                    <a:pt x="55" y="37"/>
                  </a:cubicBezTo>
                  <a:cubicBezTo>
                    <a:pt x="55" y="36"/>
                    <a:pt x="55" y="36"/>
                    <a:pt x="56" y="36"/>
                  </a:cubicBezTo>
                  <a:cubicBezTo>
                    <a:pt x="56" y="36"/>
                    <a:pt x="57" y="36"/>
                    <a:pt x="57" y="37"/>
                  </a:cubicBezTo>
                  <a:cubicBezTo>
                    <a:pt x="57" y="56"/>
                    <a:pt x="57" y="56"/>
                    <a:pt x="57" y="56"/>
                  </a:cubicBezTo>
                  <a:close/>
                  <a:moveTo>
                    <a:pt x="70" y="50"/>
                  </a:moveTo>
                  <a:cubicBezTo>
                    <a:pt x="70" y="61"/>
                    <a:pt x="70" y="61"/>
                    <a:pt x="70" y="61"/>
                  </a:cubicBezTo>
                  <a:cubicBezTo>
                    <a:pt x="64" y="61"/>
                    <a:pt x="64" y="61"/>
                    <a:pt x="64" y="61"/>
                  </a:cubicBezTo>
                  <a:cubicBezTo>
                    <a:pt x="64" y="32"/>
                    <a:pt x="64" y="32"/>
                    <a:pt x="64" y="32"/>
                  </a:cubicBezTo>
                  <a:cubicBezTo>
                    <a:pt x="71" y="32"/>
                    <a:pt x="71" y="32"/>
                    <a:pt x="71" y="32"/>
                  </a:cubicBezTo>
                  <a:cubicBezTo>
                    <a:pt x="73" y="32"/>
                    <a:pt x="75" y="32"/>
                    <a:pt x="77" y="33"/>
                  </a:cubicBezTo>
                  <a:cubicBezTo>
                    <a:pt x="78" y="34"/>
                    <a:pt x="78" y="35"/>
                    <a:pt x="78" y="37"/>
                  </a:cubicBezTo>
                  <a:cubicBezTo>
                    <a:pt x="78" y="45"/>
                    <a:pt x="78" y="45"/>
                    <a:pt x="78" y="45"/>
                  </a:cubicBezTo>
                  <a:cubicBezTo>
                    <a:pt x="78" y="47"/>
                    <a:pt x="78" y="48"/>
                    <a:pt x="77" y="49"/>
                  </a:cubicBezTo>
                  <a:cubicBezTo>
                    <a:pt x="76" y="50"/>
                    <a:pt x="74" y="50"/>
                    <a:pt x="70" y="50"/>
                  </a:cubicBezTo>
                  <a:close/>
                  <a:moveTo>
                    <a:pt x="72" y="45"/>
                  </a:moveTo>
                  <a:cubicBezTo>
                    <a:pt x="72" y="46"/>
                    <a:pt x="72" y="46"/>
                    <a:pt x="70" y="46"/>
                  </a:cubicBezTo>
                  <a:cubicBezTo>
                    <a:pt x="70" y="36"/>
                    <a:pt x="70" y="36"/>
                    <a:pt x="70" y="36"/>
                  </a:cubicBezTo>
                  <a:cubicBezTo>
                    <a:pt x="72" y="36"/>
                    <a:pt x="72" y="37"/>
                    <a:pt x="72" y="38"/>
                  </a:cubicBezTo>
                  <a:lnTo>
                    <a:pt x="72" y="45"/>
                  </a:lnTo>
                  <a:close/>
                </a:path>
              </a:pathLst>
            </a:custGeom>
            <a:solidFill>
              <a:schemeClr val="bg1"/>
            </a:solidFill>
            <a:ln>
              <a:noFill/>
            </a:ln>
            <a:extLst/>
          </p:spPr>
          <p:txBody>
            <a:bodyPr vert="horz" wrap="square" lIns="68564" tIns="34282" rIns="68564" bIns="34282" numCol="1" anchor="t" anchorCtr="0" compatLnSpc="1">
              <a:prstTxWarp prst="textNoShape">
                <a:avLst/>
              </a:prstTxWarp>
            </a:bodyPr>
            <a:lstStyle/>
            <a:p>
              <a:pPr defTabSz="685617"/>
              <a:endParaRPr lang="zh-CN" altLang="en-US" sz="1350">
                <a:solidFill>
                  <a:prstClr val="black"/>
                </a:solidFill>
                <a:latin typeface="Calibri"/>
                <a:ea typeface="宋体" panose="02010600030101010101" pitchFamily="2" charset="-122"/>
              </a:endParaRPr>
            </a:p>
          </p:txBody>
        </p:sp>
        <p:sp>
          <p:nvSpPr>
            <p:cNvPr id="37" name="Freeform 33"/>
            <p:cNvSpPr>
              <a:spLocks noEditPoints="1"/>
            </p:cNvSpPr>
            <p:nvPr/>
          </p:nvSpPr>
          <p:spPr bwMode="auto">
            <a:xfrm>
              <a:off x="7492468" y="2717420"/>
              <a:ext cx="329960" cy="214028"/>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a:extLst/>
          </p:spPr>
          <p:txBody>
            <a:bodyPr vert="horz" wrap="square" lIns="68564" tIns="34282" rIns="68564" bIns="34282" numCol="1" anchor="t" anchorCtr="0" compatLnSpc="1">
              <a:prstTxWarp prst="textNoShape">
                <a:avLst/>
              </a:prstTxWarp>
            </a:bodyPr>
            <a:lstStyle/>
            <a:p>
              <a:pPr defTabSz="685617"/>
              <a:endParaRPr lang="zh-CN" altLang="en-US" sz="1350">
                <a:solidFill>
                  <a:prstClr val="black"/>
                </a:solidFill>
                <a:latin typeface="Calibri"/>
                <a:ea typeface="宋体" panose="02010600030101010101" pitchFamily="2" charset="-122"/>
              </a:endParaRPr>
            </a:p>
          </p:txBody>
        </p:sp>
      </p:grpSp>
    </p:spTree>
    <p:extLst>
      <p:ext uri="{BB962C8B-B14F-4D97-AF65-F5344CB8AC3E}">
        <p14:creationId xmlns:p14="http://schemas.microsoft.com/office/powerpoint/2010/main" val="42812042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617577" y="123497"/>
            <a:ext cx="4459514" cy="810302"/>
            <a:chOff x="2890273" y="1314232"/>
            <a:chExt cx="3483555" cy="549605"/>
          </a:xfrm>
        </p:grpSpPr>
        <p:sp>
          <p:nvSpPr>
            <p:cNvPr id="6" name="矩形 5"/>
            <p:cNvSpPr/>
            <p:nvPr/>
          </p:nvSpPr>
          <p:spPr bwMode="auto">
            <a:xfrm>
              <a:off x="2952350" y="1314232"/>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latin typeface="华文新魏" panose="02010800040101010101" pitchFamily="2" charset="-122"/>
                  <a:ea typeface="华文新魏" panose="02010800040101010101" pitchFamily="2" charset="-122"/>
                </a:rPr>
                <a:t>单击此处添加文字模板</a:t>
              </a:r>
            </a:p>
          </p:txBody>
        </p:sp>
        <p:pic>
          <p:nvPicPr>
            <p:cNvPr id="7" name="图片 28" descr="C_108.jpg"/>
            <p:cNvPicPr>
              <a:picLocks noChangeAspect="1"/>
            </p:cNvPicPr>
            <p:nvPr/>
          </p:nvPicPr>
          <p:blipFill>
            <a:blip r:embed="rId3" cstate="email">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782685"/>
              <a:ext cx="3483555" cy="51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7"/>
          <p:cNvGrpSpPr/>
          <p:nvPr/>
        </p:nvGrpSpPr>
        <p:grpSpPr>
          <a:xfrm>
            <a:off x="972457" y="1649539"/>
            <a:ext cx="6960693" cy="2699044"/>
            <a:chOff x="838200" y="1581150"/>
            <a:chExt cx="7467600" cy="2895600"/>
          </a:xfrm>
        </p:grpSpPr>
        <p:sp>
          <p:nvSpPr>
            <p:cNvPr id="9" name="Rectangle 2"/>
            <p:cNvSpPr/>
            <p:nvPr/>
          </p:nvSpPr>
          <p:spPr>
            <a:xfrm>
              <a:off x="838200" y="1581150"/>
              <a:ext cx="3733800" cy="14478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en-US" sz="1350">
                <a:solidFill>
                  <a:srgbClr val="FFFFFF"/>
                </a:solidFill>
                <a:latin typeface="Calibri"/>
              </a:endParaRPr>
            </a:p>
          </p:txBody>
        </p:sp>
        <p:sp>
          <p:nvSpPr>
            <p:cNvPr id="10" name="Rectangle 3"/>
            <p:cNvSpPr/>
            <p:nvPr/>
          </p:nvSpPr>
          <p:spPr>
            <a:xfrm>
              <a:off x="838200" y="3028950"/>
              <a:ext cx="3733800" cy="1447800"/>
            </a:xfrm>
            <a:prstGeom prst="rect">
              <a:avLst/>
            </a:prstGeom>
            <a:solidFill>
              <a:srgbClr val="BE2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en-US" sz="1350">
                <a:solidFill>
                  <a:srgbClr val="FFFFFF"/>
                </a:solidFill>
                <a:latin typeface="Calibri"/>
              </a:endParaRPr>
            </a:p>
          </p:txBody>
        </p:sp>
        <p:sp>
          <p:nvSpPr>
            <p:cNvPr id="11" name="Rectangle 4"/>
            <p:cNvSpPr/>
            <p:nvPr/>
          </p:nvSpPr>
          <p:spPr>
            <a:xfrm>
              <a:off x="4572000" y="1581150"/>
              <a:ext cx="3733800" cy="1447800"/>
            </a:xfrm>
            <a:prstGeom prst="rect">
              <a:avLst/>
            </a:prstGeom>
            <a:solidFill>
              <a:srgbClr val="BE2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en-US" sz="1350">
                <a:solidFill>
                  <a:srgbClr val="FFFFFF"/>
                </a:solidFill>
                <a:latin typeface="Calibri"/>
              </a:endParaRPr>
            </a:p>
          </p:txBody>
        </p:sp>
        <p:sp>
          <p:nvSpPr>
            <p:cNvPr id="12" name="Rectangle 5"/>
            <p:cNvSpPr/>
            <p:nvPr/>
          </p:nvSpPr>
          <p:spPr>
            <a:xfrm>
              <a:off x="4572000" y="3028950"/>
              <a:ext cx="3733800" cy="14478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en-US" sz="1350">
                <a:solidFill>
                  <a:srgbClr val="FFFFFF"/>
                </a:solidFill>
                <a:latin typeface="Calibri"/>
              </a:endParaRPr>
            </a:p>
          </p:txBody>
        </p:sp>
        <p:sp>
          <p:nvSpPr>
            <p:cNvPr id="13" name="Oval 6"/>
            <p:cNvSpPr/>
            <p:nvPr/>
          </p:nvSpPr>
          <p:spPr>
            <a:xfrm>
              <a:off x="4267200" y="2739225"/>
              <a:ext cx="576144" cy="579450"/>
            </a:xfrm>
            <a:prstGeom prst="ellipse">
              <a:avLst/>
            </a:prstGeom>
            <a:solidFill>
              <a:schemeClr val="bg1"/>
            </a:solidFill>
            <a:ln w="28575">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685617"/>
              <a:endParaRPr lang="en-US" sz="6598">
                <a:solidFill>
                  <a:srgbClr val="FFFFFF"/>
                </a:solidFill>
                <a:latin typeface="Calibri"/>
              </a:endParaRPr>
            </a:p>
          </p:txBody>
        </p:sp>
        <p:sp>
          <p:nvSpPr>
            <p:cNvPr id="14" name="Text Box 10"/>
            <p:cNvSpPr txBox="1">
              <a:spLocks noChangeArrowheads="1"/>
            </p:cNvSpPr>
            <p:nvPr/>
          </p:nvSpPr>
          <p:spPr bwMode="auto">
            <a:xfrm>
              <a:off x="1828800" y="1743358"/>
              <a:ext cx="2438400" cy="903612"/>
            </a:xfrm>
            <a:prstGeom prst="rect">
              <a:avLst/>
            </a:prstGeom>
            <a:noFill/>
            <a:ln w="9525">
              <a:noFill/>
              <a:miter lim="800000"/>
              <a:headEnd/>
              <a:tailEnd/>
            </a:ln>
          </p:spPr>
          <p:txBody>
            <a:bodyPr wrap="square" lIns="34282" tIns="17141" rIns="34282" bIns="17141">
              <a:spAutoFit/>
            </a:bodyPr>
            <a:lstStyle/>
            <a:p>
              <a:pPr defTabSz="815956"/>
              <a:r>
                <a:rPr lang="en-US" sz="1050" b="1" dirty="0">
                  <a:solidFill>
                    <a:srgbClr val="FFFFFF"/>
                  </a:solidFill>
                  <a:latin typeface="Open Sans" pitchFamily="34" charset="0"/>
                  <a:ea typeface="Open Sans" pitchFamily="34" charset="0"/>
                  <a:cs typeface="Open Sans" pitchFamily="34" charset="0"/>
                </a:rPr>
                <a:t>Security Level</a:t>
              </a:r>
            </a:p>
            <a:p>
              <a:pPr defTabSz="815956"/>
              <a:endParaRPr lang="en-US" sz="1050" b="1" dirty="0">
                <a:solidFill>
                  <a:srgbClr val="FFFFFF"/>
                </a:solidFill>
                <a:latin typeface="Open Sans" pitchFamily="34" charset="0"/>
                <a:ea typeface="Open Sans" pitchFamily="34" charset="0"/>
                <a:cs typeface="Open Sans" pitchFamily="34" charset="0"/>
              </a:endParaRPr>
            </a:p>
            <a:p>
              <a:pPr defTabSz="815956"/>
              <a:r>
                <a:rPr lang="en-US" sz="787" dirty="0" err="1">
                  <a:solidFill>
                    <a:srgbClr val="FFFFFF"/>
                  </a:solidFill>
                  <a:latin typeface="Open Sans" pitchFamily="34" charset="0"/>
                  <a:ea typeface="Open Sans" pitchFamily="34" charset="0"/>
                  <a:cs typeface="Open Sans" pitchFamily="34" charset="0"/>
                </a:rPr>
                <a:t>Nullam</a:t>
              </a:r>
              <a:r>
                <a:rPr lang="en-US" sz="787" dirty="0">
                  <a:solidFill>
                    <a:srgbClr val="FFFFFF"/>
                  </a:solidFill>
                  <a:latin typeface="Open Sans" pitchFamily="34" charset="0"/>
                  <a:ea typeface="Open Sans" pitchFamily="34" charset="0"/>
                  <a:cs typeface="Open Sans" pitchFamily="34" charset="0"/>
                </a:rPr>
                <a:t> </a:t>
              </a:r>
              <a:r>
                <a:rPr lang="en-US" sz="787" dirty="0" err="1">
                  <a:solidFill>
                    <a:srgbClr val="FFFFFF"/>
                  </a:solidFill>
                  <a:latin typeface="Open Sans" pitchFamily="34" charset="0"/>
                  <a:ea typeface="Open Sans" pitchFamily="34" charset="0"/>
                  <a:cs typeface="Open Sans" pitchFamily="34" charset="0"/>
                </a:rPr>
                <a:t>eu</a:t>
              </a:r>
              <a:r>
                <a:rPr lang="en-US" sz="787" dirty="0">
                  <a:solidFill>
                    <a:srgbClr val="FFFFFF"/>
                  </a:solidFill>
                  <a:latin typeface="Open Sans" pitchFamily="34" charset="0"/>
                  <a:ea typeface="Open Sans" pitchFamily="34" charset="0"/>
                  <a:cs typeface="Open Sans" pitchFamily="34" charset="0"/>
                </a:rPr>
                <a:t> </a:t>
              </a:r>
              <a:r>
                <a:rPr lang="en-US" sz="787" dirty="0" err="1">
                  <a:solidFill>
                    <a:srgbClr val="FFFFFF"/>
                  </a:solidFill>
                  <a:latin typeface="Open Sans" pitchFamily="34" charset="0"/>
                  <a:ea typeface="Open Sans" pitchFamily="34" charset="0"/>
                  <a:cs typeface="Open Sans" pitchFamily="34" charset="0"/>
                </a:rPr>
                <a:t>tempor</a:t>
              </a:r>
              <a:r>
                <a:rPr lang="en-US" sz="787" dirty="0">
                  <a:solidFill>
                    <a:srgbClr val="FFFFFF"/>
                  </a:solidFill>
                  <a:latin typeface="Open Sans" pitchFamily="34" charset="0"/>
                  <a:ea typeface="Open Sans" pitchFamily="34" charset="0"/>
                  <a:cs typeface="Open Sans" pitchFamily="34" charset="0"/>
                </a:rPr>
                <a:t> </a:t>
              </a:r>
              <a:r>
                <a:rPr lang="en-US" sz="787" dirty="0" err="1">
                  <a:solidFill>
                    <a:srgbClr val="FFFFFF"/>
                  </a:solidFill>
                  <a:latin typeface="Open Sans" pitchFamily="34" charset="0"/>
                  <a:ea typeface="Open Sans" pitchFamily="34" charset="0"/>
                  <a:cs typeface="Open Sans" pitchFamily="34" charset="0"/>
                </a:rPr>
                <a:t>purus</a:t>
              </a:r>
              <a:r>
                <a:rPr lang="en-US" sz="787" dirty="0">
                  <a:solidFill>
                    <a:srgbClr val="FFFFFF"/>
                  </a:solidFill>
                  <a:latin typeface="Open Sans" pitchFamily="34" charset="0"/>
                  <a:ea typeface="Open Sans" pitchFamily="34" charset="0"/>
                  <a:cs typeface="Open Sans" pitchFamily="34" charset="0"/>
                </a:rPr>
                <a:t>. Nunc a </a:t>
              </a:r>
              <a:r>
                <a:rPr lang="en-US" sz="787" dirty="0" err="1">
                  <a:solidFill>
                    <a:srgbClr val="FFFFFF"/>
                  </a:solidFill>
                  <a:latin typeface="Open Sans" pitchFamily="34" charset="0"/>
                  <a:ea typeface="Open Sans" pitchFamily="34" charset="0"/>
                  <a:cs typeface="Open Sans" pitchFamily="34" charset="0"/>
                </a:rPr>
                <a:t>leo</a:t>
              </a:r>
              <a:r>
                <a:rPr lang="en-US" sz="787" dirty="0">
                  <a:solidFill>
                    <a:srgbClr val="FFFFFF"/>
                  </a:solidFill>
                  <a:latin typeface="Open Sans" pitchFamily="34" charset="0"/>
                  <a:ea typeface="Open Sans" pitchFamily="34" charset="0"/>
                  <a:cs typeface="Open Sans" pitchFamily="34" charset="0"/>
                </a:rPr>
                <a:t> magna, sit </a:t>
              </a:r>
              <a:r>
                <a:rPr lang="en-US" sz="787" dirty="0" err="1">
                  <a:solidFill>
                    <a:srgbClr val="FFFFFF"/>
                  </a:solidFill>
                  <a:latin typeface="Open Sans" pitchFamily="34" charset="0"/>
                  <a:ea typeface="Open Sans" pitchFamily="34" charset="0"/>
                  <a:cs typeface="Open Sans" pitchFamily="34" charset="0"/>
                </a:rPr>
                <a:t>amet</a:t>
              </a:r>
              <a:r>
                <a:rPr lang="en-US" sz="787" dirty="0">
                  <a:solidFill>
                    <a:srgbClr val="FFFFFF"/>
                  </a:solidFill>
                  <a:latin typeface="Open Sans" pitchFamily="34" charset="0"/>
                  <a:ea typeface="Open Sans" pitchFamily="34" charset="0"/>
                  <a:cs typeface="Open Sans" pitchFamily="34" charset="0"/>
                </a:rPr>
                <a:t> </a:t>
              </a:r>
              <a:r>
                <a:rPr lang="en-US" sz="787" dirty="0" err="1">
                  <a:solidFill>
                    <a:srgbClr val="FFFFFF"/>
                  </a:solidFill>
                  <a:latin typeface="Open Sans" pitchFamily="34" charset="0"/>
                  <a:ea typeface="Open Sans" pitchFamily="34" charset="0"/>
                  <a:cs typeface="Open Sans" pitchFamily="34" charset="0"/>
                </a:rPr>
                <a:t>consequat</a:t>
              </a:r>
              <a:r>
                <a:rPr lang="en-US" sz="787" dirty="0">
                  <a:solidFill>
                    <a:srgbClr val="FFFFFF"/>
                  </a:solidFill>
                  <a:latin typeface="Open Sans" pitchFamily="34" charset="0"/>
                  <a:ea typeface="Open Sans" pitchFamily="34" charset="0"/>
                  <a:cs typeface="Open Sans" pitchFamily="34" charset="0"/>
                </a:rPr>
                <a:t> </a:t>
              </a:r>
              <a:r>
                <a:rPr lang="en-US" sz="787" dirty="0" err="1">
                  <a:solidFill>
                    <a:srgbClr val="FFFFFF"/>
                  </a:solidFill>
                  <a:latin typeface="Open Sans" pitchFamily="34" charset="0"/>
                  <a:ea typeface="Open Sans" pitchFamily="34" charset="0"/>
                  <a:cs typeface="Open Sans" pitchFamily="34" charset="0"/>
                </a:rPr>
                <a:t>risus</a:t>
              </a:r>
              <a:r>
                <a:rPr lang="en-US" sz="787" dirty="0">
                  <a:solidFill>
                    <a:srgbClr val="FFFFFF"/>
                  </a:solidFill>
                  <a:latin typeface="Open Sans" pitchFamily="34" charset="0"/>
                  <a:ea typeface="Open Sans" pitchFamily="34" charset="0"/>
                  <a:cs typeface="Open Sans" pitchFamily="34" charset="0"/>
                </a:rPr>
                <a:t>. </a:t>
              </a:r>
              <a:r>
                <a:rPr lang="en-US" sz="787" dirty="0" err="1">
                  <a:solidFill>
                    <a:srgbClr val="FFFFFF"/>
                  </a:solidFill>
                  <a:latin typeface="Open Sans" pitchFamily="34" charset="0"/>
                  <a:ea typeface="Open Sans" pitchFamily="34" charset="0"/>
                  <a:cs typeface="Open Sans" pitchFamily="34" charset="0"/>
                </a:rPr>
                <a:t>Nullam</a:t>
              </a:r>
              <a:r>
                <a:rPr lang="en-US" sz="787" dirty="0">
                  <a:solidFill>
                    <a:srgbClr val="FFFFFF"/>
                  </a:solidFill>
                  <a:latin typeface="Open Sans" pitchFamily="34" charset="0"/>
                  <a:ea typeface="Open Sans" pitchFamily="34" charset="0"/>
                  <a:cs typeface="Open Sans" pitchFamily="34" charset="0"/>
                </a:rPr>
                <a:t> </a:t>
              </a:r>
              <a:r>
                <a:rPr lang="en-US" sz="787" dirty="0" err="1">
                  <a:solidFill>
                    <a:srgbClr val="FFFFFF"/>
                  </a:solidFill>
                  <a:latin typeface="Open Sans" pitchFamily="34" charset="0"/>
                  <a:ea typeface="Open Sans" pitchFamily="34" charset="0"/>
                  <a:cs typeface="Open Sans" pitchFamily="34" charset="0"/>
                </a:rPr>
                <a:t>eu</a:t>
              </a:r>
              <a:r>
                <a:rPr lang="en-US" sz="787" dirty="0">
                  <a:solidFill>
                    <a:srgbClr val="FFFFFF"/>
                  </a:solidFill>
                  <a:latin typeface="Open Sans" pitchFamily="34" charset="0"/>
                  <a:ea typeface="Open Sans" pitchFamily="34" charset="0"/>
                  <a:cs typeface="Open Sans" pitchFamily="34" charset="0"/>
                </a:rPr>
                <a:t> </a:t>
              </a:r>
              <a:r>
                <a:rPr lang="en-US" sz="787" dirty="0" err="1">
                  <a:solidFill>
                    <a:srgbClr val="FFFFFF"/>
                  </a:solidFill>
                  <a:latin typeface="Open Sans" pitchFamily="34" charset="0"/>
                  <a:ea typeface="Open Sans" pitchFamily="34" charset="0"/>
                  <a:cs typeface="Open Sans" pitchFamily="34" charset="0"/>
                </a:rPr>
                <a:t>tempor</a:t>
              </a:r>
              <a:r>
                <a:rPr lang="en-US" sz="787" dirty="0">
                  <a:solidFill>
                    <a:srgbClr val="FFFFFF"/>
                  </a:solidFill>
                  <a:latin typeface="Open Sans" pitchFamily="34" charset="0"/>
                  <a:ea typeface="Open Sans" pitchFamily="34" charset="0"/>
                  <a:cs typeface="Open Sans" pitchFamily="34" charset="0"/>
                </a:rPr>
                <a:t> </a:t>
              </a:r>
              <a:r>
                <a:rPr lang="en-US" sz="787" dirty="0" err="1">
                  <a:solidFill>
                    <a:srgbClr val="FFFFFF"/>
                  </a:solidFill>
                  <a:latin typeface="Open Sans" pitchFamily="34" charset="0"/>
                  <a:ea typeface="Open Sans" pitchFamily="34" charset="0"/>
                  <a:cs typeface="Open Sans" pitchFamily="34" charset="0"/>
                </a:rPr>
                <a:t>purus</a:t>
              </a:r>
              <a:r>
                <a:rPr lang="en-US" sz="787" dirty="0">
                  <a:solidFill>
                    <a:srgbClr val="FFFFFF"/>
                  </a:solidFill>
                  <a:latin typeface="Open Sans" pitchFamily="34" charset="0"/>
                  <a:ea typeface="Open Sans" pitchFamily="34" charset="0"/>
                  <a:cs typeface="Open Sans" pitchFamily="34" charset="0"/>
                </a:rPr>
                <a:t>. </a:t>
              </a:r>
              <a:r>
                <a:rPr lang="en-US" sz="787" dirty="0" err="1">
                  <a:solidFill>
                    <a:srgbClr val="FFFFFF"/>
                  </a:solidFill>
                  <a:latin typeface="Open Sans" pitchFamily="34" charset="0"/>
                  <a:ea typeface="Open Sans" pitchFamily="34" charset="0"/>
                  <a:cs typeface="Open Sans" pitchFamily="34" charset="0"/>
                </a:rPr>
                <a:t>Nullam</a:t>
              </a:r>
              <a:r>
                <a:rPr lang="en-US" sz="787" dirty="0">
                  <a:solidFill>
                    <a:srgbClr val="FFFFFF"/>
                  </a:solidFill>
                  <a:latin typeface="Open Sans" pitchFamily="34" charset="0"/>
                  <a:ea typeface="Open Sans" pitchFamily="34" charset="0"/>
                  <a:cs typeface="Open Sans" pitchFamily="34" charset="0"/>
                </a:rPr>
                <a:t> </a:t>
              </a:r>
              <a:r>
                <a:rPr lang="en-US" sz="787" dirty="0" err="1">
                  <a:solidFill>
                    <a:srgbClr val="FFFFFF"/>
                  </a:solidFill>
                  <a:latin typeface="Open Sans" pitchFamily="34" charset="0"/>
                  <a:ea typeface="Open Sans" pitchFamily="34" charset="0"/>
                  <a:cs typeface="Open Sans" pitchFamily="34" charset="0"/>
                </a:rPr>
                <a:t>eu</a:t>
              </a:r>
              <a:r>
                <a:rPr lang="en-US" sz="787" dirty="0">
                  <a:solidFill>
                    <a:srgbClr val="FFFFFF"/>
                  </a:solidFill>
                  <a:latin typeface="Open Sans" pitchFamily="34" charset="0"/>
                  <a:ea typeface="Open Sans" pitchFamily="34" charset="0"/>
                  <a:cs typeface="Open Sans" pitchFamily="34" charset="0"/>
                </a:rPr>
                <a:t> </a:t>
              </a:r>
              <a:r>
                <a:rPr lang="en-US" sz="787" dirty="0" err="1">
                  <a:solidFill>
                    <a:srgbClr val="FFFFFF"/>
                  </a:solidFill>
                  <a:latin typeface="Open Sans" pitchFamily="34" charset="0"/>
                  <a:ea typeface="Open Sans" pitchFamily="34" charset="0"/>
                  <a:cs typeface="Open Sans" pitchFamily="34" charset="0"/>
                </a:rPr>
                <a:t>tempor</a:t>
              </a:r>
              <a:r>
                <a:rPr lang="en-US" sz="787" dirty="0">
                  <a:solidFill>
                    <a:srgbClr val="FFFFFF"/>
                  </a:solidFill>
                  <a:latin typeface="Open Sans" pitchFamily="34" charset="0"/>
                  <a:ea typeface="Open Sans" pitchFamily="34" charset="0"/>
                  <a:cs typeface="Open Sans" pitchFamily="34" charset="0"/>
                </a:rPr>
                <a:t> </a:t>
              </a:r>
              <a:r>
                <a:rPr lang="en-US" sz="787" dirty="0" err="1">
                  <a:solidFill>
                    <a:srgbClr val="FFFFFF"/>
                  </a:solidFill>
                  <a:latin typeface="Open Sans" pitchFamily="34" charset="0"/>
                  <a:ea typeface="Open Sans" pitchFamily="34" charset="0"/>
                  <a:cs typeface="Open Sans" pitchFamily="34" charset="0"/>
                </a:rPr>
                <a:t>purus</a:t>
              </a:r>
              <a:r>
                <a:rPr lang="en-US" sz="787" dirty="0">
                  <a:solidFill>
                    <a:srgbClr val="FFFFFF"/>
                  </a:solidFill>
                  <a:latin typeface="Open Sans" pitchFamily="34" charset="0"/>
                  <a:ea typeface="Open Sans" pitchFamily="34" charset="0"/>
                  <a:cs typeface="Open Sans" pitchFamily="34" charset="0"/>
                </a:rPr>
                <a:t>. Nunc a </a:t>
              </a:r>
              <a:r>
                <a:rPr lang="en-US" sz="787" dirty="0" err="1">
                  <a:solidFill>
                    <a:srgbClr val="FFFFFF"/>
                  </a:solidFill>
                  <a:latin typeface="Open Sans" pitchFamily="34" charset="0"/>
                  <a:ea typeface="Open Sans" pitchFamily="34" charset="0"/>
                  <a:cs typeface="Open Sans" pitchFamily="34" charset="0"/>
                </a:rPr>
                <a:t>leo</a:t>
              </a:r>
              <a:r>
                <a:rPr lang="en-US" sz="787" dirty="0">
                  <a:solidFill>
                    <a:srgbClr val="FFFFFF"/>
                  </a:solidFill>
                  <a:latin typeface="Open Sans" pitchFamily="34" charset="0"/>
                  <a:ea typeface="Open Sans" pitchFamily="34" charset="0"/>
                  <a:cs typeface="Open Sans" pitchFamily="34" charset="0"/>
                </a:rPr>
                <a:t> magna.</a:t>
              </a:r>
            </a:p>
          </p:txBody>
        </p:sp>
        <p:sp>
          <p:nvSpPr>
            <p:cNvPr id="15" name="Text Box 10"/>
            <p:cNvSpPr txBox="1">
              <a:spLocks noChangeArrowheads="1"/>
            </p:cNvSpPr>
            <p:nvPr/>
          </p:nvSpPr>
          <p:spPr bwMode="auto">
            <a:xfrm>
              <a:off x="1828800" y="3191158"/>
              <a:ext cx="2438400" cy="773668"/>
            </a:xfrm>
            <a:prstGeom prst="rect">
              <a:avLst/>
            </a:prstGeom>
            <a:noFill/>
            <a:ln w="9525">
              <a:noFill/>
              <a:miter lim="800000"/>
              <a:headEnd/>
              <a:tailEnd/>
            </a:ln>
          </p:spPr>
          <p:txBody>
            <a:bodyPr wrap="square" lIns="34282" tIns="17141" rIns="34282" bIns="17141">
              <a:spAutoFit/>
            </a:bodyPr>
            <a:lstStyle/>
            <a:p>
              <a:pPr defTabSz="815956"/>
              <a:r>
                <a:rPr lang="en-US" sz="1050" b="1" dirty="0">
                  <a:solidFill>
                    <a:srgbClr val="FFFFFF"/>
                  </a:solidFill>
                  <a:latin typeface="Open Sans" pitchFamily="34" charset="0"/>
                  <a:ea typeface="Open Sans" pitchFamily="34" charset="0"/>
                  <a:cs typeface="Open Sans" pitchFamily="34" charset="0"/>
                </a:rPr>
                <a:t>Big Document</a:t>
              </a:r>
            </a:p>
            <a:p>
              <a:pPr defTabSz="815956"/>
              <a:endParaRPr lang="en-US" sz="1050" b="1" dirty="0">
                <a:solidFill>
                  <a:srgbClr val="FFFFFF"/>
                </a:solidFill>
                <a:latin typeface="Open Sans" pitchFamily="34" charset="0"/>
                <a:ea typeface="Open Sans" pitchFamily="34" charset="0"/>
                <a:cs typeface="Open Sans" pitchFamily="34" charset="0"/>
              </a:endParaRPr>
            </a:p>
            <a:p>
              <a:pPr defTabSz="815956"/>
              <a:r>
                <a:rPr lang="en-US" sz="787" dirty="0" err="1">
                  <a:solidFill>
                    <a:srgbClr val="FFFFFF"/>
                  </a:solidFill>
                  <a:latin typeface="Open Sans" pitchFamily="34" charset="0"/>
                  <a:ea typeface="Open Sans" pitchFamily="34" charset="0"/>
                  <a:cs typeface="Open Sans" pitchFamily="34" charset="0"/>
                </a:rPr>
                <a:t>Nullam</a:t>
              </a:r>
              <a:r>
                <a:rPr lang="en-US" sz="787" dirty="0">
                  <a:solidFill>
                    <a:srgbClr val="FFFFFF"/>
                  </a:solidFill>
                  <a:latin typeface="Open Sans" pitchFamily="34" charset="0"/>
                  <a:ea typeface="Open Sans" pitchFamily="34" charset="0"/>
                  <a:cs typeface="Open Sans" pitchFamily="34" charset="0"/>
                </a:rPr>
                <a:t> </a:t>
              </a:r>
              <a:r>
                <a:rPr lang="en-US" sz="787" dirty="0" err="1">
                  <a:solidFill>
                    <a:srgbClr val="FFFFFF"/>
                  </a:solidFill>
                  <a:latin typeface="Open Sans" pitchFamily="34" charset="0"/>
                  <a:ea typeface="Open Sans" pitchFamily="34" charset="0"/>
                  <a:cs typeface="Open Sans" pitchFamily="34" charset="0"/>
                </a:rPr>
                <a:t>eu</a:t>
              </a:r>
              <a:r>
                <a:rPr lang="en-US" sz="787" dirty="0">
                  <a:solidFill>
                    <a:srgbClr val="FFFFFF"/>
                  </a:solidFill>
                  <a:latin typeface="Open Sans" pitchFamily="34" charset="0"/>
                  <a:ea typeface="Open Sans" pitchFamily="34" charset="0"/>
                  <a:cs typeface="Open Sans" pitchFamily="34" charset="0"/>
                </a:rPr>
                <a:t> </a:t>
              </a:r>
              <a:r>
                <a:rPr lang="en-US" sz="787" dirty="0" err="1">
                  <a:solidFill>
                    <a:srgbClr val="FFFFFF"/>
                  </a:solidFill>
                  <a:latin typeface="Open Sans" pitchFamily="34" charset="0"/>
                  <a:ea typeface="Open Sans" pitchFamily="34" charset="0"/>
                  <a:cs typeface="Open Sans" pitchFamily="34" charset="0"/>
                </a:rPr>
                <a:t>tempor</a:t>
              </a:r>
              <a:r>
                <a:rPr lang="en-US" sz="787" dirty="0">
                  <a:solidFill>
                    <a:srgbClr val="FFFFFF"/>
                  </a:solidFill>
                  <a:latin typeface="Open Sans" pitchFamily="34" charset="0"/>
                  <a:ea typeface="Open Sans" pitchFamily="34" charset="0"/>
                  <a:cs typeface="Open Sans" pitchFamily="34" charset="0"/>
                </a:rPr>
                <a:t> </a:t>
              </a:r>
              <a:r>
                <a:rPr lang="en-US" sz="787" dirty="0" err="1">
                  <a:solidFill>
                    <a:srgbClr val="FFFFFF"/>
                  </a:solidFill>
                  <a:latin typeface="Open Sans" pitchFamily="34" charset="0"/>
                  <a:ea typeface="Open Sans" pitchFamily="34" charset="0"/>
                  <a:cs typeface="Open Sans" pitchFamily="34" charset="0"/>
                </a:rPr>
                <a:t>purus</a:t>
              </a:r>
              <a:r>
                <a:rPr lang="en-US" sz="787" dirty="0">
                  <a:solidFill>
                    <a:srgbClr val="FFFFFF"/>
                  </a:solidFill>
                  <a:latin typeface="Open Sans" pitchFamily="34" charset="0"/>
                  <a:ea typeface="Open Sans" pitchFamily="34" charset="0"/>
                  <a:cs typeface="Open Sans" pitchFamily="34" charset="0"/>
                </a:rPr>
                <a:t>. </a:t>
              </a:r>
              <a:r>
                <a:rPr lang="en-US" sz="787" dirty="0" err="1">
                  <a:solidFill>
                    <a:srgbClr val="FFFFFF"/>
                  </a:solidFill>
                  <a:latin typeface="Open Sans" pitchFamily="34" charset="0"/>
                  <a:ea typeface="Open Sans" pitchFamily="34" charset="0"/>
                  <a:cs typeface="Open Sans" pitchFamily="34" charset="0"/>
                </a:rPr>
                <a:t>Nunc</a:t>
              </a:r>
              <a:r>
                <a:rPr lang="en-US" sz="787" dirty="0">
                  <a:solidFill>
                    <a:srgbClr val="FFFFFF"/>
                  </a:solidFill>
                  <a:latin typeface="Open Sans" pitchFamily="34" charset="0"/>
                  <a:ea typeface="Open Sans" pitchFamily="34" charset="0"/>
                  <a:cs typeface="Open Sans" pitchFamily="34" charset="0"/>
                </a:rPr>
                <a:t> a </a:t>
              </a:r>
              <a:r>
                <a:rPr lang="en-US" sz="787" dirty="0" err="1">
                  <a:solidFill>
                    <a:srgbClr val="FFFFFF"/>
                  </a:solidFill>
                  <a:latin typeface="Open Sans" pitchFamily="34" charset="0"/>
                  <a:ea typeface="Open Sans" pitchFamily="34" charset="0"/>
                  <a:cs typeface="Open Sans" pitchFamily="34" charset="0"/>
                </a:rPr>
                <a:t>leo</a:t>
              </a:r>
              <a:r>
                <a:rPr lang="en-US" sz="787" dirty="0">
                  <a:solidFill>
                    <a:srgbClr val="FFFFFF"/>
                  </a:solidFill>
                  <a:latin typeface="Open Sans" pitchFamily="34" charset="0"/>
                  <a:ea typeface="Open Sans" pitchFamily="34" charset="0"/>
                  <a:cs typeface="Open Sans" pitchFamily="34" charset="0"/>
                </a:rPr>
                <a:t> magna, sit </a:t>
              </a:r>
              <a:r>
                <a:rPr lang="en-US" sz="787" dirty="0" err="1">
                  <a:solidFill>
                    <a:srgbClr val="FFFFFF"/>
                  </a:solidFill>
                  <a:latin typeface="Open Sans" pitchFamily="34" charset="0"/>
                  <a:ea typeface="Open Sans" pitchFamily="34" charset="0"/>
                  <a:cs typeface="Open Sans" pitchFamily="34" charset="0"/>
                </a:rPr>
                <a:t>amet</a:t>
              </a:r>
              <a:r>
                <a:rPr lang="en-US" sz="787" dirty="0">
                  <a:solidFill>
                    <a:srgbClr val="FFFFFF"/>
                  </a:solidFill>
                  <a:latin typeface="Open Sans" pitchFamily="34" charset="0"/>
                  <a:ea typeface="Open Sans" pitchFamily="34" charset="0"/>
                  <a:cs typeface="Open Sans" pitchFamily="34" charset="0"/>
                </a:rPr>
                <a:t> </a:t>
              </a:r>
              <a:r>
                <a:rPr lang="en-US" sz="787" dirty="0" err="1">
                  <a:solidFill>
                    <a:srgbClr val="FFFFFF"/>
                  </a:solidFill>
                  <a:latin typeface="Open Sans" pitchFamily="34" charset="0"/>
                  <a:ea typeface="Open Sans" pitchFamily="34" charset="0"/>
                  <a:cs typeface="Open Sans" pitchFamily="34" charset="0"/>
                </a:rPr>
                <a:t>consequat</a:t>
              </a:r>
              <a:r>
                <a:rPr lang="en-US" sz="787" dirty="0">
                  <a:solidFill>
                    <a:srgbClr val="FFFFFF"/>
                  </a:solidFill>
                  <a:latin typeface="Open Sans" pitchFamily="34" charset="0"/>
                  <a:ea typeface="Open Sans" pitchFamily="34" charset="0"/>
                  <a:cs typeface="Open Sans" pitchFamily="34" charset="0"/>
                </a:rPr>
                <a:t> </a:t>
              </a:r>
              <a:r>
                <a:rPr lang="en-US" sz="787" dirty="0" err="1">
                  <a:solidFill>
                    <a:srgbClr val="FFFFFF"/>
                  </a:solidFill>
                  <a:latin typeface="Open Sans" pitchFamily="34" charset="0"/>
                  <a:ea typeface="Open Sans" pitchFamily="34" charset="0"/>
                  <a:cs typeface="Open Sans" pitchFamily="34" charset="0"/>
                </a:rPr>
                <a:t>risus</a:t>
              </a:r>
              <a:r>
                <a:rPr lang="en-US" sz="787" dirty="0">
                  <a:solidFill>
                    <a:srgbClr val="FFFFFF"/>
                  </a:solidFill>
                  <a:latin typeface="Open Sans" pitchFamily="34" charset="0"/>
                  <a:ea typeface="Open Sans" pitchFamily="34" charset="0"/>
                  <a:cs typeface="Open Sans" pitchFamily="34" charset="0"/>
                </a:rPr>
                <a:t>. </a:t>
              </a:r>
              <a:r>
                <a:rPr lang="en-US" sz="787" dirty="0" err="1">
                  <a:solidFill>
                    <a:srgbClr val="FFFFFF"/>
                  </a:solidFill>
                  <a:latin typeface="Open Sans" pitchFamily="34" charset="0"/>
                  <a:ea typeface="Open Sans" pitchFamily="34" charset="0"/>
                  <a:cs typeface="Open Sans" pitchFamily="34" charset="0"/>
                </a:rPr>
                <a:t>Nullam</a:t>
              </a:r>
              <a:r>
                <a:rPr lang="en-US" sz="787" dirty="0">
                  <a:solidFill>
                    <a:srgbClr val="FFFFFF"/>
                  </a:solidFill>
                  <a:latin typeface="Open Sans" pitchFamily="34" charset="0"/>
                  <a:ea typeface="Open Sans" pitchFamily="34" charset="0"/>
                  <a:cs typeface="Open Sans" pitchFamily="34" charset="0"/>
                </a:rPr>
                <a:t> </a:t>
              </a:r>
              <a:r>
                <a:rPr lang="en-US" sz="787" dirty="0" err="1">
                  <a:solidFill>
                    <a:srgbClr val="FFFFFF"/>
                  </a:solidFill>
                  <a:latin typeface="Open Sans" pitchFamily="34" charset="0"/>
                  <a:ea typeface="Open Sans" pitchFamily="34" charset="0"/>
                  <a:cs typeface="Open Sans" pitchFamily="34" charset="0"/>
                </a:rPr>
                <a:t>eu</a:t>
              </a:r>
              <a:r>
                <a:rPr lang="en-US" sz="787" dirty="0">
                  <a:solidFill>
                    <a:srgbClr val="FFFFFF"/>
                  </a:solidFill>
                  <a:latin typeface="Open Sans" pitchFamily="34" charset="0"/>
                  <a:ea typeface="Open Sans" pitchFamily="34" charset="0"/>
                  <a:cs typeface="Open Sans" pitchFamily="34" charset="0"/>
                </a:rPr>
                <a:t> </a:t>
              </a:r>
              <a:r>
                <a:rPr lang="en-US" sz="787" dirty="0" err="1">
                  <a:solidFill>
                    <a:srgbClr val="FFFFFF"/>
                  </a:solidFill>
                  <a:latin typeface="Open Sans" pitchFamily="34" charset="0"/>
                  <a:ea typeface="Open Sans" pitchFamily="34" charset="0"/>
                  <a:cs typeface="Open Sans" pitchFamily="34" charset="0"/>
                </a:rPr>
                <a:t>tempor</a:t>
              </a:r>
              <a:r>
                <a:rPr lang="en-US" sz="787" dirty="0">
                  <a:solidFill>
                    <a:srgbClr val="FFFFFF"/>
                  </a:solidFill>
                  <a:latin typeface="Open Sans" pitchFamily="34" charset="0"/>
                  <a:ea typeface="Open Sans" pitchFamily="34" charset="0"/>
                  <a:cs typeface="Open Sans" pitchFamily="34" charset="0"/>
                </a:rPr>
                <a:t> </a:t>
              </a:r>
              <a:r>
                <a:rPr lang="en-US" sz="787" dirty="0" err="1">
                  <a:solidFill>
                    <a:srgbClr val="FFFFFF"/>
                  </a:solidFill>
                  <a:latin typeface="Open Sans" pitchFamily="34" charset="0"/>
                  <a:ea typeface="Open Sans" pitchFamily="34" charset="0"/>
                  <a:cs typeface="Open Sans" pitchFamily="34" charset="0"/>
                </a:rPr>
                <a:t>purus</a:t>
              </a:r>
              <a:r>
                <a:rPr lang="en-US" sz="787" dirty="0">
                  <a:solidFill>
                    <a:srgbClr val="FFFFFF"/>
                  </a:solidFill>
                  <a:latin typeface="Open Sans" pitchFamily="34" charset="0"/>
                  <a:ea typeface="Open Sans" pitchFamily="34" charset="0"/>
                  <a:cs typeface="Open Sans" pitchFamily="34" charset="0"/>
                </a:rPr>
                <a:t>. </a:t>
              </a:r>
              <a:r>
                <a:rPr lang="en-US" sz="787" dirty="0" err="1">
                  <a:solidFill>
                    <a:srgbClr val="FFFFFF"/>
                  </a:solidFill>
                  <a:latin typeface="Open Sans" pitchFamily="34" charset="0"/>
                  <a:ea typeface="Open Sans" pitchFamily="34" charset="0"/>
                  <a:cs typeface="Open Sans" pitchFamily="34" charset="0"/>
                </a:rPr>
                <a:t>Nullam</a:t>
              </a:r>
              <a:r>
                <a:rPr lang="en-US" sz="787" dirty="0">
                  <a:solidFill>
                    <a:srgbClr val="FFFFFF"/>
                  </a:solidFill>
                  <a:latin typeface="Open Sans" pitchFamily="34" charset="0"/>
                  <a:ea typeface="Open Sans" pitchFamily="34" charset="0"/>
                  <a:cs typeface="Open Sans" pitchFamily="34" charset="0"/>
                </a:rPr>
                <a:t> </a:t>
              </a:r>
              <a:r>
                <a:rPr lang="en-US" sz="787" dirty="0" err="1">
                  <a:solidFill>
                    <a:srgbClr val="FFFFFF"/>
                  </a:solidFill>
                  <a:latin typeface="Open Sans" pitchFamily="34" charset="0"/>
                  <a:ea typeface="Open Sans" pitchFamily="34" charset="0"/>
                  <a:cs typeface="Open Sans" pitchFamily="34" charset="0"/>
                </a:rPr>
                <a:t>eu</a:t>
              </a:r>
              <a:r>
                <a:rPr lang="en-US" sz="787" dirty="0">
                  <a:solidFill>
                    <a:srgbClr val="FFFFFF"/>
                  </a:solidFill>
                  <a:latin typeface="Open Sans" pitchFamily="34" charset="0"/>
                  <a:ea typeface="Open Sans" pitchFamily="34" charset="0"/>
                  <a:cs typeface="Open Sans" pitchFamily="34" charset="0"/>
                </a:rPr>
                <a:t> </a:t>
              </a:r>
              <a:r>
                <a:rPr lang="en-US" sz="787" dirty="0" err="1">
                  <a:solidFill>
                    <a:srgbClr val="FFFFFF"/>
                  </a:solidFill>
                  <a:latin typeface="Open Sans" pitchFamily="34" charset="0"/>
                  <a:ea typeface="Open Sans" pitchFamily="34" charset="0"/>
                  <a:cs typeface="Open Sans" pitchFamily="34" charset="0"/>
                </a:rPr>
                <a:t>tempor</a:t>
              </a:r>
              <a:r>
                <a:rPr lang="en-US" sz="787" dirty="0">
                  <a:solidFill>
                    <a:srgbClr val="FFFFFF"/>
                  </a:solidFill>
                  <a:latin typeface="Open Sans" pitchFamily="34" charset="0"/>
                  <a:ea typeface="Open Sans" pitchFamily="34" charset="0"/>
                  <a:cs typeface="Open Sans" pitchFamily="34" charset="0"/>
                </a:rPr>
                <a:t> </a:t>
              </a:r>
              <a:r>
                <a:rPr lang="en-US" sz="787" dirty="0" err="1">
                  <a:solidFill>
                    <a:srgbClr val="FFFFFF"/>
                  </a:solidFill>
                  <a:latin typeface="Open Sans" pitchFamily="34" charset="0"/>
                  <a:ea typeface="Open Sans" pitchFamily="34" charset="0"/>
                  <a:cs typeface="Open Sans" pitchFamily="34" charset="0"/>
                </a:rPr>
                <a:t>purus</a:t>
              </a:r>
              <a:r>
                <a:rPr lang="en-US" sz="787" dirty="0">
                  <a:solidFill>
                    <a:srgbClr val="FFFFFF"/>
                  </a:solidFill>
                  <a:latin typeface="Open Sans" pitchFamily="34" charset="0"/>
                  <a:ea typeface="Open Sans" pitchFamily="34" charset="0"/>
                  <a:cs typeface="Open Sans" pitchFamily="34" charset="0"/>
                </a:rPr>
                <a:t>. </a:t>
              </a:r>
            </a:p>
          </p:txBody>
        </p:sp>
        <p:sp>
          <p:nvSpPr>
            <p:cNvPr id="16" name="Text Box 10"/>
            <p:cNvSpPr txBox="1">
              <a:spLocks noChangeArrowheads="1"/>
            </p:cNvSpPr>
            <p:nvPr/>
          </p:nvSpPr>
          <p:spPr bwMode="auto">
            <a:xfrm>
              <a:off x="4876800" y="1743358"/>
              <a:ext cx="2438400" cy="600319"/>
            </a:xfrm>
            <a:prstGeom prst="rect">
              <a:avLst/>
            </a:prstGeom>
            <a:noFill/>
            <a:ln w="9525">
              <a:noFill/>
              <a:miter lim="800000"/>
              <a:headEnd/>
              <a:tailEnd/>
            </a:ln>
          </p:spPr>
          <p:txBody>
            <a:bodyPr wrap="square" lIns="34282" tIns="17141" rIns="34282" bIns="17141">
              <a:spAutoFit/>
            </a:bodyPr>
            <a:lstStyle/>
            <a:p>
              <a:pPr algn="r" defTabSz="815956"/>
              <a:r>
                <a:rPr lang="en-US" sz="1050" b="1">
                  <a:solidFill>
                    <a:srgbClr val="FFFFFF"/>
                  </a:solidFill>
                  <a:latin typeface="Open Sans" pitchFamily="34" charset="0"/>
                  <a:ea typeface="Open Sans" pitchFamily="34" charset="0"/>
                  <a:cs typeface="Open Sans" pitchFamily="34" charset="0"/>
                </a:rPr>
                <a:t>Strong Branding</a:t>
              </a:r>
            </a:p>
            <a:p>
              <a:pPr algn="r" defTabSz="815956"/>
              <a:r>
                <a:rPr lang="en-US" sz="787">
                  <a:solidFill>
                    <a:srgbClr val="FFFFFF"/>
                  </a:solidFill>
                  <a:latin typeface="Open Sans" pitchFamily="34" charset="0"/>
                  <a:ea typeface="Open Sans" pitchFamily="34" charset="0"/>
                  <a:cs typeface="Open Sans" pitchFamily="34" charset="0"/>
                </a:rPr>
                <a:t>Nullam eu tempor purus. Nunc a leo magna, sit amet consequat risus. Nullam eu tempor purus. Nullam eu tempor purus. </a:t>
              </a:r>
            </a:p>
          </p:txBody>
        </p:sp>
        <p:sp>
          <p:nvSpPr>
            <p:cNvPr id="17" name="Text Box 10"/>
            <p:cNvSpPr txBox="1">
              <a:spLocks noChangeArrowheads="1"/>
            </p:cNvSpPr>
            <p:nvPr/>
          </p:nvSpPr>
          <p:spPr bwMode="auto">
            <a:xfrm>
              <a:off x="4876800" y="3191158"/>
              <a:ext cx="2438400" cy="903612"/>
            </a:xfrm>
            <a:prstGeom prst="rect">
              <a:avLst/>
            </a:prstGeom>
            <a:noFill/>
            <a:ln w="9525">
              <a:noFill/>
              <a:miter lim="800000"/>
              <a:headEnd/>
              <a:tailEnd/>
            </a:ln>
          </p:spPr>
          <p:txBody>
            <a:bodyPr wrap="square" lIns="34282" tIns="17141" rIns="34282" bIns="17141">
              <a:spAutoFit/>
            </a:bodyPr>
            <a:lstStyle/>
            <a:p>
              <a:pPr algn="r" defTabSz="815956"/>
              <a:r>
                <a:rPr lang="en-US" sz="1050" b="1">
                  <a:solidFill>
                    <a:srgbClr val="FFFFFF"/>
                  </a:solidFill>
                  <a:latin typeface="Open Sans" pitchFamily="34" charset="0"/>
                  <a:ea typeface="Open Sans" pitchFamily="34" charset="0"/>
                  <a:cs typeface="Open Sans" pitchFamily="34" charset="0"/>
                </a:rPr>
                <a:t>Time Elapse</a:t>
              </a:r>
            </a:p>
            <a:p>
              <a:pPr algn="r" defTabSz="815956"/>
              <a:endParaRPr lang="en-US" sz="1050" b="1">
                <a:solidFill>
                  <a:srgbClr val="FFFFFF"/>
                </a:solidFill>
                <a:latin typeface="Open Sans" pitchFamily="34" charset="0"/>
                <a:ea typeface="Open Sans" pitchFamily="34" charset="0"/>
                <a:cs typeface="Open Sans" pitchFamily="34" charset="0"/>
              </a:endParaRPr>
            </a:p>
            <a:p>
              <a:pPr algn="r" defTabSz="815956"/>
              <a:r>
                <a:rPr lang="en-US" sz="787">
                  <a:solidFill>
                    <a:srgbClr val="FFFFFF"/>
                  </a:solidFill>
                  <a:latin typeface="Open Sans" pitchFamily="34" charset="0"/>
                  <a:ea typeface="Open Sans" pitchFamily="34" charset="0"/>
                  <a:cs typeface="Open Sans" pitchFamily="34" charset="0"/>
                </a:rPr>
                <a:t>Nullam eu tempor purus. Nunc a leo magna, sit amet consequat risus. Nullam eu tempor purus. Nullam eu tempor purus. Nunc a leo magna,.</a:t>
              </a:r>
            </a:p>
          </p:txBody>
        </p:sp>
        <p:grpSp>
          <p:nvGrpSpPr>
            <p:cNvPr id="18" name="Group 13"/>
            <p:cNvGrpSpPr/>
            <p:nvPr/>
          </p:nvGrpSpPr>
          <p:grpSpPr>
            <a:xfrm>
              <a:off x="7543800" y="1982293"/>
              <a:ext cx="533400" cy="645515"/>
              <a:chOff x="427038" y="3595610"/>
              <a:chExt cx="391838" cy="474198"/>
            </a:xfrm>
            <a:solidFill>
              <a:schemeClr val="bg1"/>
            </a:solidFill>
          </p:grpSpPr>
          <p:sp>
            <p:nvSpPr>
              <p:cNvPr id="27" name="Freeform 89"/>
              <p:cNvSpPr>
                <a:spLocks/>
              </p:cNvSpPr>
              <p:nvPr/>
            </p:nvSpPr>
            <p:spPr bwMode="auto">
              <a:xfrm>
                <a:off x="486937" y="3655509"/>
                <a:ext cx="272041" cy="257066"/>
              </a:xfrm>
              <a:custGeom>
                <a:avLst/>
                <a:gdLst>
                  <a:gd name="T0" fmla="*/ 57 w 82"/>
                  <a:gd name="T1" fmla="*/ 67 h 78"/>
                  <a:gd name="T2" fmla="*/ 57 w 82"/>
                  <a:gd name="T3" fmla="*/ 78 h 78"/>
                  <a:gd name="T4" fmla="*/ 82 w 82"/>
                  <a:gd name="T5" fmla="*/ 40 h 78"/>
                  <a:gd name="T6" fmla="*/ 41 w 82"/>
                  <a:gd name="T7" fmla="*/ 0 h 78"/>
                  <a:gd name="T8" fmla="*/ 0 w 82"/>
                  <a:gd name="T9" fmla="*/ 40 h 78"/>
                  <a:gd name="T10" fmla="*/ 25 w 82"/>
                  <a:gd name="T11" fmla="*/ 78 h 78"/>
                  <a:gd name="T12" fmla="*/ 25 w 82"/>
                  <a:gd name="T13" fmla="*/ 67 h 78"/>
                  <a:gd name="T14" fmla="*/ 10 w 82"/>
                  <a:gd name="T15" fmla="*/ 40 h 78"/>
                  <a:gd name="T16" fmla="*/ 41 w 82"/>
                  <a:gd name="T17" fmla="*/ 10 h 78"/>
                  <a:gd name="T18" fmla="*/ 72 w 82"/>
                  <a:gd name="T19" fmla="*/ 40 h 78"/>
                  <a:gd name="T20" fmla="*/ 57 w 82"/>
                  <a:gd name="T21" fmla="*/ 6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78">
                    <a:moveTo>
                      <a:pt x="57" y="67"/>
                    </a:moveTo>
                    <a:cubicBezTo>
                      <a:pt x="57" y="78"/>
                      <a:pt x="57" y="78"/>
                      <a:pt x="57" y="78"/>
                    </a:cubicBezTo>
                    <a:cubicBezTo>
                      <a:pt x="71" y="72"/>
                      <a:pt x="82" y="57"/>
                      <a:pt x="82" y="40"/>
                    </a:cubicBezTo>
                    <a:cubicBezTo>
                      <a:pt x="82" y="18"/>
                      <a:pt x="63" y="0"/>
                      <a:pt x="41" y="0"/>
                    </a:cubicBezTo>
                    <a:cubicBezTo>
                      <a:pt x="19" y="0"/>
                      <a:pt x="0" y="18"/>
                      <a:pt x="0" y="40"/>
                    </a:cubicBezTo>
                    <a:cubicBezTo>
                      <a:pt x="0" y="57"/>
                      <a:pt x="10" y="72"/>
                      <a:pt x="25" y="78"/>
                    </a:cubicBezTo>
                    <a:cubicBezTo>
                      <a:pt x="25" y="67"/>
                      <a:pt x="25" y="67"/>
                      <a:pt x="25" y="67"/>
                    </a:cubicBezTo>
                    <a:cubicBezTo>
                      <a:pt x="16" y="61"/>
                      <a:pt x="10" y="52"/>
                      <a:pt x="10" y="40"/>
                    </a:cubicBezTo>
                    <a:cubicBezTo>
                      <a:pt x="10" y="23"/>
                      <a:pt x="24" y="10"/>
                      <a:pt x="41" y="10"/>
                    </a:cubicBezTo>
                    <a:cubicBezTo>
                      <a:pt x="58" y="10"/>
                      <a:pt x="72" y="23"/>
                      <a:pt x="72" y="40"/>
                    </a:cubicBezTo>
                    <a:cubicBezTo>
                      <a:pt x="72" y="52"/>
                      <a:pt x="66" y="62"/>
                      <a:pt x="57"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endParaRPr lang="en-US" sz="1350">
                  <a:solidFill>
                    <a:srgbClr val="000000"/>
                  </a:solidFill>
                  <a:latin typeface="Calibri"/>
                </a:endParaRPr>
              </a:p>
            </p:txBody>
          </p:sp>
          <p:sp>
            <p:nvSpPr>
              <p:cNvPr id="28" name="Freeform 90"/>
              <p:cNvSpPr>
                <a:spLocks/>
              </p:cNvSpPr>
              <p:nvPr/>
            </p:nvSpPr>
            <p:spPr bwMode="auto">
              <a:xfrm>
                <a:off x="427038" y="3595610"/>
                <a:ext cx="391838" cy="381855"/>
              </a:xfrm>
              <a:custGeom>
                <a:avLst/>
                <a:gdLst>
                  <a:gd name="T0" fmla="*/ 59 w 118"/>
                  <a:gd name="T1" fmla="*/ 0 h 115"/>
                  <a:gd name="T2" fmla="*/ 0 w 118"/>
                  <a:gd name="T3" fmla="*/ 58 h 115"/>
                  <a:gd name="T4" fmla="*/ 43 w 118"/>
                  <a:gd name="T5" fmla="*/ 115 h 115"/>
                  <a:gd name="T6" fmla="*/ 43 w 118"/>
                  <a:gd name="T7" fmla="*/ 107 h 115"/>
                  <a:gd name="T8" fmla="*/ 8 w 118"/>
                  <a:gd name="T9" fmla="*/ 58 h 115"/>
                  <a:gd name="T10" fmla="*/ 59 w 118"/>
                  <a:gd name="T11" fmla="*/ 8 h 115"/>
                  <a:gd name="T12" fmla="*/ 110 w 118"/>
                  <a:gd name="T13" fmla="*/ 58 h 115"/>
                  <a:gd name="T14" fmla="*/ 75 w 118"/>
                  <a:gd name="T15" fmla="*/ 107 h 115"/>
                  <a:gd name="T16" fmla="*/ 75 w 118"/>
                  <a:gd name="T17" fmla="*/ 115 h 115"/>
                  <a:gd name="T18" fmla="*/ 118 w 118"/>
                  <a:gd name="T19" fmla="*/ 58 h 115"/>
                  <a:gd name="T20" fmla="*/ 59 w 118"/>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5">
                    <a:moveTo>
                      <a:pt x="59" y="0"/>
                    </a:moveTo>
                    <a:cubicBezTo>
                      <a:pt x="26" y="0"/>
                      <a:pt x="0" y="26"/>
                      <a:pt x="0" y="58"/>
                    </a:cubicBezTo>
                    <a:cubicBezTo>
                      <a:pt x="0" y="85"/>
                      <a:pt x="18" y="108"/>
                      <a:pt x="43" y="115"/>
                    </a:cubicBezTo>
                    <a:cubicBezTo>
                      <a:pt x="43" y="107"/>
                      <a:pt x="43" y="107"/>
                      <a:pt x="43" y="107"/>
                    </a:cubicBezTo>
                    <a:cubicBezTo>
                      <a:pt x="23" y="100"/>
                      <a:pt x="8" y="81"/>
                      <a:pt x="8" y="58"/>
                    </a:cubicBezTo>
                    <a:cubicBezTo>
                      <a:pt x="8" y="30"/>
                      <a:pt x="31" y="8"/>
                      <a:pt x="59" y="8"/>
                    </a:cubicBezTo>
                    <a:cubicBezTo>
                      <a:pt x="87" y="8"/>
                      <a:pt x="110" y="30"/>
                      <a:pt x="110" y="58"/>
                    </a:cubicBezTo>
                    <a:cubicBezTo>
                      <a:pt x="110" y="81"/>
                      <a:pt x="95" y="100"/>
                      <a:pt x="75" y="107"/>
                    </a:cubicBezTo>
                    <a:cubicBezTo>
                      <a:pt x="75" y="115"/>
                      <a:pt x="75" y="115"/>
                      <a:pt x="75" y="115"/>
                    </a:cubicBezTo>
                    <a:cubicBezTo>
                      <a:pt x="100" y="108"/>
                      <a:pt x="118" y="86"/>
                      <a:pt x="118" y="58"/>
                    </a:cubicBezTo>
                    <a:cubicBezTo>
                      <a:pt x="118" y="26"/>
                      <a:pt x="9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endParaRPr lang="en-US" sz="1350">
                  <a:solidFill>
                    <a:srgbClr val="000000"/>
                  </a:solidFill>
                  <a:latin typeface="Calibri"/>
                </a:endParaRPr>
              </a:p>
            </p:txBody>
          </p:sp>
          <p:sp>
            <p:nvSpPr>
              <p:cNvPr id="29" name="Freeform 91"/>
              <p:cNvSpPr>
                <a:spLocks/>
              </p:cNvSpPr>
              <p:nvPr/>
            </p:nvSpPr>
            <p:spPr bwMode="auto">
              <a:xfrm>
                <a:off x="566802" y="3750348"/>
                <a:ext cx="119797" cy="319460"/>
              </a:xfrm>
              <a:custGeom>
                <a:avLst/>
                <a:gdLst>
                  <a:gd name="T0" fmla="*/ 24 w 36"/>
                  <a:gd name="T1" fmla="*/ 82 h 96"/>
                  <a:gd name="T2" fmla="*/ 24 w 36"/>
                  <a:gd name="T3" fmla="*/ 21 h 96"/>
                  <a:gd name="T4" fmla="*/ 29 w 36"/>
                  <a:gd name="T5" fmla="*/ 12 h 96"/>
                  <a:gd name="T6" fmla="*/ 17 w 36"/>
                  <a:gd name="T7" fmla="*/ 0 h 96"/>
                  <a:gd name="T8" fmla="*/ 5 w 36"/>
                  <a:gd name="T9" fmla="*/ 12 h 96"/>
                  <a:gd name="T10" fmla="*/ 10 w 36"/>
                  <a:gd name="T11" fmla="*/ 21 h 96"/>
                  <a:gd name="T12" fmla="*/ 10 w 36"/>
                  <a:gd name="T13" fmla="*/ 21 h 96"/>
                  <a:gd name="T14" fmla="*/ 10 w 36"/>
                  <a:gd name="T15" fmla="*/ 82 h 96"/>
                  <a:gd name="T16" fmla="*/ 0 w 36"/>
                  <a:gd name="T17" fmla="*/ 96 h 96"/>
                  <a:gd name="T18" fmla="*/ 36 w 36"/>
                  <a:gd name="T19" fmla="*/ 96 h 96"/>
                  <a:gd name="T20" fmla="*/ 24 w 36"/>
                  <a:gd name="T21" fmla="*/ 8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96">
                    <a:moveTo>
                      <a:pt x="24" y="82"/>
                    </a:moveTo>
                    <a:cubicBezTo>
                      <a:pt x="24" y="79"/>
                      <a:pt x="24" y="22"/>
                      <a:pt x="24" y="21"/>
                    </a:cubicBezTo>
                    <a:cubicBezTo>
                      <a:pt x="27" y="19"/>
                      <a:pt x="29" y="16"/>
                      <a:pt x="29" y="12"/>
                    </a:cubicBezTo>
                    <a:cubicBezTo>
                      <a:pt x="29" y="5"/>
                      <a:pt x="24" y="0"/>
                      <a:pt x="17" y="0"/>
                    </a:cubicBezTo>
                    <a:cubicBezTo>
                      <a:pt x="10" y="0"/>
                      <a:pt x="5" y="5"/>
                      <a:pt x="5" y="12"/>
                    </a:cubicBezTo>
                    <a:cubicBezTo>
                      <a:pt x="5" y="16"/>
                      <a:pt x="7" y="19"/>
                      <a:pt x="10" y="21"/>
                    </a:cubicBezTo>
                    <a:cubicBezTo>
                      <a:pt x="10" y="21"/>
                      <a:pt x="10" y="21"/>
                      <a:pt x="10" y="21"/>
                    </a:cubicBezTo>
                    <a:cubicBezTo>
                      <a:pt x="10" y="21"/>
                      <a:pt x="10" y="78"/>
                      <a:pt x="10" y="82"/>
                    </a:cubicBezTo>
                    <a:cubicBezTo>
                      <a:pt x="10" y="92"/>
                      <a:pt x="0" y="96"/>
                      <a:pt x="0" y="96"/>
                    </a:cubicBezTo>
                    <a:cubicBezTo>
                      <a:pt x="36" y="96"/>
                      <a:pt x="36" y="96"/>
                      <a:pt x="36" y="96"/>
                    </a:cubicBezTo>
                    <a:cubicBezTo>
                      <a:pt x="36" y="96"/>
                      <a:pt x="24" y="92"/>
                      <a:pt x="24"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endParaRPr lang="en-US" sz="1350">
                  <a:solidFill>
                    <a:srgbClr val="000000"/>
                  </a:solidFill>
                  <a:latin typeface="Calibri"/>
                </a:endParaRPr>
              </a:p>
            </p:txBody>
          </p:sp>
        </p:grpSp>
        <p:grpSp>
          <p:nvGrpSpPr>
            <p:cNvPr id="19" name="Group 17"/>
            <p:cNvGrpSpPr/>
            <p:nvPr/>
          </p:nvGrpSpPr>
          <p:grpSpPr>
            <a:xfrm>
              <a:off x="7509046" y="3433550"/>
              <a:ext cx="589974" cy="638600"/>
              <a:chOff x="1847137" y="4256991"/>
              <a:chExt cx="454232" cy="491670"/>
            </a:xfrm>
            <a:solidFill>
              <a:schemeClr val="bg1"/>
            </a:solidFill>
          </p:grpSpPr>
          <p:sp>
            <p:nvSpPr>
              <p:cNvPr id="25" name="Freeform 101"/>
              <p:cNvSpPr>
                <a:spLocks noEditPoints="1"/>
              </p:cNvSpPr>
              <p:nvPr/>
            </p:nvSpPr>
            <p:spPr bwMode="auto">
              <a:xfrm>
                <a:off x="1847137" y="4256991"/>
                <a:ext cx="454232" cy="491670"/>
              </a:xfrm>
              <a:custGeom>
                <a:avLst/>
                <a:gdLst>
                  <a:gd name="T0" fmla="*/ 134 w 137"/>
                  <a:gd name="T1" fmla="*/ 71 h 148"/>
                  <a:gd name="T2" fmla="*/ 126 w 137"/>
                  <a:gd name="T3" fmla="*/ 38 h 148"/>
                  <a:gd name="T4" fmla="*/ 133 w 137"/>
                  <a:gd name="T5" fmla="*/ 36 h 148"/>
                  <a:gd name="T6" fmla="*/ 126 w 137"/>
                  <a:gd name="T7" fmla="*/ 12 h 148"/>
                  <a:gd name="T8" fmla="*/ 102 w 137"/>
                  <a:gd name="T9" fmla="*/ 5 h 148"/>
                  <a:gd name="T10" fmla="*/ 99 w 137"/>
                  <a:gd name="T11" fmla="*/ 12 h 148"/>
                  <a:gd name="T12" fmla="*/ 67 w 137"/>
                  <a:gd name="T13" fmla="*/ 4 h 148"/>
                  <a:gd name="T14" fmla="*/ 38 w 137"/>
                  <a:gd name="T15" fmla="*/ 11 h 148"/>
                  <a:gd name="T16" fmla="*/ 36 w 137"/>
                  <a:gd name="T17" fmla="*/ 5 h 148"/>
                  <a:gd name="T18" fmla="*/ 12 w 137"/>
                  <a:gd name="T19" fmla="*/ 12 h 148"/>
                  <a:gd name="T20" fmla="*/ 5 w 137"/>
                  <a:gd name="T21" fmla="*/ 36 h 148"/>
                  <a:gd name="T22" fmla="*/ 9 w 137"/>
                  <a:gd name="T23" fmla="*/ 38 h 148"/>
                  <a:gd name="T24" fmla="*/ 0 w 137"/>
                  <a:gd name="T25" fmla="*/ 71 h 148"/>
                  <a:gd name="T26" fmla="*/ 27 w 137"/>
                  <a:gd name="T27" fmla="*/ 125 h 148"/>
                  <a:gd name="T28" fmla="*/ 13 w 137"/>
                  <a:gd name="T29" fmla="*/ 140 h 148"/>
                  <a:gd name="T30" fmla="*/ 21 w 137"/>
                  <a:gd name="T31" fmla="*/ 148 h 148"/>
                  <a:gd name="T32" fmla="*/ 37 w 137"/>
                  <a:gd name="T33" fmla="*/ 132 h 148"/>
                  <a:gd name="T34" fmla="*/ 67 w 137"/>
                  <a:gd name="T35" fmla="*/ 139 h 148"/>
                  <a:gd name="T36" fmla="*/ 97 w 137"/>
                  <a:gd name="T37" fmla="*/ 132 h 148"/>
                  <a:gd name="T38" fmla="*/ 113 w 137"/>
                  <a:gd name="T39" fmla="*/ 148 h 148"/>
                  <a:gd name="T40" fmla="*/ 121 w 137"/>
                  <a:gd name="T41" fmla="*/ 140 h 148"/>
                  <a:gd name="T42" fmla="*/ 107 w 137"/>
                  <a:gd name="T43" fmla="*/ 125 h 148"/>
                  <a:gd name="T44" fmla="*/ 134 w 137"/>
                  <a:gd name="T45" fmla="*/ 71 h 148"/>
                  <a:gd name="T46" fmla="*/ 11 w 137"/>
                  <a:gd name="T47" fmla="*/ 74 h 148"/>
                  <a:gd name="T48" fmla="*/ 20 w 137"/>
                  <a:gd name="T49" fmla="*/ 74 h 148"/>
                  <a:gd name="T50" fmla="*/ 23 w 137"/>
                  <a:gd name="T51" fmla="*/ 71 h 148"/>
                  <a:gd name="T52" fmla="*/ 20 w 137"/>
                  <a:gd name="T53" fmla="*/ 69 h 148"/>
                  <a:gd name="T54" fmla="*/ 11 w 137"/>
                  <a:gd name="T55" fmla="*/ 69 h 148"/>
                  <a:gd name="T56" fmla="*/ 64 w 137"/>
                  <a:gd name="T57" fmla="*/ 15 h 148"/>
                  <a:gd name="T58" fmla="*/ 64 w 137"/>
                  <a:gd name="T59" fmla="*/ 15 h 148"/>
                  <a:gd name="T60" fmla="*/ 64 w 137"/>
                  <a:gd name="T61" fmla="*/ 26 h 148"/>
                  <a:gd name="T62" fmla="*/ 67 w 137"/>
                  <a:gd name="T63" fmla="*/ 29 h 148"/>
                  <a:gd name="T64" fmla="*/ 70 w 137"/>
                  <a:gd name="T65" fmla="*/ 26 h 148"/>
                  <a:gd name="T66" fmla="*/ 70 w 137"/>
                  <a:gd name="T67" fmla="*/ 15 h 148"/>
                  <a:gd name="T68" fmla="*/ 70 w 137"/>
                  <a:gd name="T69" fmla="*/ 15 h 148"/>
                  <a:gd name="T70" fmla="*/ 123 w 137"/>
                  <a:gd name="T71" fmla="*/ 69 h 148"/>
                  <a:gd name="T72" fmla="*/ 114 w 137"/>
                  <a:gd name="T73" fmla="*/ 69 h 148"/>
                  <a:gd name="T74" fmla="*/ 111 w 137"/>
                  <a:gd name="T75" fmla="*/ 71 h 148"/>
                  <a:gd name="T76" fmla="*/ 114 w 137"/>
                  <a:gd name="T77" fmla="*/ 74 h 148"/>
                  <a:gd name="T78" fmla="*/ 123 w 137"/>
                  <a:gd name="T79" fmla="*/ 74 h 148"/>
                  <a:gd name="T80" fmla="*/ 70 w 137"/>
                  <a:gd name="T81" fmla="*/ 128 h 148"/>
                  <a:gd name="T82" fmla="*/ 70 w 137"/>
                  <a:gd name="T83" fmla="*/ 118 h 148"/>
                  <a:gd name="T84" fmla="*/ 67 w 137"/>
                  <a:gd name="T85" fmla="*/ 115 h 148"/>
                  <a:gd name="T86" fmla="*/ 64 w 137"/>
                  <a:gd name="T87" fmla="*/ 118 h 148"/>
                  <a:gd name="T88" fmla="*/ 64 w 137"/>
                  <a:gd name="T89" fmla="*/ 128 h 148"/>
                  <a:gd name="T90" fmla="*/ 11 w 137"/>
                  <a:gd name="T91"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7" h="148">
                    <a:moveTo>
                      <a:pt x="134" y="71"/>
                    </a:moveTo>
                    <a:cubicBezTo>
                      <a:pt x="134" y="59"/>
                      <a:pt x="131" y="48"/>
                      <a:pt x="126" y="38"/>
                    </a:cubicBezTo>
                    <a:cubicBezTo>
                      <a:pt x="128" y="38"/>
                      <a:pt x="131" y="38"/>
                      <a:pt x="133" y="36"/>
                    </a:cubicBezTo>
                    <a:cubicBezTo>
                      <a:pt x="137" y="31"/>
                      <a:pt x="134" y="20"/>
                      <a:pt x="126" y="12"/>
                    </a:cubicBezTo>
                    <a:cubicBezTo>
                      <a:pt x="117" y="3"/>
                      <a:pt x="107" y="0"/>
                      <a:pt x="102" y="5"/>
                    </a:cubicBezTo>
                    <a:cubicBezTo>
                      <a:pt x="100" y="7"/>
                      <a:pt x="99" y="9"/>
                      <a:pt x="99" y="12"/>
                    </a:cubicBezTo>
                    <a:cubicBezTo>
                      <a:pt x="90" y="7"/>
                      <a:pt x="79" y="4"/>
                      <a:pt x="67" y="4"/>
                    </a:cubicBezTo>
                    <a:cubicBezTo>
                      <a:pt x="57" y="4"/>
                      <a:pt x="47" y="6"/>
                      <a:pt x="38" y="11"/>
                    </a:cubicBezTo>
                    <a:cubicBezTo>
                      <a:pt x="38" y="8"/>
                      <a:pt x="37" y="7"/>
                      <a:pt x="36" y="5"/>
                    </a:cubicBezTo>
                    <a:cubicBezTo>
                      <a:pt x="31" y="0"/>
                      <a:pt x="20" y="3"/>
                      <a:pt x="12" y="12"/>
                    </a:cubicBezTo>
                    <a:cubicBezTo>
                      <a:pt x="3" y="20"/>
                      <a:pt x="0" y="31"/>
                      <a:pt x="5" y="36"/>
                    </a:cubicBezTo>
                    <a:cubicBezTo>
                      <a:pt x="6" y="37"/>
                      <a:pt x="7" y="37"/>
                      <a:pt x="9" y="38"/>
                    </a:cubicBezTo>
                    <a:cubicBezTo>
                      <a:pt x="3" y="48"/>
                      <a:pt x="0" y="59"/>
                      <a:pt x="0" y="71"/>
                    </a:cubicBezTo>
                    <a:cubicBezTo>
                      <a:pt x="0" y="94"/>
                      <a:pt x="10" y="113"/>
                      <a:pt x="27" y="125"/>
                    </a:cubicBezTo>
                    <a:cubicBezTo>
                      <a:pt x="13" y="140"/>
                      <a:pt x="13" y="140"/>
                      <a:pt x="13" y="140"/>
                    </a:cubicBezTo>
                    <a:cubicBezTo>
                      <a:pt x="21" y="148"/>
                      <a:pt x="21" y="148"/>
                      <a:pt x="21" y="148"/>
                    </a:cubicBezTo>
                    <a:cubicBezTo>
                      <a:pt x="37" y="132"/>
                      <a:pt x="37" y="132"/>
                      <a:pt x="37" y="132"/>
                    </a:cubicBezTo>
                    <a:cubicBezTo>
                      <a:pt x="46" y="136"/>
                      <a:pt x="56" y="139"/>
                      <a:pt x="67" y="139"/>
                    </a:cubicBezTo>
                    <a:cubicBezTo>
                      <a:pt x="78" y="139"/>
                      <a:pt x="88" y="136"/>
                      <a:pt x="97" y="132"/>
                    </a:cubicBezTo>
                    <a:cubicBezTo>
                      <a:pt x="113" y="148"/>
                      <a:pt x="113" y="148"/>
                      <a:pt x="113" y="148"/>
                    </a:cubicBezTo>
                    <a:cubicBezTo>
                      <a:pt x="121" y="140"/>
                      <a:pt x="121" y="140"/>
                      <a:pt x="121" y="140"/>
                    </a:cubicBezTo>
                    <a:cubicBezTo>
                      <a:pt x="107" y="125"/>
                      <a:pt x="107" y="125"/>
                      <a:pt x="107" y="125"/>
                    </a:cubicBezTo>
                    <a:cubicBezTo>
                      <a:pt x="124" y="113"/>
                      <a:pt x="134" y="94"/>
                      <a:pt x="134" y="71"/>
                    </a:cubicBezTo>
                    <a:close/>
                    <a:moveTo>
                      <a:pt x="11" y="74"/>
                    </a:moveTo>
                    <a:cubicBezTo>
                      <a:pt x="20" y="74"/>
                      <a:pt x="20" y="74"/>
                      <a:pt x="20" y="74"/>
                    </a:cubicBezTo>
                    <a:cubicBezTo>
                      <a:pt x="22" y="74"/>
                      <a:pt x="23" y="73"/>
                      <a:pt x="23" y="71"/>
                    </a:cubicBezTo>
                    <a:cubicBezTo>
                      <a:pt x="23" y="70"/>
                      <a:pt x="22" y="69"/>
                      <a:pt x="20" y="69"/>
                    </a:cubicBezTo>
                    <a:cubicBezTo>
                      <a:pt x="11" y="69"/>
                      <a:pt x="11" y="69"/>
                      <a:pt x="11" y="69"/>
                    </a:cubicBezTo>
                    <a:cubicBezTo>
                      <a:pt x="12" y="40"/>
                      <a:pt x="35" y="17"/>
                      <a:pt x="64" y="15"/>
                    </a:cubicBezTo>
                    <a:cubicBezTo>
                      <a:pt x="64" y="15"/>
                      <a:pt x="64" y="15"/>
                      <a:pt x="64" y="15"/>
                    </a:cubicBezTo>
                    <a:cubicBezTo>
                      <a:pt x="64" y="26"/>
                      <a:pt x="64" y="26"/>
                      <a:pt x="64" y="26"/>
                    </a:cubicBezTo>
                    <a:cubicBezTo>
                      <a:pt x="64" y="27"/>
                      <a:pt x="65" y="29"/>
                      <a:pt x="67" y="29"/>
                    </a:cubicBezTo>
                    <a:cubicBezTo>
                      <a:pt x="69" y="29"/>
                      <a:pt x="70" y="27"/>
                      <a:pt x="70" y="26"/>
                    </a:cubicBezTo>
                    <a:cubicBezTo>
                      <a:pt x="70" y="15"/>
                      <a:pt x="70" y="15"/>
                      <a:pt x="70" y="15"/>
                    </a:cubicBezTo>
                    <a:cubicBezTo>
                      <a:pt x="70" y="15"/>
                      <a:pt x="70" y="15"/>
                      <a:pt x="70" y="15"/>
                    </a:cubicBezTo>
                    <a:cubicBezTo>
                      <a:pt x="99" y="17"/>
                      <a:pt x="122" y="40"/>
                      <a:pt x="123" y="69"/>
                    </a:cubicBezTo>
                    <a:cubicBezTo>
                      <a:pt x="114" y="69"/>
                      <a:pt x="114" y="69"/>
                      <a:pt x="114" y="69"/>
                    </a:cubicBezTo>
                    <a:cubicBezTo>
                      <a:pt x="112" y="69"/>
                      <a:pt x="111" y="70"/>
                      <a:pt x="111" y="71"/>
                    </a:cubicBezTo>
                    <a:cubicBezTo>
                      <a:pt x="111" y="73"/>
                      <a:pt x="112" y="74"/>
                      <a:pt x="114" y="74"/>
                    </a:cubicBezTo>
                    <a:cubicBezTo>
                      <a:pt x="123" y="74"/>
                      <a:pt x="123" y="74"/>
                      <a:pt x="123" y="74"/>
                    </a:cubicBezTo>
                    <a:cubicBezTo>
                      <a:pt x="122" y="103"/>
                      <a:pt x="99" y="126"/>
                      <a:pt x="70" y="128"/>
                    </a:cubicBezTo>
                    <a:cubicBezTo>
                      <a:pt x="70" y="118"/>
                      <a:pt x="70" y="118"/>
                      <a:pt x="70" y="118"/>
                    </a:cubicBezTo>
                    <a:cubicBezTo>
                      <a:pt x="70" y="116"/>
                      <a:pt x="69" y="115"/>
                      <a:pt x="67" y="115"/>
                    </a:cubicBezTo>
                    <a:cubicBezTo>
                      <a:pt x="65" y="115"/>
                      <a:pt x="64" y="116"/>
                      <a:pt x="64" y="118"/>
                    </a:cubicBezTo>
                    <a:cubicBezTo>
                      <a:pt x="64" y="128"/>
                      <a:pt x="64" y="128"/>
                      <a:pt x="64" y="128"/>
                    </a:cubicBezTo>
                    <a:cubicBezTo>
                      <a:pt x="35" y="126"/>
                      <a:pt x="12" y="103"/>
                      <a:pt x="11"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endParaRPr lang="en-US" sz="1350">
                  <a:solidFill>
                    <a:srgbClr val="000000"/>
                  </a:solidFill>
                  <a:latin typeface="Calibri"/>
                </a:endParaRPr>
              </a:p>
            </p:txBody>
          </p:sp>
          <p:sp>
            <p:nvSpPr>
              <p:cNvPr id="26" name="Freeform 102"/>
              <p:cNvSpPr>
                <a:spLocks/>
              </p:cNvSpPr>
              <p:nvPr/>
            </p:nvSpPr>
            <p:spPr bwMode="auto">
              <a:xfrm>
                <a:off x="2059279" y="4371797"/>
                <a:ext cx="142260" cy="129781"/>
              </a:xfrm>
              <a:custGeom>
                <a:avLst/>
                <a:gdLst>
                  <a:gd name="T0" fmla="*/ 3 w 43"/>
                  <a:gd name="T1" fmla="*/ 39 h 39"/>
                  <a:gd name="T2" fmla="*/ 3 w 43"/>
                  <a:gd name="T3" fmla="*/ 39 h 39"/>
                  <a:gd name="T4" fmla="*/ 40 w 43"/>
                  <a:gd name="T5" fmla="*/ 39 h 39"/>
                  <a:gd name="T6" fmla="*/ 43 w 43"/>
                  <a:gd name="T7" fmla="*/ 36 h 39"/>
                  <a:gd name="T8" fmla="*/ 40 w 43"/>
                  <a:gd name="T9" fmla="*/ 34 h 39"/>
                  <a:gd name="T10" fmla="*/ 6 w 43"/>
                  <a:gd name="T11" fmla="*/ 34 h 39"/>
                  <a:gd name="T12" fmla="*/ 6 w 43"/>
                  <a:gd name="T13" fmla="*/ 3 h 39"/>
                  <a:gd name="T14" fmla="*/ 3 w 43"/>
                  <a:gd name="T15" fmla="*/ 0 h 39"/>
                  <a:gd name="T16" fmla="*/ 0 w 43"/>
                  <a:gd name="T17" fmla="*/ 3 h 39"/>
                  <a:gd name="T18" fmla="*/ 0 w 43"/>
                  <a:gd name="T19" fmla="*/ 36 h 39"/>
                  <a:gd name="T20" fmla="*/ 3 w 43"/>
                  <a:gd name="T21"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39">
                    <a:moveTo>
                      <a:pt x="3" y="39"/>
                    </a:moveTo>
                    <a:cubicBezTo>
                      <a:pt x="3" y="39"/>
                      <a:pt x="3" y="39"/>
                      <a:pt x="3" y="39"/>
                    </a:cubicBezTo>
                    <a:cubicBezTo>
                      <a:pt x="40" y="39"/>
                      <a:pt x="40" y="39"/>
                      <a:pt x="40" y="39"/>
                    </a:cubicBezTo>
                    <a:cubicBezTo>
                      <a:pt x="41" y="39"/>
                      <a:pt x="43" y="38"/>
                      <a:pt x="43" y="36"/>
                    </a:cubicBezTo>
                    <a:cubicBezTo>
                      <a:pt x="43" y="35"/>
                      <a:pt x="41" y="34"/>
                      <a:pt x="40" y="34"/>
                    </a:cubicBezTo>
                    <a:cubicBezTo>
                      <a:pt x="6" y="34"/>
                      <a:pt x="6" y="34"/>
                      <a:pt x="6" y="34"/>
                    </a:cubicBezTo>
                    <a:cubicBezTo>
                      <a:pt x="6" y="3"/>
                      <a:pt x="6" y="3"/>
                      <a:pt x="6" y="3"/>
                    </a:cubicBezTo>
                    <a:cubicBezTo>
                      <a:pt x="6" y="1"/>
                      <a:pt x="5" y="0"/>
                      <a:pt x="3" y="0"/>
                    </a:cubicBezTo>
                    <a:cubicBezTo>
                      <a:pt x="1" y="0"/>
                      <a:pt x="0" y="1"/>
                      <a:pt x="0" y="3"/>
                    </a:cubicBezTo>
                    <a:cubicBezTo>
                      <a:pt x="0" y="36"/>
                      <a:pt x="0" y="36"/>
                      <a:pt x="0" y="36"/>
                    </a:cubicBezTo>
                    <a:cubicBezTo>
                      <a:pt x="0" y="38"/>
                      <a:pt x="1" y="39"/>
                      <a:pt x="3"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endParaRPr lang="en-US" sz="1350">
                  <a:solidFill>
                    <a:srgbClr val="000000"/>
                  </a:solidFill>
                  <a:latin typeface="Calibri"/>
                </a:endParaRPr>
              </a:p>
            </p:txBody>
          </p:sp>
        </p:grpSp>
        <p:sp>
          <p:nvSpPr>
            <p:cNvPr id="20" name="Freeform 103"/>
            <p:cNvSpPr>
              <a:spLocks noEditPoints="1"/>
            </p:cNvSpPr>
            <p:nvPr/>
          </p:nvSpPr>
          <p:spPr bwMode="auto">
            <a:xfrm>
              <a:off x="1059572" y="2013503"/>
              <a:ext cx="590921" cy="583094"/>
            </a:xfrm>
            <a:custGeom>
              <a:avLst/>
              <a:gdLst>
                <a:gd name="T0" fmla="*/ 14 w 113"/>
                <a:gd name="T1" fmla="*/ 13 h 112"/>
                <a:gd name="T2" fmla="*/ 14 w 113"/>
                <a:gd name="T3" fmla="*/ 63 h 112"/>
                <a:gd name="T4" fmla="*/ 49 w 113"/>
                <a:gd name="T5" fmla="*/ 71 h 112"/>
                <a:gd name="T6" fmla="*/ 60 w 113"/>
                <a:gd name="T7" fmla="*/ 82 h 112"/>
                <a:gd name="T8" fmla="*/ 75 w 113"/>
                <a:gd name="T9" fmla="*/ 79 h 112"/>
                <a:gd name="T10" fmla="*/ 75 w 113"/>
                <a:gd name="T11" fmla="*/ 93 h 112"/>
                <a:gd name="T12" fmla="*/ 78 w 113"/>
                <a:gd name="T13" fmla="*/ 97 h 112"/>
                <a:gd name="T14" fmla="*/ 92 w 113"/>
                <a:gd name="T15" fmla="*/ 97 h 112"/>
                <a:gd name="T16" fmla="*/ 91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0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solidFill>
              <a:schemeClr val="bg1"/>
            </a:solidFill>
            <a:ln>
              <a:noFill/>
            </a:ln>
          </p:spPr>
          <p:txBody>
            <a:bodyPr vert="horz" wrap="square" lIns="68564" tIns="34282" rIns="68564" bIns="34282" numCol="1" anchor="t" anchorCtr="0" compatLnSpc="1">
              <a:prstTxWarp prst="textNoShape">
                <a:avLst/>
              </a:prstTxWarp>
            </a:bodyPr>
            <a:lstStyle/>
            <a:p>
              <a:pPr defTabSz="685617"/>
              <a:endParaRPr lang="en-US" sz="1350">
                <a:solidFill>
                  <a:srgbClr val="000000"/>
                </a:solidFill>
                <a:latin typeface="Calibri"/>
              </a:endParaRPr>
            </a:p>
          </p:txBody>
        </p:sp>
        <p:grpSp>
          <p:nvGrpSpPr>
            <p:cNvPr id="21" name="Group 21"/>
            <p:cNvGrpSpPr/>
            <p:nvPr/>
          </p:nvGrpSpPr>
          <p:grpSpPr>
            <a:xfrm>
              <a:off x="1066921" y="3416544"/>
              <a:ext cx="649814" cy="672613"/>
              <a:chOff x="1163293" y="4009909"/>
              <a:chExt cx="426779" cy="441753"/>
            </a:xfrm>
            <a:solidFill>
              <a:schemeClr val="bg1"/>
            </a:solidFill>
          </p:grpSpPr>
          <p:sp>
            <p:nvSpPr>
              <p:cNvPr id="22" name="Freeform 129"/>
              <p:cNvSpPr>
                <a:spLocks/>
              </p:cNvSpPr>
              <p:nvPr/>
            </p:nvSpPr>
            <p:spPr bwMode="auto">
              <a:xfrm>
                <a:off x="1163293" y="4192101"/>
                <a:ext cx="426779" cy="157235"/>
              </a:xfrm>
              <a:custGeom>
                <a:avLst/>
                <a:gdLst>
                  <a:gd name="T0" fmla="*/ 86 w 171"/>
                  <a:gd name="T1" fmla="*/ 36 h 63"/>
                  <a:gd name="T2" fmla="*/ 24 w 171"/>
                  <a:gd name="T3" fmla="*/ 0 h 63"/>
                  <a:gd name="T4" fmla="*/ 0 w 171"/>
                  <a:gd name="T5" fmla="*/ 15 h 63"/>
                  <a:gd name="T6" fmla="*/ 86 w 171"/>
                  <a:gd name="T7" fmla="*/ 63 h 63"/>
                  <a:gd name="T8" fmla="*/ 171 w 171"/>
                  <a:gd name="T9" fmla="*/ 15 h 63"/>
                  <a:gd name="T10" fmla="*/ 147 w 171"/>
                  <a:gd name="T11" fmla="*/ 0 h 63"/>
                  <a:gd name="T12" fmla="*/ 86 w 171"/>
                  <a:gd name="T13" fmla="*/ 36 h 63"/>
                </a:gdLst>
                <a:ahLst/>
                <a:cxnLst>
                  <a:cxn ang="0">
                    <a:pos x="T0" y="T1"/>
                  </a:cxn>
                  <a:cxn ang="0">
                    <a:pos x="T2" y="T3"/>
                  </a:cxn>
                  <a:cxn ang="0">
                    <a:pos x="T4" y="T5"/>
                  </a:cxn>
                  <a:cxn ang="0">
                    <a:pos x="T6" y="T7"/>
                  </a:cxn>
                  <a:cxn ang="0">
                    <a:pos x="T8" y="T9"/>
                  </a:cxn>
                  <a:cxn ang="0">
                    <a:pos x="T10" y="T11"/>
                  </a:cxn>
                  <a:cxn ang="0">
                    <a:pos x="T12" y="T13"/>
                  </a:cxn>
                </a:cxnLst>
                <a:rect l="0" t="0" r="r" b="b"/>
                <a:pathLst>
                  <a:path w="171" h="63">
                    <a:moveTo>
                      <a:pt x="86" y="36"/>
                    </a:moveTo>
                    <a:lnTo>
                      <a:pt x="24" y="0"/>
                    </a:lnTo>
                    <a:lnTo>
                      <a:pt x="0" y="15"/>
                    </a:lnTo>
                    <a:lnTo>
                      <a:pt x="86" y="63"/>
                    </a:lnTo>
                    <a:lnTo>
                      <a:pt x="171" y="15"/>
                    </a:lnTo>
                    <a:lnTo>
                      <a:pt x="147" y="0"/>
                    </a:lnTo>
                    <a:lnTo>
                      <a:pt x="8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endParaRPr lang="en-US" sz="1350">
                  <a:solidFill>
                    <a:srgbClr val="000000"/>
                  </a:solidFill>
                  <a:latin typeface="Calibri"/>
                </a:endParaRPr>
              </a:p>
            </p:txBody>
          </p:sp>
          <p:sp>
            <p:nvSpPr>
              <p:cNvPr id="23" name="Freeform 130"/>
              <p:cNvSpPr>
                <a:spLocks/>
              </p:cNvSpPr>
              <p:nvPr/>
            </p:nvSpPr>
            <p:spPr bwMode="auto">
              <a:xfrm>
                <a:off x="1163293" y="4296924"/>
                <a:ext cx="426779" cy="154738"/>
              </a:xfrm>
              <a:custGeom>
                <a:avLst/>
                <a:gdLst>
                  <a:gd name="T0" fmla="*/ 86 w 171"/>
                  <a:gd name="T1" fmla="*/ 34 h 62"/>
                  <a:gd name="T2" fmla="*/ 24 w 171"/>
                  <a:gd name="T3" fmla="*/ 0 h 62"/>
                  <a:gd name="T4" fmla="*/ 0 w 171"/>
                  <a:gd name="T5" fmla="*/ 13 h 62"/>
                  <a:gd name="T6" fmla="*/ 86 w 171"/>
                  <a:gd name="T7" fmla="*/ 62 h 62"/>
                  <a:gd name="T8" fmla="*/ 171 w 171"/>
                  <a:gd name="T9" fmla="*/ 13 h 62"/>
                  <a:gd name="T10" fmla="*/ 147 w 171"/>
                  <a:gd name="T11" fmla="*/ 0 h 62"/>
                  <a:gd name="T12" fmla="*/ 86 w 171"/>
                  <a:gd name="T13" fmla="*/ 34 h 62"/>
                </a:gdLst>
                <a:ahLst/>
                <a:cxnLst>
                  <a:cxn ang="0">
                    <a:pos x="T0" y="T1"/>
                  </a:cxn>
                  <a:cxn ang="0">
                    <a:pos x="T2" y="T3"/>
                  </a:cxn>
                  <a:cxn ang="0">
                    <a:pos x="T4" y="T5"/>
                  </a:cxn>
                  <a:cxn ang="0">
                    <a:pos x="T6" y="T7"/>
                  </a:cxn>
                  <a:cxn ang="0">
                    <a:pos x="T8" y="T9"/>
                  </a:cxn>
                  <a:cxn ang="0">
                    <a:pos x="T10" y="T11"/>
                  </a:cxn>
                  <a:cxn ang="0">
                    <a:pos x="T12" y="T13"/>
                  </a:cxn>
                </a:cxnLst>
                <a:rect l="0" t="0" r="r" b="b"/>
                <a:pathLst>
                  <a:path w="171" h="62">
                    <a:moveTo>
                      <a:pt x="86" y="34"/>
                    </a:moveTo>
                    <a:lnTo>
                      <a:pt x="24" y="0"/>
                    </a:lnTo>
                    <a:lnTo>
                      <a:pt x="0" y="13"/>
                    </a:lnTo>
                    <a:lnTo>
                      <a:pt x="86" y="62"/>
                    </a:lnTo>
                    <a:lnTo>
                      <a:pt x="171" y="13"/>
                    </a:lnTo>
                    <a:lnTo>
                      <a:pt x="147" y="0"/>
                    </a:lnTo>
                    <a:lnTo>
                      <a:pt x="8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endParaRPr lang="en-US" sz="1350">
                  <a:solidFill>
                    <a:srgbClr val="000000"/>
                  </a:solidFill>
                  <a:latin typeface="Calibri"/>
                </a:endParaRPr>
              </a:p>
            </p:txBody>
          </p:sp>
          <p:sp>
            <p:nvSpPr>
              <p:cNvPr id="24" name="Freeform 131"/>
              <p:cNvSpPr>
                <a:spLocks/>
              </p:cNvSpPr>
              <p:nvPr/>
            </p:nvSpPr>
            <p:spPr bwMode="auto">
              <a:xfrm>
                <a:off x="1163293" y="4009909"/>
                <a:ext cx="426779" cy="242092"/>
              </a:xfrm>
              <a:custGeom>
                <a:avLst/>
                <a:gdLst>
                  <a:gd name="T0" fmla="*/ 171 w 171"/>
                  <a:gd name="T1" fmla="*/ 48 h 97"/>
                  <a:gd name="T2" fmla="*/ 86 w 171"/>
                  <a:gd name="T3" fmla="*/ 0 h 97"/>
                  <a:gd name="T4" fmla="*/ 0 w 171"/>
                  <a:gd name="T5" fmla="*/ 48 h 97"/>
                  <a:gd name="T6" fmla="*/ 86 w 171"/>
                  <a:gd name="T7" fmla="*/ 97 h 97"/>
                  <a:gd name="T8" fmla="*/ 171 w 171"/>
                  <a:gd name="T9" fmla="*/ 48 h 97"/>
                </a:gdLst>
                <a:ahLst/>
                <a:cxnLst>
                  <a:cxn ang="0">
                    <a:pos x="T0" y="T1"/>
                  </a:cxn>
                  <a:cxn ang="0">
                    <a:pos x="T2" y="T3"/>
                  </a:cxn>
                  <a:cxn ang="0">
                    <a:pos x="T4" y="T5"/>
                  </a:cxn>
                  <a:cxn ang="0">
                    <a:pos x="T6" y="T7"/>
                  </a:cxn>
                  <a:cxn ang="0">
                    <a:pos x="T8" y="T9"/>
                  </a:cxn>
                </a:cxnLst>
                <a:rect l="0" t="0" r="r" b="b"/>
                <a:pathLst>
                  <a:path w="171" h="97">
                    <a:moveTo>
                      <a:pt x="171" y="48"/>
                    </a:moveTo>
                    <a:lnTo>
                      <a:pt x="86" y="0"/>
                    </a:lnTo>
                    <a:lnTo>
                      <a:pt x="0" y="48"/>
                    </a:lnTo>
                    <a:lnTo>
                      <a:pt x="86" y="97"/>
                    </a:lnTo>
                    <a:lnTo>
                      <a:pt x="171"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endParaRPr lang="en-US" sz="1350">
                  <a:solidFill>
                    <a:srgbClr val="000000"/>
                  </a:solidFill>
                  <a:latin typeface="Calibri"/>
                </a:endParaRPr>
              </a:p>
            </p:txBody>
          </p:sp>
        </p:grpSp>
      </p:grpSp>
    </p:spTree>
    <p:extLst>
      <p:ext uri="{BB962C8B-B14F-4D97-AF65-F5344CB8AC3E}">
        <p14:creationId xmlns:p14="http://schemas.microsoft.com/office/powerpoint/2010/main" val="44413153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1000" fill="hold"/>
                                        <p:tgtEl>
                                          <p:spTgt spid="8"/>
                                        </p:tgtEl>
                                        <p:attrNameLst>
                                          <p:attrName>ppt_x</p:attrName>
                                        </p:attrNameLst>
                                      </p:cBhvr>
                                      <p:tavLst>
                                        <p:tav tm="0">
                                          <p:val>
                                            <p:strVal val="0-#ppt_w/2"/>
                                          </p:val>
                                        </p:tav>
                                        <p:tav tm="100000">
                                          <p:val>
                                            <p:strVal val="#ppt_x"/>
                                          </p:val>
                                        </p:tav>
                                      </p:tavLst>
                                    </p:anim>
                                    <p:anim calcmode="lin" valueType="num">
                                      <p:cBhvr additive="base">
                                        <p:cTn id="14"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617577" y="123497"/>
            <a:ext cx="4459514" cy="810302"/>
            <a:chOff x="2890273" y="1314232"/>
            <a:chExt cx="3483555" cy="549605"/>
          </a:xfrm>
        </p:grpSpPr>
        <p:sp>
          <p:nvSpPr>
            <p:cNvPr id="6" name="矩形 5"/>
            <p:cNvSpPr/>
            <p:nvPr/>
          </p:nvSpPr>
          <p:spPr bwMode="auto">
            <a:xfrm>
              <a:off x="2952350" y="1314232"/>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latin typeface="华文新魏" panose="02010800040101010101" pitchFamily="2" charset="-122"/>
                  <a:ea typeface="华文新魏" panose="02010800040101010101" pitchFamily="2" charset="-122"/>
                </a:rPr>
                <a:t>单击此处添加文字模板</a:t>
              </a:r>
            </a:p>
          </p:txBody>
        </p:sp>
        <p:pic>
          <p:nvPicPr>
            <p:cNvPr id="7" name="图片 28" descr="C_108.jpg"/>
            <p:cNvPicPr>
              <a:picLocks noChangeAspect="1"/>
            </p:cNvPicPr>
            <p:nvPr/>
          </p:nvPicPr>
          <p:blipFill>
            <a:blip r:embed="rId3" cstate="email">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782685"/>
              <a:ext cx="3483555" cy="51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8" name="Freeform 5"/>
          <p:cNvSpPr>
            <a:spLocks/>
          </p:cNvSpPr>
          <p:nvPr/>
        </p:nvSpPr>
        <p:spPr bwMode="auto">
          <a:xfrm>
            <a:off x="3622639" y="1624456"/>
            <a:ext cx="1928366" cy="3088957"/>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BE2732"/>
          </a:solidFill>
          <a:ln w="10" cap="flat">
            <a:solidFill>
              <a:srgbClr val="FFFFFF">
                <a:lumMod val="85000"/>
              </a:srgbClr>
            </a:solidFill>
            <a:prstDash val="solid"/>
            <a:miter lim="800000"/>
            <a:headEnd/>
            <a:tailEnd/>
          </a:ln>
        </p:spPr>
        <p:txBody>
          <a:bodyPr vert="horz" wrap="square" lIns="68564" tIns="34282" rIns="68564" bIns="34282" numCol="1" anchor="t" anchorCtr="0" compatLnSpc="1">
            <a:prstTxWarp prst="textNoShape">
              <a:avLst/>
            </a:prstTxWarp>
          </a:bodyPr>
          <a:lstStyle/>
          <a:p>
            <a:pPr defTabSz="685617">
              <a:defRPr/>
            </a:pPr>
            <a:endParaRPr lang="zh-CN" altLang="en-US" sz="1350" kern="0">
              <a:solidFill>
                <a:sysClr val="windowText" lastClr="000000"/>
              </a:solidFill>
              <a:latin typeface="Calibri"/>
              <a:ea typeface="宋体" panose="02010600030101010101" pitchFamily="2" charset="-122"/>
            </a:endParaRPr>
          </a:p>
        </p:txBody>
      </p:sp>
      <p:sp>
        <p:nvSpPr>
          <p:cNvPr id="9" name="Freeform 6"/>
          <p:cNvSpPr>
            <a:spLocks/>
          </p:cNvSpPr>
          <p:nvPr/>
        </p:nvSpPr>
        <p:spPr bwMode="auto">
          <a:xfrm>
            <a:off x="1488342" y="1624456"/>
            <a:ext cx="1929557" cy="3088957"/>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chemeClr val="tx2">
              <a:lumMod val="50000"/>
            </a:schemeClr>
          </a:solidFill>
          <a:ln w="10" cap="flat">
            <a:solidFill>
              <a:srgbClr val="FFFFFF">
                <a:lumMod val="85000"/>
              </a:srgbClr>
            </a:solidFill>
            <a:prstDash val="solid"/>
            <a:miter lim="800000"/>
            <a:headEnd/>
            <a:tailEnd/>
          </a:ln>
        </p:spPr>
        <p:txBody>
          <a:bodyPr vert="horz" wrap="square" lIns="68564" tIns="34282" rIns="68564" bIns="34282" numCol="1" anchor="t" anchorCtr="0" compatLnSpc="1">
            <a:prstTxWarp prst="textNoShape">
              <a:avLst/>
            </a:prstTxWarp>
          </a:bodyPr>
          <a:lstStyle/>
          <a:p>
            <a:pPr defTabSz="685617">
              <a:defRPr/>
            </a:pPr>
            <a:endParaRPr lang="zh-CN" altLang="en-US" sz="1350" kern="0">
              <a:solidFill>
                <a:sysClr val="windowText" lastClr="000000"/>
              </a:solidFill>
              <a:latin typeface="Calibri"/>
              <a:ea typeface="宋体" panose="02010600030101010101" pitchFamily="2" charset="-122"/>
            </a:endParaRPr>
          </a:p>
        </p:txBody>
      </p:sp>
      <p:sp>
        <p:nvSpPr>
          <p:cNvPr id="11" name="Freeform 8"/>
          <p:cNvSpPr>
            <a:spLocks/>
          </p:cNvSpPr>
          <p:nvPr/>
        </p:nvSpPr>
        <p:spPr bwMode="auto">
          <a:xfrm>
            <a:off x="5756936" y="1624456"/>
            <a:ext cx="1927176" cy="3088957"/>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tx2">
              <a:lumMod val="50000"/>
            </a:schemeClr>
          </a:solidFill>
          <a:ln w="10" cap="flat">
            <a:solidFill>
              <a:srgbClr val="FFFFFF">
                <a:lumMod val="85000"/>
              </a:srgbClr>
            </a:solidFill>
            <a:prstDash val="solid"/>
            <a:miter lim="800000"/>
            <a:headEnd/>
            <a:tailEnd/>
          </a:ln>
        </p:spPr>
        <p:txBody>
          <a:bodyPr vert="horz" wrap="square" lIns="68564" tIns="34282" rIns="68564" bIns="34282" numCol="1" anchor="t" anchorCtr="0" compatLnSpc="1">
            <a:prstTxWarp prst="textNoShape">
              <a:avLst/>
            </a:prstTxWarp>
          </a:bodyPr>
          <a:lstStyle/>
          <a:p>
            <a:pPr defTabSz="685617">
              <a:defRPr/>
            </a:pPr>
            <a:endParaRPr lang="zh-CN" altLang="en-US" sz="1350" kern="0">
              <a:solidFill>
                <a:sysClr val="windowText" lastClr="000000"/>
              </a:solidFill>
              <a:latin typeface="Calibri"/>
              <a:ea typeface="宋体" panose="02010600030101010101" pitchFamily="2" charset="-122"/>
            </a:endParaRPr>
          </a:p>
        </p:txBody>
      </p:sp>
      <p:grpSp>
        <p:nvGrpSpPr>
          <p:cNvPr id="12" name="组合 11"/>
          <p:cNvGrpSpPr/>
          <p:nvPr/>
        </p:nvGrpSpPr>
        <p:grpSpPr>
          <a:xfrm>
            <a:off x="3294103" y="2831469"/>
            <a:ext cx="473759" cy="477331"/>
            <a:chOff x="3041651" y="3326606"/>
            <a:chExt cx="631825" cy="636588"/>
          </a:xfrm>
        </p:grpSpPr>
        <p:sp>
          <p:nvSpPr>
            <p:cNvPr id="13" name="Oval 9"/>
            <p:cNvSpPr>
              <a:spLocks noChangeArrowheads="1"/>
            </p:cNvSpPr>
            <p:nvPr/>
          </p:nvSpPr>
          <p:spPr bwMode="auto">
            <a:xfrm>
              <a:off x="3041651" y="3326606"/>
              <a:ext cx="631825" cy="636588"/>
            </a:xfrm>
            <a:prstGeom prst="ellipse">
              <a:avLst/>
            </a:prstGeom>
            <a:solidFill>
              <a:schemeClr val="tx2">
                <a:lumMod val="50000"/>
              </a:schemeClr>
            </a:solidFill>
            <a:ln>
              <a:solidFill>
                <a:srgbClr val="FFFFFF"/>
              </a:solidFill>
            </a:ln>
          </p:spPr>
          <p:txBody>
            <a:bodyPr vert="horz" wrap="square" lIns="68564" tIns="34282" rIns="68564" bIns="34282" numCol="1" anchor="t" anchorCtr="0" compatLnSpc="1">
              <a:prstTxWarp prst="textNoShape">
                <a:avLst/>
              </a:prstTxWarp>
            </a:bodyPr>
            <a:lstStyle/>
            <a:p>
              <a:pPr defTabSz="685617">
                <a:defRPr/>
              </a:pPr>
              <a:endParaRPr lang="zh-CN" altLang="en-US" sz="1350" kern="0">
                <a:solidFill>
                  <a:sysClr val="windowText" lastClr="000000"/>
                </a:solidFill>
                <a:latin typeface="Calibri"/>
                <a:ea typeface="宋体" panose="02010600030101010101" pitchFamily="2" charset="-122"/>
              </a:endParaRPr>
            </a:p>
          </p:txBody>
        </p:sp>
        <p:sp>
          <p:nvSpPr>
            <p:cNvPr id="14"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defRPr/>
              </a:pPr>
              <a:endParaRPr lang="zh-CN" altLang="en-US" sz="1350" kern="0">
                <a:solidFill>
                  <a:sysClr val="windowText" lastClr="000000"/>
                </a:solidFill>
                <a:latin typeface="Calibri"/>
                <a:ea typeface="宋体" panose="02010600030101010101" pitchFamily="2" charset="-122"/>
              </a:endParaRPr>
            </a:p>
          </p:txBody>
        </p:sp>
        <p:sp>
          <p:nvSpPr>
            <p:cNvPr id="15"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defRPr/>
              </a:pPr>
              <a:endParaRPr lang="zh-CN" altLang="en-US" sz="1350" kern="0">
                <a:solidFill>
                  <a:sysClr val="windowText" lastClr="000000"/>
                </a:solidFill>
                <a:latin typeface="Calibri"/>
                <a:ea typeface="宋体" panose="02010600030101010101" pitchFamily="2" charset="-122"/>
              </a:endParaRPr>
            </a:p>
          </p:txBody>
        </p:sp>
      </p:grpSp>
      <p:grpSp>
        <p:nvGrpSpPr>
          <p:cNvPr id="16" name="组合 15"/>
          <p:cNvGrpSpPr/>
          <p:nvPr/>
        </p:nvGrpSpPr>
        <p:grpSpPr>
          <a:xfrm>
            <a:off x="5412925" y="2831469"/>
            <a:ext cx="474950" cy="477331"/>
            <a:chOff x="5867401" y="3326606"/>
            <a:chExt cx="633413" cy="636588"/>
          </a:xfrm>
        </p:grpSpPr>
        <p:sp>
          <p:nvSpPr>
            <p:cNvPr id="17" name="Oval 12"/>
            <p:cNvSpPr>
              <a:spLocks noChangeArrowheads="1"/>
            </p:cNvSpPr>
            <p:nvPr/>
          </p:nvSpPr>
          <p:spPr bwMode="auto">
            <a:xfrm>
              <a:off x="5867401" y="3326606"/>
              <a:ext cx="633413" cy="636588"/>
            </a:xfrm>
            <a:prstGeom prst="ellipse">
              <a:avLst/>
            </a:prstGeom>
            <a:solidFill>
              <a:schemeClr val="tx2">
                <a:lumMod val="50000"/>
              </a:schemeClr>
            </a:solidFill>
            <a:ln>
              <a:solidFill>
                <a:srgbClr val="FFFFFF"/>
              </a:solidFill>
            </a:ln>
          </p:spPr>
          <p:txBody>
            <a:bodyPr vert="horz" wrap="square" lIns="68564" tIns="34282" rIns="68564" bIns="34282" numCol="1" anchor="t" anchorCtr="0" compatLnSpc="1">
              <a:prstTxWarp prst="textNoShape">
                <a:avLst/>
              </a:prstTxWarp>
            </a:bodyPr>
            <a:lstStyle/>
            <a:p>
              <a:pPr defTabSz="685617">
                <a:defRPr/>
              </a:pPr>
              <a:endParaRPr lang="zh-CN" altLang="en-US" sz="1350" kern="0">
                <a:solidFill>
                  <a:sysClr val="windowText" lastClr="000000"/>
                </a:solidFill>
                <a:latin typeface="Calibri"/>
                <a:ea typeface="宋体" panose="02010600030101010101" pitchFamily="2" charset="-122"/>
              </a:endParaRPr>
            </a:p>
          </p:txBody>
        </p:sp>
        <p:sp>
          <p:nvSpPr>
            <p:cNvPr id="18" name="Freeform 13"/>
            <p:cNvSpPr>
              <a:spLocks/>
            </p:cNvSpPr>
            <p:nvPr/>
          </p:nvSpPr>
          <p:spPr bwMode="auto">
            <a:xfrm>
              <a:off x="6205539"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defRPr/>
              </a:pPr>
              <a:endParaRPr lang="zh-CN" altLang="en-US" sz="1350" kern="0">
                <a:solidFill>
                  <a:sysClr val="windowText" lastClr="000000"/>
                </a:solidFill>
                <a:latin typeface="Calibri"/>
                <a:ea typeface="宋体" panose="02010600030101010101" pitchFamily="2" charset="-122"/>
              </a:endParaRPr>
            </a:p>
          </p:txBody>
        </p:sp>
        <p:sp>
          <p:nvSpPr>
            <p:cNvPr id="19" name="Freeform 14"/>
            <p:cNvSpPr>
              <a:spLocks/>
            </p:cNvSpPr>
            <p:nvPr/>
          </p:nvSpPr>
          <p:spPr bwMode="auto">
            <a:xfrm>
              <a:off x="6010276"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defRPr/>
              </a:pPr>
              <a:endParaRPr lang="zh-CN" altLang="en-US" sz="1350" kern="0">
                <a:solidFill>
                  <a:sysClr val="windowText" lastClr="000000"/>
                </a:solidFill>
                <a:latin typeface="Calibri"/>
                <a:ea typeface="宋体" panose="02010600030101010101" pitchFamily="2" charset="-122"/>
              </a:endParaRPr>
            </a:p>
          </p:txBody>
        </p:sp>
      </p:grpSp>
      <p:grpSp>
        <p:nvGrpSpPr>
          <p:cNvPr id="24" name="组合 23"/>
          <p:cNvGrpSpPr/>
          <p:nvPr/>
        </p:nvGrpSpPr>
        <p:grpSpPr>
          <a:xfrm>
            <a:off x="2103753" y="1791105"/>
            <a:ext cx="697545" cy="703497"/>
            <a:chOff x="1454151" y="1939131"/>
            <a:chExt cx="930275" cy="938213"/>
          </a:xfrm>
        </p:grpSpPr>
        <p:sp>
          <p:nvSpPr>
            <p:cNvPr id="25" name="Oval 18"/>
            <p:cNvSpPr>
              <a:spLocks noChangeArrowheads="1"/>
            </p:cNvSpPr>
            <p:nvPr/>
          </p:nvSpPr>
          <p:spPr bwMode="auto">
            <a:xfrm>
              <a:off x="1454151" y="1939131"/>
              <a:ext cx="930275" cy="938213"/>
            </a:xfrm>
            <a:prstGeom prst="ellipse">
              <a:avLst/>
            </a:prstGeom>
            <a:solidFill>
              <a:schemeClr val="bg1">
                <a:lumMod val="85000"/>
              </a:schemeClr>
            </a:solidFill>
            <a:ln>
              <a:noFill/>
            </a:ln>
          </p:spPr>
          <p:txBody>
            <a:bodyPr vert="horz" wrap="square" lIns="68564" tIns="34282" rIns="68564" bIns="34282" numCol="1" anchor="t" anchorCtr="0" compatLnSpc="1">
              <a:prstTxWarp prst="textNoShape">
                <a:avLst/>
              </a:prstTxWarp>
            </a:bodyPr>
            <a:lstStyle/>
            <a:p>
              <a:pPr defTabSz="685617">
                <a:defRPr/>
              </a:pPr>
              <a:endParaRPr lang="zh-CN" altLang="en-US" sz="1350" kern="0">
                <a:solidFill>
                  <a:srgbClr val="FFFFFF">
                    <a:lumMod val="50000"/>
                  </a:srgbClr>
                </a:solidFill>
                <a:latin typeface="Calibri"/>
                <a:ea typeface="宋体" panose="02010600030101010101" pitchFamily="2" charset="-122"/>
              </a:endParaRPr>
            </a:p>
          </p:txBody>
        </p:sp>
        <p:sp>
          <p:nvSpPr>
            <p:cNvPr id="26" name="TextBox 58"/>
            <p:cNvSpPr txBox="1"/>
            <p:nvPr/>
          </p:nvSpPr>
          <p:spPr>
            <a:xfrm>
              <a:off x="1586504" y="2115849"/>
              <a:ext cx="750807" cy="615525"/>
            </a:xfrm>
            <a:prstGeom prst="rect">
              <a:avLst/>
            </a:prstGeom>
            <a:noFill/>
          </p:spPr>
          <p:txBody>
            <a:bodyPr wrap="none" rtlCol="0">
              <a:spAutoFit/>
            </a:bodyPr>
            <a:lstStyle/>
            <a:p>
              <a:pPr defTabSz="685617">
                <a:defRPr/>
              </a:pPr>
              <a:r>
                <a:rPr lang="en-US" altLang="zh-CN" sz="2399" b="1" kern="0" dirty="0">
                  <a:solidFill>
                    <a:srgbClr val="FFFFFF">
                      <a:lumMod val="50000"/>
                    </a:srgbClr>
                  </a:solidFill>
                  <a:latin typeface="微软雅黑"/>
                  <a:ea typeface="微软雅黑"/>
                </a:rPr>
                <a:t>01</a:t>
              </a:r>
              <a:endParaRPr lang="zh-CN" altLang="en-US" sz="2399" b="1" kern="0" dirty="0">
                <a:solidFill>
                  <a:srgbClr val="FFFFFF">
                    <a:lumMod val="50000"/>
                  </a:srgbClr>
                </a:solidFill>
                <a:latin typeface="微软雅黑"/>
                <a:ea typeface="微软雅黑"/>
              </a:endParaRPr>
            </a:p>
          </p:txBody>
        </p:sp>
      </p:grpSp>
      <p:sp>
        <p:nvSpPr>
          <p:cNvPr id="27" name="矩形 26"/>
          <p:cNvSpPr/>
          <p:nvPr/>
        </p:nvSpPr>
        <p:spPr>
          <a:xfrm>
            <a:off x="1733129" y="2744995"/>
            <a:ext cx="1421329" cy="1338828"/>
          </a:xfrm>
          <a:prstGeom prst="rect">
            <a:avLst/>
          </a:prstGeom>
          <a:noFill/>
          <a:ln>
            <a:noFill/>
          </a:ln>
        </p:spPr>
        <p:txBody>
          <a:bodyPr wrap="square">
            <a:spAutoFit/>
          </a:bodyPr>
          <a:lstStyle/>
          <a:p>
            <a:pPr algn="just" defTabSz="685617">
              <a:defRPr/>
            </a:pPr>
            <a:r>
              <a:rPr lang="zh-CN" altLang="en-US" sz="1350" kern="0" dirty="0">
                <a:solidFill>
                  <a:srgbClr val="FFFFFF"/>
                </a:solidFill>
                <a:latin typeface="微软雅黑" pitchFamily="34" charset="-122"/>
                <a:ea typeface="微软雅黑" pitchFamily="34" charset="-122"/>
              </a:rPr>
              <a:t>请在这里输入您的文字；请在这里输入您的文字；请在这里输入您的文字；请在这里输入您的文字。</a:t>
            </a:r>
          </a:p>
        </p:txBody>
      </p:sp>
      <p:sp>
        <p:nvSpPr>
          <p:cNvPr id="28" name="矩形 27"/>
          <p:cNvSpPr/>
          <p:nvPr/>
        </p:nvSpPr>
        <p:spPr>
          <a:xfrm>
            <a:off x="3861687" y="2744995"/>
            <a:ext cx="1421329" cy="1338828"/>
          </a:xfrm>
          <a:prstGeom prst="rect">
            <a:avLst/>
          </a:prstGeom>
          <a:noFill/>
          <a:ln>
            <a:noFill/>
          </a:ln>
        </p:spPr>
        <p:txBody>
          <a:bodyPr wrap="square">
            <a:spAutoFit/>
          </a:bodyPr>
          <a:lstStyle/>
          <a:p>
            <a:pPr algn="just" defTabSz="685617">
              <a:defRPr/>
            </a:pPr>
            <a:r>
              <a:rPr lang="zh-CN" altLang="en-US" sz="1350" kern="0" dirty="0">
                <a:solidFill>
                  <a:srgbClr val="FFFFFF"/>
                </a:solidFill>
                <a:latin typeface="微软雅黑" pitchFamily="34" charset="-122"/>
                <a:ea typeface="微软雅黑" pitchFamily="34" charset="-122"/>
              </a:rPr>
              <a:t>请在这里输入您的文字；请在这里输入您的文字；请在这里输入您的文字；请在这里输入您的文字。</a:t>
            </a:r>
          </a:p>
        </p:txBody>
      </p:sp>
      <p:sp>
        <p:nvSpPr>
          <p:cNvPr id="29" name="矩形 28"/>
          <p:cNvSpPr/>
          <p:nvPr/>
        </p:nvSpPr>
        <p:spPr>
          <a:xfrm>
            <a:off x="6021644" y="2744995"/>
            <a:ext cx="1440222" cy="1338828"/>
          </a:xfrm>
          <a:prstGeom prst="rect">
            <a:avLst/>
          </a:prstGeom>
          <a:noFill/>
          <a:ln>
            <a:noFill/>
          </a:ln>
        </p:spPr>
        <p:txBody>
          <a:bodyPr wrap="square">
            <a:spAutoFit/>
          </a:bodyPr>
          <a:lstStyle/>
          <a:p>
            <a:pPr algn="just" defTabSz="685617">
              <a:defRPr/>
            </a:pPr>
            <a:r>
              <a:rPr lang="zh-CN" altLang="en-US" sz="1350" kern="0" dirty="0">
                <a:solidFill>
                  <a:srgbClr val="FFFFFF"/>
                </a:solidFill>
                <a:latin typeface="微软雅黑" pitchFamily="34" charset="-122"/>
                <a:ea typeface="微软雅黑" pitchFamily="34" charset="-122"/>
              </a:rPr>
              <a:t>请在这里输入您的文字；请在这里输入您的文字；请在这里输入您的文字；请在这里输入您的文字。</a:t>
            </a:r>
          </a:p>
        </p:txBody>
      </p:sp>
      <p:grpSp>
        <p:nvGrpSpPr>
          <p:cNvPr id="31" name="组合 30"/>
          <p:cNvGrpSpPr/>
          <p:nvPr/>
        </p:nvGrpSpPr>
        <p:grpSpPr>
          <a:xfrm>
            <a:off x="4238049" y="1791105"/>
            <a:ext cx="697545" cy="703497"/>
            <a:chOff x="4300538" y="1939131"/>
            <a:chExt cx="930275" cy="938213"/>
          </a:xfrm>
        </p:grpSpPr>
        <p:sp>
          <p:nvSpPr>
            <p:cNvPr id="32" name="Oval 19"/>
            <p:cNvSpPr>
              <a:spLocks noChangeArrowheads="1"/>
            </p:cNvSpPr>
            <p:nvPr/>
          </p:nvSpPr>
          <p:spPr bwMode="auto">
            <a:xfrm>
              <a:off x="4300538" y="1939131"/>
              <a:ext cx="930275" cy="938213"/>
            </a:xfrm>
            <a:prstGeom prst="ellipse">
              <a:avLst/>
            </a:prstGeom>
            <a:solidFill>
              <a:schemeClr val="bg1">
                <a:lumMod val="85000"/>
              </a:schemeClr>
            </a:solidFill>
            <a:ln>
              <a:noFill/>
            </a:ln>
          </p:spPr>
          <p:txBody>
            <a:bodyPr vert="horz" wrap="square" lIns="68564" tIns="34282" rIns="68564" bIns="34282" numCol="1" anchor="t" anchorCtr="0" compatLnSpc="1">
              <a:prstTxWarp prst="textNoShape">
                <a:avLst/>
              </a:prstTxWarp>
            </a:bodyPr>
            <a:lstStyle/>
            <a:p>
              <a:pPr defTabSz="685617">
                <a:defRPr/>
              </a:pPr>
              <a:endParaRPr lang="zh-CN" altLang="en-US" sz="1350" kern="0">
                <a:solidFill>
                  <a:srgbClr val="FFFFFF">
                    <a:lumMod val="50000"/>
                  </a:srgbClr>
                </a:solidFill>
                <a:latin typeface="Calibri"/>
                <a:ea typeface="宋体" panose="02010600030101010101" pitchFamily="2" charset="-122"/>
              </a:endParaRPr>
            </a:p>
          </p:txBody>
        </p:sp>
        <p:sp>
          <p:nvSpPr>
            <p:cNvPr id="33" name="TextBox 65"/>
            <p:cNvSpPr txBox="1"/>
            <p:nvPr/>
          </p:nvSpPr>
          <p:spPr>
            <a:xfrm>
              <a:off x="4425237" y="2115849"/>
              <a:ext cx="750807" cy="615525"/>
            </a:xfrm>
            <a:prstGeom prst="rect">
              <a:avLst/>
            </a:prstGeom>
            <a:noFill/>
          </p:spPr>
          <p:txBody>
            <a:bodyPr wrap="none" rtlCol="0">
              <a:spAutoFit/>
            </a:bodyPr>
            <a:lstStyle/>
            <a:p>
              <a:pPr defTabSz="685617">
                <a:defRPr/>
              </a:pPr>
              <a:r>
                <a:rPr lang="en-US" altLang="zh-CN" sz="2399" b="1" kern="0" dirty="0">
                  <a:solidFill>
                    <a:srgbClr val="FFFFFF">
                      <a:lumMod val="50000"/>
                    </a:srgbClr>
                  </a:solidFill>
                  <a:latin typeface="微软雅黑"/>
                  <a:ea typeface="微软雅黑"/>
                </a:rPr>
                <a:t>02</a:t>
              </a:r>
              <a:endParaRPr lang="zh-CN" altLang="en-US" sz="2399" b="1" kern="0" dirty="0">
                <a:solidFill>
                  <a:srgbClr val="FFFFFF">
                    <a:lumMod val="50000"/>
                  </a:srgbClr>
                </a:solidFill>
                <a:latin typeface="微软雅黑"/>
                <a:ea typeface="微软雅黑"/>
              </a:endParaRPr>
            </a:p>
          </p:txBody>
        </p:sp>
      </p:grpSp>
      <p:grpSp>
        <p:nvGrpSpPr>
          <p:cNvPr id="34" name="组合 33"/>
          <p:cNvGrpSpPr/>
          <p:nvPr/>
        </p:nvGrpSpPr>
        <p:grpSpPr>
          <a:xfrm>
            <a:off x="6371156" y="1791105"/>
            <a:ext cx="698736" cy="703497"/>
            <a:chOff x="7145339" y="1939131"/>
            <a:chExt cx="931863" cy="938213"/>
          </a:xfrm>
        </p:grpSpPr>
        <p:sp>
          <p:nvSpPr>
            <p:cNvPr id="35" name="Oval 20"/>
            <p:cNvSpPr>
              <a:spLocks noChangeArrowheads="1"/>
            </p:cNvSpPr>
            <p:nvPr/>
          </p:nvSpPr>
          <p:spPr bwMode="auto">
            <a:xfrm>
              <a:off x="7145339" y="1939131"/>
              <a:ext cx="931863" cy="938213"/>
            </a:xfrm>
            <a:prstGeom prst="ellipse">
              <a:avLst/>
            </a:prstGeom>
            <a:solidFill>
              <a:schemeClr val="bg1">
                <a:lumMod val="85000"/>
              </a:schemeClr>
            </a:solidFill>
            <a:ln>
              <a:noFill/>
            </a:ln>
          </p:spPr>
          <p:txBody>
            <a:bodyPr vert="horz" wrap="square" lIns="68564" tIns="34282" rIns="68564" bIns="34282" numCol="1" anchor="t" anchorCtr="0" compatLnSpc="1">
              <a:prstTxWarp prst="textNoShape">
                <a:avLst/>
              </a:prstTxWarp>
            </a:bodyPr>
            <a:lstStyle/>
            <a:p>
              <a:pPr defTabSz="685617">
                <a:defRPr/>
              </a:pPr>
              <a:endParaRPr lang="zh-CN" altLang="en-US" sz="1350" kern="0">
                <a:solidFill>
                  <a:srgbClr val="FFFFFF">
                    <a:lumMod val="50000"/>
                  </a:srgbClr>
                </a:solidFill>
                <a:latin typeface="Calibri"/>
                <a:ea typeface="宋体" panose="02010600030101010101" pitchFamily="2" charset="-122"/>
              </a:endParaRPr>
            </a:p>
          </p:txBody>
        </p:sp>
        <p:sp>
          <p:nvSpPr>
            <p:cNvPr id="36" name="TextBox 68"/>
            <p:cNvSpPr txBox="1"/>
            <p:nvPr/>
          </p:nvSpPr>
          <p:spPr>
            <a:xfrm>
              <a:off x="7263972" y="2115849"/>
              <a:ext cx="750807" cy="615525"/>
            </a:xfrm>
            <a:prstGeom prst="rect">
              <a:avLst/>
            </a:prstGeom>
            <a:noFill/>
          </p:spPr>
          <p:txBody>
            <a:bodyPr wrap="none" rtlCol="0">
              <a:spAutoFit/>
            </a:bodyPr>
            <a:lstStyle/>
            <a:p>
              <a:pPr defTabSz="685617">
                <a:defRPr/>
              </a:pPr>
              <a:r>
                <a:rPr lang="en-US" altLang="zh-CN" sz="2399" b="1" kern="0" dirty="0">
                  <a:solidFill>
                    <a:srgbClr val="FFFFFF">
                      <a:lumMod val="50000"/>
                    </a:srgbClr>
                  </a:solidFill>
                  <a:latin typeface="微软雅黑"/>
                  <a:ea typeface="微软雅黑"/>
                </a:rPr>
                <a:t>03</a:t>
              </a:r>
              <a:endParaRPr lang="zh-CN" altLang="en-US" sz="2399" b="1" kern="0" dirty="0">
                <a:solidFill>
                  <a:srgbClr val="FFFFFF">
                    <a:lumMod val="50000"/>
                  </a:srgbClr>
                </a:solidFill>
                <a:latin typeface="微软雅黑"/>
                <a:ea typeface="微软雅黑"/>
              </a:endParaRPr>
            </a:p>
          </p:txBody>
        </p:sp>
      </p:grpSp>
    </p:spTree>
    <p:extLst>
      <p:ext uri="{BB962C8B-B14F-4D97-AF65-F5344CB8AC3E}">
        <p14:creationId xmlns:p14="http://schemas.microsoft.com/office/powerpoint/2010/main" val="356919855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anim calcmode="lin" valueType="num">
                                          <p:cBhvr>
                                            <p:cTn id="13" dur="500" fill="hold"/>
                                            <p:tgtEl>
                                              <p:spTgt spid="9"/>
                                            </p:tgtEl>
                                            <p:attrNameLst>
                                              <p:attrName>ppt_x</p:attrName>
                                            </p:attrNameLst>
                                          </p:cBhvr>
                                          <p:tavLst>
                                            <p:tav tm="0">
                                              <p:val>
                                                <p:strVal val="#ppt_x"/>
                                              </p:val>
                                            </p:tav>
                                            <p:tav tm="100000">
                                              <p:val>
                                                <p:strVal val="#ppt_x"/>
                                              </p:val>
                                            </p:tav>
                                          </p:tavLst>
                                        </p:anim>
                                        <p:anim calcmode="lin" valueType="num">
                                          <p:cBhvr>
                                            <p:cTn id="14" dur="500" fill="hold"/>
                                            <p:tgtEl>
                                              <p:spTgt spid="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2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anim calcmode="lin" valueType="num">
                                          <p:cBhvr>
                                            <p:cTn id="18" dur="500" fill="hold"/>
                                            <p:tgtEl>
                                              <p:spTgt spid="8"/>
                                            </p:tgtEl>
                                            <p:attrNameLst>
                                              <p:attrName>ppt_x</p:attrName>
                                            </p:attrNameLst>
                                          </p:cBhvr>
                                          <p:tavLst>
                                            <p:tav tm="0">
                                              <p:val>
                                                <p:strVal val="#ppt_x"/>
                                              </p:val>
                                            </p:tav>
                                            <p:tav tm="100000">
                                              <p:val>
                                                <p:strVal val="#ppt_x"/>
                                              </p:val>
                                            </p:tav>
                                          </p:tavLst>
                                        </p:anim>
                                        <p:anim calcmode="lin" valueType="num">
                                          <p:cBhvr>
                                            <p:cTn id="19" dur="500" fill="hold"/>
                                            <p:tgtEl>
                                              <p:spTgt spid="8"/>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4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anim calcmode="lin" valueType="num">
                                          <p:cBhvr>
                                            <p:cTn id="23" dur="500" fill="hold"/>
                                            <p:tgtEl>
                                              <p:spTgt spid="11"/>
                                            </p:tgtEl>
                                            <p:attrNameLst>
                                              <p:attrName>ppt_x</p:attrName>
                                            </p:attrNameLst>
                                          </p:cBhvr>
                                          <p:tavLst>
                                            <p:tav tm="0">
                                              <p:val>
                                                <p:strVal val="#ppt_x"/>
                                              </p:val>
                                            </p:tav>
                                            <p:tav tm="100000">
                                              <p:val>
                                                <p:strVal val="#ppt_x"/>
                                              </p:val>
                                            </p:tav>
                                          </p:tavLst>
                                        </p:anim>
                                        <p:anim calcmode="lin" valueType="num">
                                          <p:cBhvr>
                                            <p:cTn id="24" dur="500" fill="hold"/>
                                            <p:tgtEl>
                                              <p:spTgt spid="11"/>
                                            </p:tgtEl>
                                            <p:attrNameLst>
                                              <p:attrName>ppt_y</p:attrName>
                                            </p:attrNameLst>
                                          </p:cBhvr>
                                          <p:tavLst>
                                            <p:tav tm="0">
                                              <p:val>
                                                <p:strVal val="#ppt_y-.1"/>
                                              </p:val>
                                            </p:tav>
                                            <p:tav tm="100000">
                                              <p:val>
                                                <p:strVal val="#ppt_y"/>
                                              </p:val>
                                            </p:tav>
                                          </p:tavLst>
                                        </p:anim>
                                      </p:childTnLst>
                                    </p:cTn>
                                  </p:par>
                                </p:childTnLst>
                              </p:cTn>
                            </p:par>
                            <p:par>
                              <p:cTn id="25" fill="hold">
                                <p:stCondLst>
                                  <p:cond delay="900"/>
                                </p:stCondLst>
                                <p:childTnLst>
                                  <p:par>
                                    <p:cTn id="26" presetID="53" presetClass="entr" presetSubtype="16"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300" fill="hold"/>
                                            <p:tgtEl>
                                              <p:spTgt spid="24"/>
                                            </p:tgtEl>
                                            <p:attrNameLst>
                                              <p:attrName>ppt_w</p:attrName>
                                            </p:attrNameLst>
                                          </p:cBhvr>
                                          <p:tavLst>
                                            <p:tav tm="0">
                                              <p:val>
                                                <p:fltVal val="0"/>
                                              </p:val>
                                            </p:tav>
                                            <p:tav tm="100000">
                                              <p:val>
                                                <p:strVal val="#ppt_w"/>
                                              </p:val>
                                            </p:tav>
                                          </p:tavLst>
                                        </p:anim>
                                        <p:anim calcmode="lin" valueType="num">
                                          <p:cBhvr>
                                            <p:cTn id="29" dur="300" fill="hold"/>
                                            <p:tgtEl>
                                              <p:spTgt spid="24"/>
                                            </p:tgtEl>
                                            <p:attrNameLst>
                                              <p:attrName>ppt_h</p:attrName>
                                            </p:attrNameLst>
                                          </p:cBhvr>
                                          <p:tavLst>
                                            <p:tav tm="0">
                                              <p:val>
                                                <p:fltVal val="0"/>
                                              </p:val>
                                            </p:tav>
                                            <p:tav tm="100000">
                                              <p:val>
                                                <p:strVal val="#ppt_h"/>
                                              </p:val>
                                            </p:tav>
                                          </p:tavLst>
                                        </p:anim>
                                        <p:animEffect transition="in" filter="fade">
                                          <p:cBhvr>
                                            <p:cTn id="30" dur="300"/>
                                            <p:tgtEl>
                                              <p:spTgt spid="24"/>
                                            </p:tgtEl>
                                          </p:cBhvr>
                                        </p:animEffect>
                                      </p:childTnLst>
                                    </p:cTn>
                                  </p:par>
                                </p:childTnLst>
                              </p:cTn>
                            </p:par>
                            <p:par>
                              <p:cTn id="31" fill="hold">
                                <p:stCondLst>
                                  <p:cond delay="1200"/>
                                </p:stCondLst>
                                <p:childTnLst>
                                  <p:par>
                                    <p:cTn id="32" presetID="22" presetClass="entr" presetSubtype="1"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up)">
                                          <p:cBhvr>
                                            <p:cTn id="34" dur="500"/>
                                            <p:tgtEl>
                                              <p:spTgt spid="27"/>
                                            </p:tgtEl>
                                          </p:cBhvr>
                                        </p:animEffect>
                                      </p:childTnLst>
                                    </p:cTn>
                                  </p:par>
                                </p:childTnLst>
                              </p:cTn>
                            </p:par>
                            <p:par>
                              <p:cTn id="35" fill="hold">
                                <p:stCondLst>
                                  <p:cond delay="1700"/>
                                </p:stCondLst>
                                <p:childTnLst>
                                  <p:par>
                                    <p:cTn id="36" presetID="2" presetClass="entr" presetSubtype="8" fill="hold" nodeType="afterEffect" p14:presetBounceEnd="40000">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14:bounceEnd="40000">
                                          <p:cBhvr additive="base">
                                            <p:cTn id="38" dur="500" fill="hold"/>
                                            <p:tgtEl>
                                              <p:spTgt spid="12"/>
                                            </p:tgtEl>
                                            <p:attrNameLst>
                                              <p:attrName>ppt_x</p:attrName>
                                            </p:attrNameLst>
                                          </p:cBhvr>
                                          <p:tavLst>
                                            <p:tav tm="0">
                                              <p:val>
                                                <p:strVal val="0-#ppt_w/2"/>
                                              </p:val>
                                            </p:tav>
                                            <p:tav tm="100000">
                                              <p:val>
                                                <p:strVal val="#ppt_x"/>
                                              </p:val>
                                            </p:tav>
                                          </p:tavLst>
                                        </p:anim>
                                        <p:anim calcmode="lin" valueType="num" p14:bounceEnd="40000">
                                          <p:cBhvr additive="base">
                                            <p:cTn id="39" dur="500" fill="hold"/>
                                            <p:tgtEl>
                                              <p:spTgt spid="12"/>
                                            </p:tgtEl>
                                            <p:attrNameLst>
                                              <p:attrName>ppt_y</p:attrName>
                                            </p:attrNameLst>
                                          </p:cBhvr>
                                          <p:tavLst>
                                            <p:tav tm="0">
                                              <p:val>
                                                <p:strVal val="#ppt_y"/>
                                              </p:val>
                                            </p:tav>
                                            <p:tav tm="100000">
                                              <p:val>
                                                <p:strVal val="#ppt_y"/>
                                              </p:val>
                                            </p:tav>
                                          </p:tavLst>
                                        </p:anim>
                                      </p:childTnLst>
                                    </p:cTn>
                                  </p:par>
                                </p:childTnLst>
                              </p:cTn>
                            </p:par>
                            <p:par>
                              <p:cTn id="40" fill="hold">
                                <p:stCondLst>
                                  <p:cond delay="2200"/>
                                </p:stCondLst>
                                <p:childTnLst>
                                  <p:par>
                                    <p:cTn id="41" presetID="53" presetClass="entr" presetSubtype="16"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p:cTn id="43" dur="300" fill="hold"/>
                                            <p:tgtEl>
                                              <p:spTgt spid="31"/>
                                            </p:tgtEl>
                                            <p:attrNameLst>
                                              <p:attrName>ppt_w</p:attrName>
                                            </p:attrNameLst>
                                          </p:cBhvr>
                                          <p:tavLst>
                                            <p:tav tm="0">
                                              <p:val>
                                                <p:fltVal val="0"/>
                                              </p:val>
                                            </p:tav>
                                            <p:tav tm="100000">
                                              <p:val>
                                                <p:strVal val="#ppt_w"/>
                                              </p:val>
                                            </p:tav>
                                          </p:tavLst>
                                        </p:anim>
                                        <p:anim calcmode="lin" valueType="num">
                                          <p:cBhvr>
                                            <p:cTn id="44" dur="300" fill="hold"/>
                                            <p:tgtEl>
                                              <p:spTgt spid="31"/>
                                            </p:tgtEl>
                                            <p:attrNameLst>
                                              <p:attrName>ppt_h</p:attrName>
                                            </p:attrNameLst>
                                          </p:cBhvr>
                                          <p:tavLst>
                                            <p:tav tm="0">
                                              <p:val>
                                                <p:fltVal val="0"/>
                                              </p:val>
                                            </p:tav>
                                            <p:tav tm="100000">
                                              <p:val>
                                                <p:strVal val="#ppt_h"/>
                                              </p:val>
                                            </p:tav>
                                          </p:tavLst>
                                        </p:anim>
                                        <p:animEffect transition="in" filter="fade">
                                          <p:cBhvr>
                                            <p:cTn id="45" dur="300"/>
                                            <p:tgtEl>
                                              <p:spTgt spid="31"/>
                                            </p:tgtEl>
                                          </p:cBhvr>
                                        </p:animEffect>
                                      </p:childTnLst>
                                    </p:cTn>
                                  </p:par>
                                </p:childTnLst>
                              </p:cTn>
                            </p:par>
                            <p:par>
                              <p:cTn id="46" fill="hold">
                                <p:stCondLst>
                                  <p:cond delay="2500"/>
                                </p:stCondLst>
                                <p:childTnLst>
                                  <p:par>
                                    <p:cTn id="47" presetID="22" presetClass="entr" presetSubtype="1"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up)">
                                          <p:cBhvr>
                                            <p:cTn id="49" dur="500"/>
                                            <p:tgtEl>
                                              <p:spTgt spid="28"/>
                                            </p:tgtEl>
                                          </p:cBhvr>
                                        </p:animEffect>
                                      </p:childTnLst>
                                    </p:cTn>
                                  </p:par>
                                </p:childTnLst>
                              </p:cTn>
                            </p:par>
                            <p:par>
                              <p:cTn id="50" fill="hold">
                                <p:stCondLst>
                                  <p:cond delay="3000"/>
                                </p:stCondLst>
                                <p:childTnLst>
                                  <p:par>
                                    <p:cTn id="51" presetID="2" presetClass="entr" presetSubtype="8" fill="hold" nodeType="afterEffect" p14:presetBounceEnd="40000">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14:bounceEnd="40000">
                                          <p:cBhvr additive="base">
                                            <p:cTn id="53" dur="50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54" dur="500" fill="hold"/>
                                            <p:tgtEl>
                                              <p:spTgt spid="16"/>
                                            </p:tgtEl>
                                            <p:attrNameLst>
                                              <p:attrName>ppt_y</p:attrName>
                                            </p:attrNameLst>
                                          </p:cBhvr>
                                          <p:tavLst>
                                            <p:tav tm="0">
                                              <p:val>
                                                <p:strVal val="#ppt_y"/>
                                              </p:val>
                                            </p:tav>
                                            <p:tav tm="100000">
                                              <p:val>
                                                <p:strVal val="#ppt_y"/>
                                              </p:val>
                                            </p:tav>
                                          </p:tavLst>
                                        </p:anim>
                                      </p:childTnLst>
                                    </p:cTn>
                                  </p:par>
                                </p:childTnLst>
                              </p:cTn>
                            </p:par>
                            <p:par>
                              <p:cTn id="55" fill="hold">
                                <p:stCondLst>
                                  <p:cond delay="3500"/>
                                </p:stCondLst>
                                <p:childTnLst>
                                  <p:par>
                                    <p:cTn id="56" presetID="53" presetClass="entr" presetSubtype="16" fill="hold" nodeType="afterEffect">
                                      <p:stCondLst>
                                        <p:cond delay="0"/>
                                      </p:stCondLst>
                                      <p:childTnLst>
                                        <p:set>
                                          <p:cBhvr>
                                            <p:cTn id="57" dur="1" fill="hold">
                                              <p:stCondLst>
                                                <p:cond delay="0"/>
                                              </p:stCondLst>
                                            </p:cTn>
                                            <p:tgtEl>
                                              <p:spTgt spid="34"/>
                                            </p:tgtEl>
                                            <p:attrNameLst>
                                              <p:attrName>style.visibility</p:attrName>
                                            </p:attrNameLst>
                                          </p:cBhvr>
                                          <p:to>
                                            <p:strVal val="visible"/>
                                          </p:to>
                                        </p:set>
                                        <p:anim calcmode="lin" valueType="num">
                                          <p:cBhvr>
                                            <p:cTn id="58" dur="300" fill="hold"/>
                                            <p:tgtEl>
                                              <p:spTgt spid="34"/>
                                            </p:tgtEl>
                                            <p:attrNameLst>
                                              <p:attrName>ppt_w</p:attrName>
                                            </p:attrNameLst>
                                          </p:cBhvr>
                                          <p:tavLst>
                                            <p:tav tm="0">
                                              <p:val>
                                                <p:fltVal val="0"/>
                                              </p:val>
                                            </p:tav>
                                            <p:tav tm="100000">
                                              <p:val>
                                                <p:strVal val="#ppt_w"/>
                                              </p:val>
                                            </p:tav>
                                          </p:tavLst>
                                        </p:anim>
                                        <p:anim calcmode="lin" valueType="num">
                                          <p:cBhvr>
                                            <p:cTn id="59" dur="300" fill="hold"/>
                                            <p:tgtEl>
                                              <p:spTgt spid="34"/>
                                            </p:tgtEl>
                                            <p:attrNameLst>
                                              <p:attrName>ppt_h</p:attrName>
                                            </p:attrNameLst>
                                          </p:cBhvr>
                                          <p:tavLst>
                                            <p:tav tm="0">
                                              <p:val>
                                                <p:fltVal val="0"/>
                                              </p:val>
                                            </p:tav>
                                            <p:tav tm="100000">
                                              <p:val>
                                                <p:strVal val="#ppt_h"/>
                                              </p:val>
                                            </p:tav>
                                          </p:tavLst>
                                        </p:anim>
                                        <p:animEffect transition="in" filter="fade">
                                          <p:cBhvr>
                                            <p:cTn id="60" dur="300"/>
                                            <p:tgtEl>
                                              <p:spTgt spid="34"/>
                                            </p:tgtEl>
                                          </p:cBhvr>
                                        </p:animEffect>
                                      </p:childTnLst>
                                    </p:cTn>
                                  </p:par>
                                </p:childTnLst>
                              </p:cTn>
                            </p:par>
                            <p:par>
                              <p:cTn id="61" fill="hold">
                                <p:stCondLst>
                                  <p:cond delay="3800"/>
                                </p:stCondLst>
                                <p:childTnLst>
                                  <p:par>
                                    <p:cTn id="62" presetID="22" presetClass="entr" presetSubtype="1"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wipe(up)">
                                          <p:cBhvr>
                                            <p:cTn id="6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27" grpId="0"/>
          <p:bldP spid="28"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anim calcmode="lin" valueType="num">
                                          <p:cBhvr>
                                            <p:cTn id="13" dur="500" fill="hold"/>
                                            <p:tgtEl>
                                              <p:spTgt spid="9"/>
                                            </p:tgtEl>
                                            <p:attrNameLst>
                                              <p:attrName>ppt_x</p:attrName>
                                            </p:attrNameLst>
                                          </p:cBhvr>
                                          <p:tavLst>
                                            <p:tav tm="0">
                                              <p:val>
                                                <p:strVal val="#ppt_x"/>
                                              </p:val>
                                            </p:tav>
                                            <p:tav tm="100000">
                                              <p:val>
                                                <p:strVal val="#ppt_x"/>
                                              </p:val>
                                            </p:tav>
                                          </p:tavLst>
                                        </p:anim>
                                        <p:anim calcmode="lin" valueType="num">
                                          <p:cBhvr>
                                            <p:cTn id="14" dur="500" fill="hold"/>
                                            <p:tgtEl>
                                              <p:spTgt spid="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2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anim calcmode="lin" valueType="num">
                                          <p:cBhvr>
                                            <p:cTn id="18" dur="500" fill="hold"/>
                                            <p:tgtEl>
                                              <p:spTgt spid="8"/>
                                            </p:tgtEl>
                                            <p:attrNameLst>
                                              <p:attrName>ppt_x</p:attrName>
                                            </p:attrNameLst>
                                          </p:cBhvr>
                                          <p:tavLst>
                                            <p:tav tm="0">
                                              <p:val>
                                                <p:strVal val="#ppt_x"/>
                                              </p:val>
                                            </p:tav>
                                            <p:tav tm="100000">
                                              <p:val>
                                                <p:strVal val="#ppt_x"/>
                                              </p:val>
                                            </p:tav>
                                          </p:tavLst>
                                        </p:anim>
                                        <p:anim calcmode="lin" valueType="num">
                                          <p:cBhvr>
                                            <p:cTn id="19" dur="500" fill="hold"/>
                                            <p:tgtEl>
                                              <p:spTgt spid="8"/>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4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anim calcmode="lin" valueType="num">
                                          <p:cBhvr>
                                            <p:cTn id="23" dur="500" fill="hold"/>
                                            <p:tgtEl>
                                              <p:spTgt spid="11"/>
                                            </p:tgtEl>
                                            <p:attrNameLst>
                                              <p:attrName>ppt_x</p:attrName>
                                            </p:attrNameLst>
                                          </p:cBhvr>
                                          <p:tavLst>
                                            <p:tav tm="0">
                                              <p:val>
                                                <p:strVal val="#ppt_x"/>
                                              </p:val>
                                            </p:tav>
                                            <p:tav tm="100000">
                                              <p:val>
                                                <p:strVal val="#ppt_x"/>
                                              </p:val>
                                            </p:tav>
                                          </p:tavLst>
                                        </p:anim>
                                        <p:anim calcmode="lin" valueType="num">
                                          <p:cBhvr>
                                            <p:cTn id="24" dur="500" fill="hold"/>
                                            <p:tgtEl>
                                              <p:spTgt spid="11"/>
                                            </p:tgtEl>
                                            <p:attrNameLst>
                                              <p:attrName>ppt_y</p:attrName>
                                            </p:attrNameLst>
                                          </p:cBhvr>
                                          <p:tavLst>
                                            <p:tav tm="0">
                                              <p:val>
                                                <p:strVal val="#ppt_y-.1"/>
                                              </p:val>
                                            </p:tav>
                                            <p:tav tm="100000">
                                              <p:val>
                                                <p:strVal val="#ppt_y"/>
                                              </p:val>
                                            </p:tav>
                                          </p:tavLst>
                                        </p:anim>
                                      </p:childTnLst>
                                    </p:cTn>
                                  </p:par>
                                </p:childTnLst>
                              </p:cTn>
                            </p:par>
                            <p:par>
                              <p:cTn id="25" fill="hold">
                                <p:stCondLst>
                                  <p:cond delay="900"/>
                                </p:stCondLst>
                                <p:childTnLst>
                                  <p:par>
                                    <p:cTn id="26" presetID="53" presetClass="entr" presetSubtype="16"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300" fill="hold"/>
                                            <p:tgtEl>
                                              <p:spTgt spid="24"/>
                                            </p:tgtEl>
                                            <p:attrNameLst>
                                              <p:attrName>ppt_w</p:attrName>
                                            </p:attrNameLst>
                                          </p:cBhvr>
                                          <p:tavLst>
                                            <p:tav tm="0">
                                              <p:val>
                                                <p:fltVal val="0"/>
                                              </p:val>
                                            </p:tav>
                                            <p:tav tm="100000">
                                              <p:val>
                                                <p:strVal val="#ppt_w"/>
                                              </p:val>
                                            </p:tav>
                                          </p:tavLst>
                                        </p:anim>
                                        <p:anim calcmode="lin" valueType="num">
                                          <p:cBhvr>
                                            <p:cTn id="29" dur="300" fill="hold"/>
                                            <p:tgtEl>
                                              <p:spTgt spid="24"/>
                                            </p:tgtEl>
                                            <p:attrNameLst>
                                              <p:attrName>ppt_h</p:attrName>
                                            </p:attrNameLst>
                                          </p:cBhvr>
                                          <p:tavLst>
                                            <p:tav tm="0">
                                              <p:val>
                                                <p:fltVal val="0"/>
                                              </p:val>
                                            </p:tav>
                                            <p:tav tm="100000">
                                              <p:val>
                                                <p:strVal val="#ppt_h"/>
                                              </p:val>
                                            </p:tav>
                                          </p:tavLst>
                                        </p:anim>
                                        <p:animEffect transition="in" filter="fade">
                                          <p:cBhvr>
                                            <p:cTn id="30" dur="300"/>
                                            <p:tgtEl>
                                              <p:spTgt spid="24"/>
                                            </p:tgtEl>
                                          </p:cBhvr>
                                        </p:animEffect>
                                      </p:childTnLst>
                                    </p:cTn>
                                  </p:par>
                                </p:childTnLst>
                              </p:cTn>
                            </p:par>
                            <p:par>
                              <p:cTn id="31" fill="hold">
                                <p:stCondLst>
                                  <p:cond delay="1200"/>
                                </p:stCondLst>
                                <p:childTnLst>
                                  <p:par>
                                    <p:cTn id="32" presetID="22" presetClass="entr" presetSubtype="1"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up)">
                                          <p:cBhvr>
                                            <p:cTn id="34" dur="500"/>
                                            <p:tgtEl>
                                              <p:spTgt spid="27"/>
                                            </p:tgtEl>
                                          </p:cBhvr>
                                        </p:animEffect>
                                      </p:childTnLst>
                                    </p:cTn>
                                  </p:par>
                                </p:childTnLst>
                              </p:cTn>
                            </p:par>
                            <p:par>
                              <p:cTn id="35" fill="hold">
                                <p:stCondLst>
                                  <p:cond delay="1700"/>
                                </p:stCondLst>
                                <p:childTnLst>
                                  <p:par>
                                    <p:cTn id="36" presetID="2" presetClass="entr" presetSubtype="8"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0-#ppt_w/2"/>
                                              </p:val>
                                            </p:tav>
                                            <p:tav tm="100000">
                                              <p:val>
                                                <p:strVal val="#ppt_x"/>
                                              </p:val>
                                            </p:tav>
                                          </p:tavLst>
                                        </p:anim>
                                        <p:anim calcmode="lin" valueType="num">
                                          <p:cBhvr additive="base">
                                            <p:cTn id="39" dur="500" fill="hold"/>
                                            <p:tgtEl>
                                              <p:spTgt spid="12"/>
                                            </p:tgtEl>
                                            <p:attrNameLst>
                                              <p:attrName>ppt_y</p:attrName>
                                            </p:attrNameLst>
                                          </p:cBhvr>
                                          <p:tavLst>
                                            <p:tav tm="0">
                                              <p:val>
                                                <p:strVal val="#ppt_y"/>
                                              </p:val>
                                            </p:tav>
                                            <p:tav tm="100000">
                                              <p:val>
                                                <p:strVal val="#ppt_y"/>
                                              </p:val>
                                            </p:tav>
                                          </p:tavLst>
                                        </p:anim>
                                      </p:childTnLst>
                                    </p:cTn>
                                  </p:par>
                                </p:childTnLst>
                              </p:cTn>
                            </p:par>
                            <p:par>
                              <p:cTn id="40" fill="hold">
                                <p:stCondLst>
                                  <p:cond delay="2200"/>
                                </p:stCondLst>
                                <p:childTnLst>
                                  <p:par>
                                    <p:cTn id="41" presetID="53" presetClass="entr" presetSubtype="16"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p:cTn id="43" dur="300" fill="hold"/>
                                            <p:tgtEl>
                                              <p:spTgt spid="31"/>
                                            </p:tgtEl>
                                            <p:attrNameLst>
                                              <p:attrName>ppt_w</p:attrName>
                                            </p:attrNameLst>
                                          </p:cBhvr>
                                          <p:tavLst>
                                            <p:tav tm="0">
                                              <p:val>
                                                <p:fltVal val="0"/>
                                              </p:val>
                                            </p:tav>
                                            <p:tav tm="100000">
                                              <p:val>
                                                <p:strVal val="#ppt_w"/>
                                              </p:val>
                                            </p:tav>
                                          </p:tavLst>
                                        </p:anim>
                                        <p:anim calcmode="lin" valueType="num">
                                          <p:cBhvr>
                                            <p:cTn id="44" dur="300" fill="hold"/>
                                            <p:tgtEl>
                                              <p:spTgt spid="31"/>
                                            </p:tgtEl>
                                            <p:attrNameLst>
                                              <p:attrName>ppt_h</p:attrName>
                                            </p:attrNameLst>
                                          </p:cBhvr>
                                          <p:tavLst>
                                            <p:tav tm="0">
                                              <p:val>
                                                <p:fltVal val="0"/>
                                              </p:val>
                                            </p:tav>
                                            <p:tav tm="100000">
                                              <p:val>
                                                <p:strVal val="#ppt_h"/>
                                              </p:val>
                                            </p:tav>
                                          </p:tavLst>
                                        </p:anim>
                                        <p:animEffect transition="in" filter="fade">
                                          <p:cBhvr>
                                            <p:cTn id="45" dur="300"/>
                                            <p:tgtEl>
                                              <p:spTgt spid="31"/>
                                            </p:tgtEl>
                                          </p:cBhvr>
                                        </p:animEffect>
                                      </p:childTnLst>
                                    </p:cTn>
                                  </p:par>
                                </p:childTnLst>
                              </p:cTn>
                            </p:par>
                            <p:par>
                              <p:cTn id="46" fill="hold">
                                <p:stCondLst>
                                  <p:cond delay="2500"/>
                                </p:stCondLst>
                                <p:childTnLst>
                                  <p:par>
                                    <p:cTn id="47" presetID="22" presetClass="entr" presetSubtype="1"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up)">
                                          <p:cBhvr>
                                            <p:cTn id="49" dur="500"/>
                                            <p:tgtEl>
                                              <p:spTgt spid="28"/>
                                            </p:tgtEl>
                                          </p:cBhvr>
                                        </p:animEffect>
                                      </p:childTnLst>
                                    </p:cTn>
                                  </p:par>
                                </p:childTnLst>
                              </p:cTn>
                            </p:par>
                            <p:par>
                              <p:cTn id="50" fill="hold">
                                <p:stCondLst>
                                  <p:cond delay="3000"/>
                                </p:stCondLst>
                                <p:childTnLst>
                                  <p:par>
                                    <p:cTn id="51" presetID="2" presetClass="entr" presetSubtype="8"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0-#ppt_w/2"/>
                                              </p:val>
                                            </p:tav>
                                            <p:tav tm="100000">
                                              <p:val>
                                                <p:strVal val="#ppt_x"/>
                                              </p:val>
                                            </p:tav>
                                          </p:tavLst>
                                        </p:anim>
                                        <p:anim calcmode="lin" valueType="num">
                                          <p:cBhvr additive="base">
                                            <p:cTn id="54" dur="500" fill="hold"/>
                                            <p:tgtEl>
                                              <p:spTgt spid="16"/>
                                            </p:tgtEl>
                                            <p:attrNameLst>
                                              <p:attrName>ppt_y</p:attrName>
                                            </p:attrNameLst>
                                          </p:cBhvr>
                                          <p:tavLst>
                                            <p:tav tm="0">
                                              <p:val>
                                                <p:strVal val="#ppt_y"/>
                                              </p:val>
                                            </p:tav>
                                            <p:tav tm="100000">
                                              <p:val>
                                                <p:strVal val="#ppt_y"/>
                                              </p:val>
                                            </p:tav>
                                          </p:tavLst>
                                        </p:anim>
                                      </p:childTnLst>
                                    </p:cTn>
                                  </p:par>
                                </p:childTnLst>
                              </p:cTn>
                            </p:par>
                            <p:par>
                              <p:cTn id="55" fill="hold">
                                <p:stCondLst>
                                  <p:cond delay="3500"/>
                                </p:stCondLst>
                                <p:childTnLst>
                                  <p:par>
                                    <p:cTn id="56" presetID="53" presetClass="entr" presetSubtype="16" fill="hold" nodeType="afterEffect">
                                      <p:stCondLst>
                                        <p:cond delay="0"/>
                                      </p:stCondLst>
                                      <p:childTnLst>
                                        <p:set>
                                          <p:cBhvr>
                                            <p:cTn id="57" dur="1" fill="hold">
                                              <p:stCondLst>
                                                <p:cond delay="0"/>
                                              </p:stCondLst>
                                            </p:cTn>
                                            <p:tgtEl>
                                              <p:spTgt spid="34"/>
                                            </p:tgtEl>
                                            <p:attrNameLst>
                                              <p:attrName>style.visibility</p:attrName>
                                            </p:attrNameLst>
                                          </p:cBhvr>
                                          <p:to>
                                            <p:strVal val="visible"/>
                                          </p:to>
                                        </p:set>
                                        <p:anim calcmode="lin" valueType="num">
                                          <p:cBhvr>
                                            <p:cTn id="58" dur="300" fill="hold"/>
                                            <p:tgtEl>
                                              <p:spTgt spid="34"/>
                                            </p:tgtEl>
                                            <p:attrNameLst>
                                              <p:attrName>ppt_w</p:attrName>
                                            </p:attrNameLst>
                                          </p:cBhvr>
                                          <p:tavLst>
                                            <p:tav tm="0">
                                              <p:val>
                                                <p:fltVal val="0"/>
                                              </p:val>
                                            </p:tav>
                                            <p:tav tm="100000">
                                              <p:val>
                                                <p:strVal val="#ppt_w"/>
                                              </p:val>
                                            </p:tav>
                                          </p:tavLst>
                                        </p:anim>
                                        <p:anim calcmode="lin" valueType="num">
                                          <p:cBhvr>
                                            <p:cTn id="59" dur="300" fill="hold"/>
                                            <p:tgtEl>
                                              <p:spTgt spid="34"/>
                                            </p:tgtEl>
                                            <p:attrNameLst>
                                              <p:attrName>ppt_h</p:attrName>
                                            </p:attrNameLst>
                                          </p:cBhvr>
                                          <p:tavLst>
                                            <p:tav tm="0">
                                              <p:val>
                                                <p:fltVal val="0"/>
                                              </p:val>
                                            </p:tav>
                                            <p:tav tm="100000">
                                              <p:val>
                                                <p:strVal val="#ppt_h"/>
                                              </p:val>
                                            </p:tav>
                                          </p:tavLst>
                                        </p:anim>
                                        <p:animEffect transition="in" filter="fade">
                                          <p:cBhvr>
                                            <p:cTn id="60" dur="300"/>
                                            <p:tgtEl>
                                              <p:spTgt spid="34"/>
                                            </p:tgtEl>
                                          </p:cBhvr>
                                        </p:animEffect>
                                      </p:childTnLst>
                                    </p:cTn>
                                  </p:par>
                                </p:childTnLst>
                              </p:cTn>
                            </p:par>
                            <p:par>
                              <p:cTn id="61" fill="hold">
                                <p:stCondLst>
                                  <p:cond delay="3800"/>
                                </p:stCondLst>
                                <p:childTnLst>
                                  <p:par>
                                    <p:cTn id="62" presetID="22" presetClass="entr" presetSubtype="1"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wipe(up)">
                                          <p:cBhvr>
                                            <p:cTn id="6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27" grpId="0"/>
          <p:bldP spid="28" grpId="0"/>
          <p:bldP spid="29"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1654" y="930"/>
            <a:ext cx="9140694" cy="5141640"/>
          </a:xfrm>
          <a:prstGeom prst="rect">
            <a:avLst/>
          </a:prstGeom>
        </p:spPr>
      </p:pic>
      <p:grpSp>
        <p:nvGrpSpPr>
          <p:cNvPr id="9" name="组合 8"/>
          <p:cNvGrpSpPr/>
          <p:nvPr/>
        </p:nvGrpSpPr>
        <p:grpSpPr>
          <a:xfrm>
            <a:off x="3227867" y="2272732"/>
            <a:ext cx="4459514" cy="810302"/>
            <a:chOff x="2890273" y="1359822"/>
            <a:chExt cx="3483555" cy="549605"/>
          </a:xfrm>
        </p:grpSpPr>
        <p:sp>
          <p:nvSpPr>
            <p:cNvPr id="10" name="矩形 9"/>
            <p:cNvSpPr/>
            <p:nvPr/>
          </p:nvSpPr>
          <p:spPr bwMode="auto">
            <a:xfrm>
              <a:off x="3024545" y="1359822"/>
              <a:ext cx="334928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85617">
                <a:spcBef>
                  <a:spcPct val="50000"/>
                </a:spcBef>
              </a:pPr>
              <a:r>
                <a:rPr lang="zh-CN" altLang="en-US" sz="2699" dirty="0">
                  <a:solidFill>
                    <a:srgbClr val="BE2732"/>
                  </a:solidFill>
                  <a:latin typeface="华文新魏" panose="02010800040101010101" pitchFamily="2" charset="-122"/>
                  <a:ea typeface="华文新魏" panose="02010800040101010101" pitchFamily="2" charset="-122"/>
                </a:rPr>
                <a:t>单击此处添加文字模板</a:t>
              </a:r>
            </a:p>
          </p:txBody>
        </p:sp>
        <p:pic>
          <p:nvPicPr>
            <p:cNvPr id="11" name="图片 28" descr="C_108.jpg"/>
            <p:cNvPicPr>
              <a:picLocks noChangeAspect="1"/>
            </p:cNvPicPr>
            <p:nvPr/>
          </p:nvPicPr>
          <p:blipFill>
            <a:blip r:embed="rId5" cstate="email">
              <a:clrChange>
                <a:clrFrom>
                  <a:srgbClr val="FFFFFF"/>
                </a:clrFrom>
                <a:clrTo>
                  <a:srgbClr val="FFFFFF">
                    <a:alpha val="0"/>
                  </a:srgbClr>
                </a:clrTo>
              </a:clrChange>
              <a:extLst>
                <a:ext uri="{BEBA8EAE-BF5A-486C-A8C5-ECC9F3942E4B}">
                  <a14:imgProps xmlns:a14="http://schemas.microsoft.com/office/drawing/2010/main">
                    <a14:imgLayer r:embed="rId6">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821438"/>
              <a:ext cx="3483555" cy="51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2" name="_14"/>
          <p:cNvSpPr txBox="1">
            <a:spLocks noChangeArrowheads="1"/>
          </p:cNvSpPr>
          <p:nvPr/>
        </p:nvSpPr>
        <p:spPr bwMode="auto">
          <a:xfrm>
            <a:off x="3398745" y="1866315"/>
            <a:ext cx="1948217" cy="631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defTabSz="685617"/>
            <a:r>
              <a:rPr lang="zh-CN" altLang="en-US" sz="2999" spc="450" dirty="0">
                <a:solidFill>
                  <a:srgbClr val="44546A">
                    <a:lumMod val="50000"/>
                  </a:srgbClr>
                </a:solidFill>
                <a:latin typeface="华文新魏" panose="02010800040101010101" pitchFamily="2" charset="-122"/>
                <a:ea typeface="华文新魏" panose="02010800040101010101" pitchFamily="2" charset="-122"/>
              </a:rPr>
              <a:t>第三章</a:t>
            </a:r>
            <a:endParaRPr lang="en-US" altLang="zh-CN" sz="2999" spc="450" dirty="0">
              <a:solidFill>
                <a:srgbClr val="44546A">
                  <a:lumMod val="50000"/>
                </a:srgbClr>
              </a:solidFill>
              <a:latin typeface="华文新魏" panose="02010800040101010101" pitchFamily="2" charset="-122"/>
              <a:ea typeface="华文新魏" panose="02010800040101010101" pitchFamily="2" charset="-122"/>
            </a:endParaRPr>
          </a:p>
        </p:txBody>
      </p:sp>
      <p:pic>
        <p:nvPicPr>
          <p:cNvPr id="19" name="图片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62867" y="2056141"/>
            <a:ext cx="1665610" cy="1067396"/>
          </a:xfrm>
          <a:prstGeom prst="rect">
            <a:avLst/>
          </a:prstGeom>
        </p:spPr>
      </p:pic>
      <p:pic>
        <p:nvPicPr>
          <p:cNvPr id="20" name="图片 5"/>
          <p:cNvPicPr>
            <a:picLocks noChangeArrowheads="1"/>
          </p:cNvPicPr>
          <p:nvPr/>
        </p:nvPicPr>
        <p:blipFill>
          <a:blip r:embed="rId8" cstate="print">
            <a:extLst>
              <a:ext uri="{BEBA8EAE-BF5A-486C-A8C5-ECC9F3942E4B}">
                <a14:imgProps xmlns:a14="http://schemas.microsoft.com/office/drawing/2010/main">
                  <a14:imgLayer r:embed="rId9">
                    <a14:imgEffect>
                      <a14:artisticCrisscrossEtching/>
                    </a14:imgEffect>
                  </a14:imgLayer>
                </a14:imgProps>
              </a:ext>
              <a:ext uri="{28A0092B-C50C-407E-A947-70E740481C1C}">
                <a14:useLocalDpi xmlns:a14="http://schemas.microsoft.com/office/drawing/2010/main" val="0"/>
              </a:ext>
            </a:extLst>
          </a:blip>
          <a:srcRect/>
          <a:stretch>
            <a:fillRect/>
          </a:stretch>
        </p:blipFill>
        <p:spPr bwMode="auto">
          <a:xfrm>
            <a:off x="3545021" y="385135"/>
            <a:ext cx="1026979" cy="769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912115" y="2344082"/>
            <a:ext cx="1578935" cy="802893"/>
          </a:xfrm>
          <a:prstGeom prst="rect">
            <a:avLst/>
          </a:prstGeom>
        </p:spPr>
      </p:pic>
    </p:spTree>
    <p:extLst>
      <p:ext uri="{BB962C8B-B14F-4D97-AF65-F5344CB8AC3E}">
        <p14:creationId xmlns:p14="http://schemas.microsoft.com/office/powerpoint/2010/main" val="314400695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par>
                                    <p:cTn id="8" presetID="2" presetClass="entr" presetSubtype="3" fill="hold" nodeType="withEffect">
                                      <p:stCondLst>
                                        <p:cond delay="500"/>
                                      </p:stCondLst>
                                      <p:childTnLst>
                                        <p:set>
                                          <p:cBhvr>
                                            <p:cTn id="9" dur="1" fill="hold">
                                              <p:stCondLst>
                                                <p:cond delay="0"/>
                                              </p:stCondLst>
                                            </p:cTn>
                                            <p:tgtEl>
                                              <p:spTgt spid="20"/>
                                            </p:tgtEl>
                                            <p:attrNameLst>
                                              <p:attrName>style.visibility</p:attrName>
                                            </p:attrNameLst>
                                          </p:cBhvr>
                                          <p:to>
                                            <p:strVal val="visible"/>
                                          </p:to>
                                        </p:set>
                                        <p:anim calcmode="lin" valueType="num">
                                          <p:cBhvr additive="base">
                                            <p:cTn id="10" dur="500" fill="hold"/>
                                            <p:tgtEl>
                                              <p:spTgt spid="20"/>
                                            </p:tgtEl>
                                            <p:attrNameLst>
                                              <p:attrName>ppt_x</p:attrName>
                                            </p:attrNameLst>
                                          </p:cBhvr>
                                          <p:tavLst>
                                            <p:tav tm="0">
                                              <p:val>
                                                <p:strVal val="1+#ppt_w/2"/>
                                              </p:val>
                                            </p:tav>
                                            <p:tav tm="100000">
                                              <p:val>
                                                <p:strVal val="#ppt_x"/>
                                              </p:val>
                                            </p:tav>
                                          </p:tavLst>
                                        </p:anim>
                                        <p:anim calcmode="lin" valueType="num">
                                          <p:cBhvr additive="base">
                                            <p:cTn id="11" dur="500" fill="hold"/>
                                            <p:tgtEl>
                                              <p:spTgt spid="20"/>
                                            </p:tgtEl>
                                            <p:attrNameLst>
                                              <p:attrName>ppt_y</p:attrName>
                                            </p:attrNameLst>
                                          </p:cBhvr>
                                          <p:tavLst>
                                            <p:tav tm="0">
                                              <p:val>
                                                <p:strVal val="0-#ppt_h/2"/>
                                              </p:val>
                                            </p:tav>
                                            <p:tav tm="100000">
                                              <p:val>
                                                <p:strVal val="#ppt_y"/>
                                              </p:val>
                                            </p:tav>
                                          </p:tavLst>
                                        </p:anim>
                                      </p:childTnLst>
                                    </p:cTn>
                                  </p:par>
                                  <p:par>
                                    <p:cTn id="12" presetID="42" presetClass="entr" presetSubtype="0" fill="hold" nodeType="withEffect">
                                      <p:stCondLst>
                                        <p:cond delay="25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750"/>
                                            <p:tgtEl>
                                              <p:spTgt spid="21"/>
                                            </p:tgtEl>
                                          </p:cBhvr>
                                        </p:animEffect>
                                        <p:anim calcmode="lin" valueType="num">
                                          <p:cBhvr>
                                            <p:cTn id="15" dur="750" fill="hold"/>
                                            <p:tgtEl>
                                              <p:spTgt spid="21"/>
                                            </p:tgtEl>
                                            <p:attrNameLst>
                                              <p:attrName>ppt_x</p:attrName>
                                            </p:attrNameLst>
                                          </p:cBhvr>
                                          <p:tavLst>
                                            <p:tav tm="0">
                                              <p:val>
                                                <p:strVal val="#ppt_x"/>
                                              </p:val>
                                            </p:tav>
                                            <p:tav tm="100000">
                                              <p:val>
                                                <p:strVal val="#ppt_x"/>
                                              </p:val>
                                            </p:tav>
                                          </p:tavLst>
                                        </p:anim>
                                        <p:anim calcmode="lin" valueType="num">
                                          <p:cBhvr>
                                            <p:cTn id="16" dur="750" fill="hold"/>
                                            <p:tgtEl>
                                              <p:spTgt spid="21"/>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 by="(-#ppt_w*2)" calcmode="lin" valueType="num">
                                          <p:cBhvr rctx="PPT">
                                            <p:cTn id="20" dur="500" autoRev="1" fill="hold">
                                              <p:stCondLst>
                                                <p:cond delay="0"/>
                                              </p:stCondLst>
                                            </p:cTn>
                                            <p:tgtEl>
                                              <p:spTgt spid="12"/>
                                            </p:tgtEl>
                                            <p:attrNameLst>
                                              <p:attrName>ppt_w</p:attrName>
                                            </p:attrNameLst>
                                          </p:cBhvr>
                                        </p:anim>
                                        <p:anim by="(#ppt_w*0.50)" calcmode="lin" valueType="num">
                                          <p:cBhvr>
                                            <p:cTn id="21" dur="500" decel="50000" autoRev="1" fill="hold">
                                              <p:stCondLst>
                                                <p:cond delay="0"/>
                                              </p:stCondLst>
                                            </p:cTn>
                                            <p:tgtEl>
                                              <p:spTgt spid="12"/>
                                            </p:tgtEl>
                                            <p:attrNameLst>
                                              <p:attrName>ppt_x</p:attrName>
                                            </p:attrNameLst>
                                          </p:cBhvr>
                                        </p:anim>
                                        <p:anim from="(-#ppt_h/2)" to="(#ppt_y)" calcmode="lin" valueType="num">
                                          <p:cBhvr>
                                            <p:cTn id="22" dur="1000" fill="hold">
                                              <p:stCondLst>
                                                <p:cond delay="0"/>
                                              </p:stCondLst>
                                            </p:cTn>
                                            <p:tgtEl>
                                              <p:spTgt spid="12"/>
                                            </p:tgtEl>
                                            <p:attrNameLst>
                                              <p:attrName>ppt_y</p:attrName>
                                            </p:attrNameLst>
                                          </p:cBhvr>
                                        </p:anim>
                                        <p:animRot by="21600000">
                                          <p:cBhvr>
                                            <p:cTn id="23" dur="1000" fill="hold">
                                              <p:stCondLst>
                                                <p:cond delay="0"/>
                                              </p:stCondLst>
                                            </p:cTn>
                                            <p:tgtEl>
                                              <p:spTgt spid="12"/>
                                            </p:tgtEl>
                                            <p:attrNameLst>
                                              <p:attrName>r</p:attrName>
                                            </p:attrNameLst>
                                          </p:cBhvr>
                                        </p:animRot>
                                      </p:childTnLst>
                                    </p:cTn>
                                  </p:par>
                                </p:childTnLst>
                              </p:cTn>
                            </p:par>
                            <p:par>
                              <p:cTn id="24" fill="hold">
                                <p:stCondLst>
                                  <p:cond delay="2200"/>
                                </p:stCondLst>
                                <p:childTnLst>
                                  <p:par>
                                    <p:cTn id="25" presetID="22" presetClass="entr" presetSubtype="8"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par>
                                    <p:cTn id="28" presetID="2" presetClass="entr" presetSubtype="8" fill="hold" nodeType="withEffect" p14:presetBounceEnd="46667">
                                      <p:stCondLst>
                                        <p:cond delay="500"/>
                                      </p:stCondLst>
                                      <p:childTnLst>
                                        <p:set>
                                          <p:cBhvr>
                                            <p:cTn id="29" dur="1" fill="hold">
                                              <p:stCondLst>
                                                <p:cond delay="0"/>
                                              </p:stCondLst>
                                            </p:cTn>
                                            <p:tgtEl>
                                              <p:spTgt spid="19"/>
                                            </p:tgtEl>
                                            <p:attrNameLst>
                                              <p:attrName>style.visibility</p:attrName>
                                            </p:attrNameLst>
                                          </p:cBhvr>
                                          <p:to>
                                            <p:strVal val="visible"/>
                                          </p:to>
                                        </p:set>
                                        <p:anim calcmode="lin" valueType="num" p14:bounceEnd="46667">
                                          <p:cBhvr additive="base">
                                            <p:cTn id="30" dur="750" fill="hold"/>
                                            <p:tgtEl>
                                              <p:spTgt spid="19"/>
                                            </p:tgtEl>
                                            <p:attrNameLst>
                                              <p:attrName>ppt_x</p:attrName>
                                            </p:attrNameLst>
                                          </p:cBhvr>
                                          <p:tavLst>
                                            <p:tav tm="0">
                                              <p:val>
                                                <p:strVal val="0-#ppt_w/2"/>
                                              </p:val>
                                            </p:tav>
                                            <p:tav tm="100000">
                                              <p:val>
                                                <p:strVal val="#ppt_x"/>
                                              </p:val>
                                            </p:tav>
                                          </p:tavLst>
                                        </p:anim>
                                        <p:anim calcmode="lin" valueType="num" p14:bounceEnd="46667">
                                          <p:cBhvr additive="base">
                                            <p:cTn id="31" dur="7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par>
                                    <p:cTn id="8" presetID="2" presetClass="entr" presetSubtype="3" fill="hold" nodeType="withEffect">
                                      <p:stCondLst>
                                        <p:cond delay="500"/>
                                      </p:stCondLst>
                                      <p:childTnLst>
                                        <p:set>
                                          <p:cBhvr>
                                            <p:cTn id="9" dur="1" fill="hold">
                                              <p:stCondLst>
                                                <p:cond delay="0"/>
                                              </p:stCondLst>
                                            </p:cTn>
                                            <p:tgtEl>
                                              <p:spTgt spid="20"/>
                                            </p:tgtEl>
                                            <p:attrNameLst>
                                              <p:attrName>style.visibility</p:attrName>
                                            </p:attrNameLst>
                                          </p:cBhvr>
                                          <p:to>
                                            <p:strVal val="visible"/>
                                          </p:to>
                                        </p:set>
                                        <p:anim calcmode="lin" valueType="num">
                                          <p:cBhvr additive="base">
                                            <p:cTn id="10" dur="500" fill="hold"/>
                                            <p:tgtEl>
                                              <p:spTgt spid="20"/>
                                            </p:tgtEl>
                                            <p:attrNameLst>
                                              <p:attrName>ppt_x</p:attrName>
                                            </p:attrNameLst>
                                          </p:cBhvr>
                                          <p:tavLst>
                                            <p:tav tm="0">
                                              <p:val>
                                                <p:strVal val="1+#ppt_w/2"/>
                                              </p:val>
                                            </p:tav>
                                            <p:tav tm="100000">
                                              <p:val>
                                                <p:strVal val="#ppt_x"/>
                                              </p:val>
                                            </p:tav>
                                          </p:tavLst>
                                        </p:anim>
                                        <p:anim calcmode="lin" valueType="num">
                                          <p:cBhvr additive="base">
                                            <p:cTn id="11" dur="500" fill="hold"/>
                                            <p:tgtEl>
                                              <p:spTgt spid="20"/>
                                            </p:tgtEl>
                                            <p:attrNameLst>
                                              <p:attrName>ppt_y</p:attrName>
                                            </p:attrNameLst>
                                          </p:cBhvr>
                                          <p:tavLst>
                                            <p:tav tm="0">
                                              <p:val>
                                                <p:strVal val="0-#ppt_h/2"/>
                                              </p:val>
                                            </p:tav>
                                            <p:tav tm="100000">
                                              <p:val>
                                                <p:strVal val="#ppt_y"/>
                                              </p:val>
                                            </p:tav>
                                          </p:tavLst>
                                        </p:anim>
                                      </p:childTnLst>
                                    </p:cTn>
                                  </p:par>
                                  <p:par>
                                    <p:cTn id="12" presetID="42" presetClass="entr" presetSubtype="0" fill="hold" nodeType="withEffect">
                                      <p:stCondLst>
                                        <p:cond delay="25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750"/>
                                            <p:tgtEl>
                                              <p:spTgt spid="21"/>
                                            </p:tgtEl>
                                          </p:cBhvr>
                                        </p:animEffect>
                                        <p:anim calcmode="lin" valueType="num">
                                          <p:cBhvr>
                                            <p:cTn id="15" dur="750" fill="hold"/>
                                            <p:tgtEl>
                                              <p:spTgt spid="21"/>
                                            </p:tgtEl>
                                            <p:attrNameLst>
                                              <p:attrName>ppt_x</p:attrName>
                                            </p:attrNameLst>
                                          </p:cBhvr>
                                          <p:tavLst>
                                            <p:tav tm="0">
                                              <p:val>
                                                <p:strVal val="#ppt_x"/>
                                              </p:val>
                                            </p:tav>
                                            <p:tav tm="100000">
                                              <p:val>
                                                <p:strVal val="#ppt_x"/>
                                              </p:val>
                                            </p:tav>
                                          </p:tavLst>
                                        </p:anim>
                                        <p:anim calcmode="lin" valueType="num">
                                          <p:cBhvr>
                                            <p:cTn id="16" dur="750" fill="hold"/>
                                            <p:tgtEl>
                                              <p:spTgt spid="21"/>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 by="(-#ppt_w*2)" calcmode="lin" valueType="num">
                                          <p:cBhvr rctx="PPT">
                                            <p:cTn id="20" dur="500" autoRev="1" fill="hold">
                                              <p:stCondLst>
                                                <p:cond delay="0"/>
                                              </p:stCondLst>
                                            </p:cTn>
                                            <p:tgtEl>
                                              <p:spTgt spid="12"/>
                                            </p:tgtEl>
                                            <p:attrNameLst>
                                              <p:attrName>ppt_w</p:attrName>
                                            </p:attrNameLst>
                                          </p:cBhvr>
                                        </p:anim>
                                        <p:anim by="(#ppt_w*0.50)" calcmode="lin" valueType="num">
                                          <p:cBhvr>
                                            <p:cTn id="21" dur="500" decel="50000" autoRev="1" fill="hold">
                                              <p:stCondLst>
                                                <p:cond delay="0"/>
                                              </p:stCondLst>
                                            </p:cTn>
                                            <p:tgtEl>
                                              <p:spTgt spid="12"/>
                                            </p:tgtEl>
                                            <p:attrNameLst>
                                              <p:attrName>ppt_x</p:attrName>
                                            </p:attrNameLst>
                                          </p:cBhvr>
                                        </p:anim>
                                        <p:anim from="(-#ppt_h/2)" to="(#ppt_y)" calcmode="lin" valueType="num">
                                          <p:cBhvr>
                                            <p:cTn id="22" dur="1000" fill="hold">
                                              <p:stCondLst>
                                                <p:cond delay="0"/>
                                              </p:stCondLst>
                                            </p:cTn>
                                            <p:tgtEl>
                                              <p:spTgt spid="12"/>
                                            </p:tgtEl>
                                            <p:attrNameLst>
                                              <p:attrName>ppt_y</p:attrName>
                                            </p:attrNameLst>
                                          </p:cBhvr>
                                        </p:anim>
                                        <p:animRot by="21600000">
                                          <p:cBhvr>
                                            <p:cTn id="23" dur="1000" fill="hold">
                                              <p:stCondLst>
                                                <p:cond delay="0"/>
                                              </p:stCondLst>
                                            </p:cTn>
                                            <p:tgtEl>
                                              <p:spTgt spid="12"/>
                                            </p:tgtEl>
                                            <p:attrNameLst>
                                              <p:attrName>r</p:attrName>
                                            </p:attrNameLst>
                                          </p:cBhvr>
                                        </p:animRot>
                                      </p:childTnLst>
                                    </p:cTn>
                                  </p:par>
                                </p:childTnLst>
                              </p:cTn>
                            </p:par>
                            <p:par>
                              <p:cTn id="24" fill="hold">
                                <p:stCondLst>
                                  <p:cond delay="2200"/>
                                </p:stCondLst>
                                <p:childTnLst>
                                  <p:par>
                                    <p:cTn id="25" presetID="22" presetClass="entr" presetSubtype="8"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par>
                                    <p:cTn id="28" presetID="2" presetClass="entr" presetSubtype="8" fill="hold" nodeType="withEffect">
                                      <p:stCondLst>
                                        <p:cond delay="50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750" fill="hold"/>
                                            <p:tgtEl>
                                              <p:spTgt spid="19"/>
                                            </p:tgtEl>
                                            <p:attrNameLst>
                                              <p:attrName>ppt_x</p:attrName>
                                            </p:attrNameLst>
                                          </p:cBhvr>
                                          <p:tavLst>
                                            <p:tav tm="0">
                                              <p:val>
                                                <p:strVal val="0-#ppt_w/2"/>
                                              </p:val>
                                            </p:tav>
                                            <p:tav tm="100000">
                                              <p:val>
                                                <p:strVal val="#ppt_x"/>
                                              </p:val>
                                            </p:tav>
                                          </p:tavLst>
                                        </p:anim>
                                        <p:anim calcmode="lin" valueType="num">
                                          <p:cBhvr additive="base">
                                            <p:cTn id="31" dur="7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617577" y="123497"/>
            <a:ext cx="4459514" cy="810302"/>
            <a:chOff x="2890273" y="1314232"/>
            <a:chExt cx="3483555" cy="549605"/>
          </a:xfrm>
        </p:grpSpPr>
        <p:sp>
          <p:nvSpPr>
            <p:cNvPr id="6" name="矩形 5"/>
            <p:cNvSpPr/>
            <p:nvPr/>
          </p:nvSpPr>
          <p:spPr bwMode="auto">
            <a:xfrm>
              <a:off x="2952350" y="1314232"/>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latin typeface="华文新魏" panose="02010800040101010101" pitchFamily="2" charset="-122"/>
                  <a:ea typeface="华文新魏" panose="02010800040101010101" pitchFamily="2" charset="-122"/>
                </a:rPr>
                <a:t>单击此处添加文字模板</a:t>
              </a:r>
            </a:p>
          </p:txBody>
        </p:sp>
        <p:pic>
          <p:nvPicPr>
            <p:cNvPr id="7" name="图片 28" descr="C_108.jpg"/>
            <p:cNvPicPr>
              <a:picLocks noChangeAspect="1"/>
            </p:cNvPicPr>
            <p:nvPr/>
          </p:nvPicPr>
          <p:blipFill>
            <a:blip r:embed="rId3" cstate="email">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782685"/>
              <a:ext cx="3483555" cy="51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8" name="矩形 7"/>
          <p:cNvSpPr/>
          <p:nvPr/>
        </p:nvSpPr>
        <p:spPr>
          <a:xfrm flipH="1">
            <a:off x="4682905" y="4164734"/>
            <a:ext cx="3457921" cy="507789"/>
          </a:xfrm>
          <a:prstGeom prst="rect">
            <a:avLst/>
          </a:prstGeom>
          <a:effectLst/>
        </p:spPr>
        <p:txBody>
          <a:bodyPr wrap="square" lIns="91399" tIns="45699" rIns="91399" bIns="45699">
            <a:spAutoFit/>
          </a:bodyPr>
          <a:lstStyle/>
          <a:p>
            <a:pPr defTabSz="685617">
              <a:lnSpc>
                <a:spcPct val="150000"/>
              </a:lnSpc>
            </a:pPr>
            <a:r>
              <a:rPr lang="zh-CN" altLang="en-US" sz="900" dirty="0">
                <a:solidFill>
                  <a:srgbClr val="FFFFFF">
                    <a:lumMod val="50000"/>
                  </a:srgbClr>
                </a:solidFill>
                <a:latin typeface="Calibri"/>
                <a:ea typeface="宋体" panose="02010600030101010101" pitchFamily="2" charset="-122"/>
              </a:rPr>
              <a:t>这里输入简单的文字概述这里输入简单文字概述简单的文字概述</a:t>
            </a:r>
            <a:r>
              <a:rPr lang="zh-CN" altLang="en-US" sz="900" dirty="0">
                <a:solidFill>
                  <a:srgbClr val="FFFFFF">
                    <a:lumMod val="50000"/>
                  </a:srgbClr>
                </a:solidFill>
                <a:latin typeface="微软雅黑" pitchFamily="34" charset="-122"/>
                <a:ea typeface="微软雅黑" pitchFamily="34" charset="-122"/>
              </a:rPr>
              <a:t>。</a:t>
            </a:r>
            <a:r>
              <a:rPr lang="zh-CN" altLang="en-US" sz="900" dirty="0">
                <a:solidFill>
                  <a:srgbClr val="FFFFFF">
                    <a:lumMod val="50000"/>
                  </a:srgbClr>
                </a:solidFill>
                <a:latin typeface="Calibri"/>
                <a:ea typeface="宋体" panose="02010600030101010101" pitchFamily="2" charset="-122"/>
              </a:rPr>
              <a:t>这里输入简概述这里输入简单文字概述简单的文字概述</a:t>
            </a:r>
            <a:r>
              <a:rPr lang="zh-CN" altLang="en-US" sz="900" dirty="0">
                <a:solidFill>
                  <a:srgbClr val="FFFFFF">
                    <a:lumMod val="50000"/>
                  </a:srgbClr>
                </a:solidFill>
                <a:latin typeface="微软雅黑" pitchFamily="34" charset="-122"/>
                <a:ea typeface="微软雅黑" pitchFamily="34" charset="-122"/>
              </a:rPr>
              <a:t>。</a:t>
            </a:r>
            <a:endParaRPr lang="en-US" altLang="zh-CN" sz="900" dirty="0">
              <a:solidFill>
                <a:srgbClr val="FFFFFF">
                  <a:lumMod val="50000"/>
                </a:srgbClr>
              </a:solidFill>
              <a:latin typeface="微软雅黑" pitchFamily="34" charset="-122"/>
              <a:ea typeface="微软雅黑" pitchFamily="34" charset="-122"/>
            </a:endParaRPr>
          </a:p>
        </p:txBody>
      </p:sp>
      <p:sp>
        <p:nvSpPr>
          <p:cNvPr id="9" name="矩形 8"/>
          <p:cNvSpPr/>
          <p:nvPr/>
        </p:nvSpPr>
        <p:spPr>
          <a:xfrm>
            <a:off x="4692835" y="3926667"/>
            <a:ext cx="2616753" cy="246179"/>
          </a:xfrm>
          <a:prstGeom prst="rect">
            <a:avLst/>
          </a:prstGeom>
        </p:spPr>
        <p:txBody>
          <a:bodyPr wrap="square" lIns="91399" tIns="45699" rIns="91399" bIns="45699">
            <a:spAutoFit/>
          </a:bodyPr>
          <a:lstStyle/>
          <a:p>
            <a:pPr algn="just" defTabSz="913931" fontAlgn="base">
              <a:lnSpc>
                <a:spcPts val="1200"/>
              </a:lnSpc>
              <a:spcBef>
                <a:spcPct val="0"/>
              </a:spcBef>
              <a:spcAft>
                <a:spcPct val="0"/>
              </a:spcAft>
            </a:pPr>
            <a:r>
              <a:rPr lang="zh-CN" altLang="en-US" b="1" dirty="0">
                <a:solidFill>
                  <a:srgbClr val="FFFFFF">
                    <a:lumMod val="50000"/>
                  </a:srgbClr>
                </a:solidFill>
                <a:latin typeface="微软雅黑" pitchFamily="34" charset="-122"/>
                <a:ea typeface="微软雅黑" pitchFamily="34" charset="-122"/>
              </a:rPr>
              <a:t>这里填写小标题</a:t>
            </a:r>
            <a:endParaRPr lang="en-US" altLang="zh-CN" b="1" dirty="0">
              <a:solidFill>
                <a:srgbClr val="FFFFFF">
                  <a:lumMod val="50000"/>
                </a:srgbClr>
              </a:solidFill>
              <a:latin typeface="微软雅黑" pitchFamily="34" charset="-122"/>
              <a:ea typeface="微软雅黑" pitchFamily="34" charset="-122"/>
            </a:endParaRPr>
          </a:p>
        </p:txBody>
      </p:sp>
      <p:sp>
        <p:nvSpPr>
          <p:cNvPr id="10" name="矩形 9"/>
          <p:cNvSpPr/>
          <p:nvPr/>
        </p:nvSpPr>
        <p:spPr>
          <a:xfrm>
            <a:off x="4746014" y="1502068"/>
            <a:ext cx="3307743" cy="2254166"/>
          </a:xfrm>
          <a:prstGeom prst="rect">
            <a:avLst/>
          </a:prstGeom>
          <a:blipFill dpi="0" rotWithShape="1">
            <a:blip r:embed="rId5"/>
            <a:srcRect/>
            <a:tile tx="0" ty="0" sx="29000" sy="29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algn="ctr" defTabSz="685617"/>
            <a:endParaRPr lang="zh-CN" altLang="en-US" sz="1350" dirty="0">
              <a:solidFill>
                <a:srgbClr val="FFFFFF"/>
              </a:solidFill>
              <a:latin typeface="Calibri"/>
              <a:ea typeface="宋体" panose="02010600030101010101" pitchFamily="2" charset="-122"/>
            </a:endParaRPr>
          </a:p>
        </p:txBody>
      </p:sp>
      <p:sp>
        <p:nvSpPr>
          <p:cNvPr id="11" name="矩形 13"/>
          <p:cNvSpPr>
            <a:spLocks noChangeArrowheads="1"/>
          </p:cNvSpPr>
          <p:nvPr/>
        </p:nvSpPr>
        <p:spPr bwMode="auto">
          <a:xfrm>
            <a:off x="1462246" y="2054248"/>
            <a:ext cx="308805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617"/>
            <a:r>
              <a:rPr lang="zh-CN" altLang="en-US" sz="900" dirty="0">
                <a:solidFill>
                  <a:srgbClr val="FFFFFF">
                    <a:lumMod val="50000"/>
                  </a:srgbClr>
                </a:solidFill>
                <a:latin typeface="Calibri"/>
                <a:ea typeface="宋体" panose="02010600030101010101" pitchFamily="2" charset="-122"/>
              </a:rPr>
              <a:t>Vestibulum ante ipsum primis in faucibus orci luctus et ultrices posuere cubilia CuraeVestibulum ante ipsum primis in faucibus orci luctus et ultrices posuere cubilia Curae</a:t>
            </a:r>
          </a:p>
          <a:p>
            <a:pPr defTabSz="685617"/>
            <a:r>
              <a:rPr lang="zh-CN" altLang="en-US" sz="900" dirty="0">
                <a:solidFill>
                  <a:srgbClr val="FFFFFF">
                    <a:lumMod val="50000"/>
                  </a:srgbClr>
                </a:solidFill>
                <a:latin typeface="Calibri"/>
                <a:ea typeface="宋体" panose="02010600030101010101" pitchFamily="2" charset="-122"/>
              </a:rPr>
              <a:t>Vestibulum ante ipsum primis in faucibus orci luctus et ultrices posuere cubilia Curae</a:t>
            </a:r>
          </a:p>
          <a:p>
            <a:pPr defTabSz="685617"/>
            <a:endParaRPr lang="zh-CN" altLang="en-US" sz="900" dirty="0">
              <a:solidFill>
                <a:srgbClr val="FFFFFF">
                  <a:lumMod val="50000"/>
                </a:srgbClr>
              </a:solidFill>
              <a:latin typeface="Calibri"/>
              <a:ea typeface="宋体" panose="02010600030101010101" pitchFamily="2" charset="-122"/>
            </a:endParaRPr>
          </a:p>
        </p:txBody>
      </p:sp>
      <p:sp>
        <p:nvSpPr>
          <p:cNvPr id="12" name="矩形 14"/>
          <p:cNvSpPr>
            <a:spLocks noChangeArrowheads="1"/>
          </p:cNvSpPr>
          <p:nvPr/>
        </p:nvSpPr>
        <p:spPr bwMode="auto">
          <a:xfrm>
            <a:off x="1471768" y="1811417"/>
            <a:ext cx="135699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defTabSz="913931" fontAlgn="base">
              <a:lnSpc>
                <a:spcPts val="1200"/>
              </a:lnSpc>
              <a:spcBef>
                <a:spcPct val="0"/>
              </a:spcBef>
              <a:spcAft>
                <a:spcPct val="0"/>
              </a:spcAft>
            </a:pPr>
            <a:r>
              <a:rPr lang="zh-CN" altLang="en-US" sz="1350" b="1" dirty="0">
                <a:solidFill>
                  <a:srgbClr val="FFFFFF">
                    <a:lumMod val="50000"/>
                  </a:srgbClr>
                </a:solidFill>
                <a:latin typeface="微软雅黑" pitchFamily="34" charset="-122"/>
                <a:ea typeface="微软雅黑" pitchFamily="34" charset="-122"/>
              </a:rPr>
              <a:t>这里填写小标题</a:t>
            </a:r>
            <a:endParaRPr lang="en-US" altLang="zh-CN" sz="1350" b="1" dirty="0">
              <a:solidFill>
                <a:srgbClr val="FFFFFF">
                  <a:lumMod val="50000"/>
                </a:srgbClr>
              </a:solidFill>
              <a:latin typeface="微软雅黑" pitchFamily="34" charset="-122"/>
              <a:ea typeface="微软雅黑" pitchFamily="34" charset="-122"/>
            </a:endParaRPr>
          </a:p>
        </p:txBody>
      </p:sp>
      <p:sp>
        <p:nvSpPr>
          <p:cNvPr id="13" name="矩形 15"/>
          <p:cNvSpPr>
            <a:spLocks noChangeArrowheads="1"/>
          </p:cNvSpPr>
          <p:nvPr/>
        </p:nvSpPr>
        <p:spPr bwMode="auto">
          <a:xfrm>
            <a:off x="1462246" y="3530281"/>
            <a:ext cx="308805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617"/>
            <a:r>
              <a:rPr lang="zh-CN" altLang="en-US" sz="900">
                <a:solidFill>
                  <a:srgbClr val="FFFFFF">
                    <a:lumMod val="50000"/>
                  </a:srgbClr>
                </a:solidFill>
                <a:latin typeface="Calibri"/>
                <a:ea typeface="宋体" panose="02010600030101010101" pitchFamily="2" charset="-122"/>
              </a:rPr>
              <a:t>Vestibulum ante ipsum primis in faucibus orci luctus et ultrices posuere cubilia CuraeVestibulum ante ipsum primis in faucibus orci luctus et ultrices posuere cubilia Curae</a:t>
            </a:r>
          </a:p>
          <a:p>
            <a:pPr defTabSz="685617"/>
            <a:r>
              <a:rPr lang="zh-CN" altLang="en-US" sz="900">
                <a:solidFill>
                  <a:srgbClr val="FFFFFF">
                    <a:lumMod val="50000"/>
                  </a:srgbClr>
                </a:solidFill>
                <a:latin typeface="Calibri"/>
                <a:ea typeface="宋体" panose="02010600030101010101" pitchFamily="2" charset="-122"/>
              </a:rPr>
              <a:t>Vestibulum ante ipsum primis in faucibus orci luctus et ultrices posuere cubilia Curae</a:t>
            </a:r>
          </a:p>
          <a:p>
            <a:pPr defTabSz="685617"/>
            <a:endParaRPr lang="zh-CN" altLang="en-US" sz="900">
              <a:solidFill>
                <a:srgbClr val="FFFFFF">
                  <a:lumMod val="50000"/>
                </a:srgbClr>
              </a:solidFill>
              <a:latin typeface="Calibri"/>
              <a:ea typeface="宋体" panose="02010600030101010101" pitchFamily="2" charset="-122"/>
            </a:endParaRPr>
          </a:p>
        </p:txBody>
      </p:sp>
      <p:sp>
        <p:nvSpPr>
          <p:cNvPr id="14" name="矩形 16"/>
          <p:cNvSpPr>
            <a:spLocks noChangeArrowheads="1"/>
          </p:cNvSpPr>
          <p:nvPr/>
        </p:nvSpPr>
        <p:spPr bwMode="auto">
          <a:xfrm>
            <a:off x="1471768" y="3287450"/>
            <a:ext cx="135699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defTabSz="913931" fontAlgn="base">
              <a:lnSpc>
                <a:spcPts val="1200"/>
              </a:lnSpc>
              <a:spcBef>
                <a:spcPct val="0"/>
              </a:spcBef>
              <a:spcAft>
                <a:spcPct val="0"/>
              </a:spcAft>
            </a:pPr>
            <a:r>
              <a:rPr lang="zh-CN" altLang="en-US" sz="1350" b="1" dirty="0">
                <a:solidFill>
                  <a:srgbClr val="FFFFFF">
                    <a:lumMod val="50000"/>
                  </a:srgbClr>
                </a:solidFill>
                <a:latin typeface="微软雅黑" pitchFamily="34" charset="-122"/>
                <a:ea typeface="微软雅黑" pitchFamily="34" charset="-122"/>
              </a:rPr>
              <a:t>这里填写小标题</a:t>
            </a:r>
            <a:endParaRPr lang="en-US" altLang="zh-CN" sz="1350" b="1" dirty="0">
              <a:solidFill>
                <a:srgbClr val="FFFFFF">
                  <a:lumMod val="50000"/>
                </a:srgbClr>
              </a:solidFill>
              <a:latin typeface="微软雅黑" pitchFamily="34" charset="-122"/>
              <a:ea typeface="微软雅黑" pitchFamily="34" charset="-122"/>
            </a:endParaRPr>
          </a:p>
        </p:txBody>
      </p:sp>
      <p:sp>
        <p:nvSpPr>
          <p:cNvPr id="15" name="椭圆 14"/>
          <p:cNvSpPr/>
          <p:nvPr/>
        </p:nvSpPr>
        <p:spPr>
          <a:xfrm>
            <a:off x="1164600" y="1808891"/>
            <a:ext cx="298778" cy="298778"/>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defRPr/>
            </a:pPr>
            <a:endParaRPr lang="zh-CN" altLang="en-US" sz="1350">
              <a:solidFill>
                <a:srgbClr val="FFFFFF">
                  <a:lumMod val="50000"/>
                </a:srgbClr>
              </a:solidFill>
              <a:latin typeface="Calibri"/>
              <a:ea typeface="宋体" panose="02010600030101010101" pitchFamily="2" charset="-122"/>
            </a:endParaRPr>
          </a:p>
        </p:txBody>
      </p:sp>
      <p:sp>
        <p:nvSpPr>
          <p:cNvPr id="16" name="椭圆 15"/>
          <p:cNvSpPr/>
          <p:nvPr/>
        </p:nvSpPr>
        <p:spPr>
          <a:xfrm>
            <a:off x="1164600" y="3302780"/>
            <a:ext cx="298778" cy="299968"/>
          </a:xfrm>
          <a:prstGeom prst="ellipse">
            <a:avLst/>
          </a:prstGeom>
          <a:solidFill>
            <a:srgbClr val="BE27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defRPr/>
            </a:pPr>
            <a:endParaRPr lang="zh-CN" altLang="en-US" sz="1350">
              <a:solidFill>
                <a:srgbClr val="FFFFFF">
                  <a:lumMod val="50000"/>
                </a:srgbClr>
              </a:solidFill>
              <a:latin typeface="Calibri"/>
              <a:ea typeface="宋体" panose="02010600030101010101" pitchFamily="2" charset="-122"/>
            </a:endParaRPr>
          </a:p>
        </p:txBody>
      </p:sp>
    </p:spTree>
    <p:extLst>
      <p:ext uri="{BB962C8B-B14F-4D97-AF65-F5344CB8AC3E}">
        <p14:creationId xmlns:p14="http://schemas.microsoft.com/office/powerpoint/2010/main" val="390929885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350"/>
                                        <p:tgtEl>
                                          <p:spTgt spid="9"/>
                                        </p:tgtEl>
                                      </p:cBhvr>
                                    </p:animEffect>
                                  </p:childTnLst>
                                </p:cTn>
                              </p:par>
                              <p:par>
                                <p:cTn id="14" presetID="26" presetClass="emph" presetSubtype="0" fill="hold" grpId="1" nodeType="withEffect">
                                  <p:stCondLst>
                                    <p:cond delay="0"/>
                                  </p:stCondLst>
                                  <p:childTnLst>
                                    <p:animEffect transition="out" filter="fade">
                                      <p:cBhvr>
                                        <p:cTn id="15" dur="400" tmFilter="0, 0; .2, .5; .8, .5; 1, 0"/>
                                        <p:tgtEl>
                                          <p:spTgt spid="9"/>
                                        </p:tgtEl>
                                      </p:cBhvr>
                                    </p:animEffect>
                                    <p:animScale>
                                      <p:cBhvr>
                                        <p:cTn id="16" dur="200" autoRev="1" fill="hold"/>
                                        <p:tgtEl>
                                          <p:spTgt spid="9"/>
                                        </p:tgtEl>
                                      </p:cBhvr>
                                      <p:by x="105000" y="105000"/>
                                    </p:animScale>
                                  </p:childTnLst>
                                </p:cTn>
                              </p:par>
                            </p:childTnLst>
                          </p:cTn>
                        </p:par>
                        <p:par>
                          <p:cTn id="17" fill="hold">
                            <p:stCondLst>
                              <p:cond delay="1150"/>
                            </p:stCondLst>
                            <p:childTnLst>
                              <p:par>
                                <p:cTn id="18" presetID="1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par>
                          <p:cTn id="21" fill="hold">
                            <p:stCondLst>
                              <p:cond delay="1650"/>
                            </p:stCondLst>
                            <p:childTnLst>
                              <p:par>
                                <p:cTn id="22" presetID="10"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p:stCondLst>
                              <p:cond delay="2150"/>
                            </p:stCondLst>
                            <p:childTnLst>
                              <p:par>
                                <p:cTn id="26" presetID="42"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250"/>
                                        <p:tgtEl>
                                          <p:spTgt spid="11"/>
                                        </p:tgtEl>
                                      </p:cBhvr>
                                    </p:animEffect>
                                    <p:anim calcmode="lin" valueType="num">
                                      <p:cBhvr>
                                        <p:cTn id="29" dur="250" fill="hold"/>
                                        <p:tgtEl>
                                          <p:spTgt spid="11"/>
                                        </p:tgtEl>
                                        <p:attrNameLst>
                                          <p:attrName>ppt_x</p:attrName>
                                        </p:attrNameLst>
                                      </p:cBhvr>
                                      <p:tavLst>
                                        <p:tav tm="0">
                                          <p:val>
                                            <p:strVal val="#ppt_x"/>
                                          </p:val>
                                        </p:tav>
                                        <p:tav tm="100000">
                                          <p:val>
                                            <p:strVal val="#ppt_x"/>
                                          </p:val>
                                        </p:tav>
                                      </p:tavLst>
                                    </p:anim>
                                    <p:anim calcmode="lin" valueType="num">
                                      <p:cBhvr>
                                        <p:cTn id="30" dur="250" fill="hold"/>
                                        <p:tgtEl>
                                          <p:spTgt spid="11"/>
                                        </p:tgtEl>
                                        <p:attrNameLst>
                                          <p:attrName>ppt_y</p:attrName>
                                        </p:attrNameLst>
                                      </p:cBhvr>
                                      <p:tavLst>
                                        <p:tav tm="0">
                                          <p:val>
                                            <p:strVal val="#ppt_y+.1"/>
                                          </p:val>
                                        </p:tav>
                                        <p:tav tm="100000">
                                          <p:val>
                                            <p:strVal val="#ppt_y"/>
                                          </p:val>
                                        </p:tav>
                                      </p:tavLst>
                                    </p:anim>
                                  </p:childTnLst>
                                </p:cTn>
                              </p:par>
                            </p:childTnLst>
                          </p:cTn>
                        </p:par>
                        <p:par>
                          <p:cTn id="31" fill="hold">
                            <p:stCondLst>
                              <p:cond delay="2400"/>
                            </p:stCondLst>
                            <p:childTnLst>
                              <p:par>
                                <p:cTn id="32" presetID="42"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250"/>
                                        <p:tgtEl>
                                          <p:spTgt spid="12"/>
                                        </p:tgtEl>
                                      </p:cBhvr>
                                    </p:animEffect>
                                    <p:anim calcmode="lin" valueType="num">
                                      <p:cBhvr>
                                        <p:cTn id="35" dur="250" fill="hold"/>
                                        <p:tgtEl>
                                          <p:spTgt spid="12"/>
                                        </p:tgtEl>
                                        <p:attrNameLst>
                                          <p:attrName>ppt_x</p:attrName>
                                        </p:attrNameLst>
                                      </p:cBhvr>
                                      <p:tavLst>
                                        <p:tav tm="0">
                                          <p:val>
                                            <p:strVal val="#ppt_x"/>
                                          </p:val>
                                        </p:tav>
                                        <p:tav tm="100000">
                                          <p:val>
                                            <p:strVal val="#ppt_x"/>
                                          </p:val>
                                        </p:tav>
                                      </p:tavLst>
                                    </p:anim>
                                    <p:anim calcmode="lin" valueType="num">
                                      <p:cBhvr>
                                        <p:cTn id="36" dur="250" fill="hold"/>
                                        <p:tgtEl>
                                          <p:spTgt spid="12"/>
                                        </p:tgtEl>
                                        <p:attrNameLst>
                                          <p:attrName>ppt_y</p:attrName>
                                        </p:attrNameLst>
                                      </p:cBhvr>
                                      <p:tavLst>
                                        <p:tav tm="0">
                                          <p:val>
                                            <p:strVal val="#ppt_y+.1"/>
                                          </p:val>
                                        </p:tav>
                                        <p:tav tm="100000">
                                          <p:val>
                                            <p:strVal val="#ppt_y"/>
                                          </p:val>
                                        </p:tav>
                                      </p:tavLst>
                                    </p:anim>
                                  </p:childTnLst>
                                </p:cTn>
                              </p:par>
                            </p:childTnLst>
                          </p:cTn>
                        </p:par>
                        <p:par>
                          <p:cTn id="37" fill="hold">
                            <p:stCondLst>
                              <p:cond delay="2650"/>
                            </p:stCondLst>
                            <p:childTnLst>
                              <p:par>
                                <p:cTn id="38" presetID="42" presetClass="entr" presetSubtype="0"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250"/>
                                        <p:tgtEl>
                                          <p:spTgt spid="13"/>
                                        </p:tgtEl>
                                      </p:cBhvr>
                                    </p:animEffect>
                                    <p:anim calcmode="lin" valueType="num">
                                      <p:cBhvr>
                                        <p:cTn id="41" dur="250" fill="hold"/>
                                        <p:tgtEl>
                                          <p:spTgt spid="13"/>
                                        </p:tgtEl>
                                        <p:attrNameLst>
                                          <p:attrName>ppt_x</p:attrName>
                                        </p:attrNameLst>
                                      </p:cBhvr>
                                      <p:tavLst>
                                        <p:tav tm="0">
                                          <p:val>
                                            <p:strVal val="#ppt_x"/>
                                          </p:val>
                                        </p:tav>
                                        <p:tav tm="100000">
                                          <p:val>
                                            <p:strVal val="#ppt_x"/>
                                          </p:val>
                                        </p:tav>
                                      </p:tavLst>
                                    </p:anim>
                                    <p:anim calcmode="lin" valueType="num">
                                      <p:cBhvr>
                                        <p:cTn id="42" dur="250" fill="hold"/>
                                        <p:tgtEl>
                                          <p:spTgt spid="13"/>
                                        </p:tgtEl>
                                        <p:attrNameLst>
                                          <p:attrName>ppt_y</p:attrName>
                                        </p:attrNameLst>
                                      </p:cBhvr>
                                      <p:tavLst>
                                        <p:tav tm="0">
                                          <p:val>
                                            <p:strVal val="#ppt_y+.1"/>
                                          </p:val>
                                        </p:tav>
                                        <p:tav tm="100000">
                                          <p:val>
                                            <p:strVal val="#ppt_y"/>
                                          </p:val>
                                        </p:tav>
                                      </p:tavLst>
                                    </p:anim>
                                  </p:childTnLst>
                                </p:cTn>
                              </p:par>
                            </p:childTnLst>
                          </p:cTn>
                        </p:par>
                        <p:par>
                          <p:cTn id="43" fill="hold">
                            <p:stCondLst>
                              <p:cond delay="2900"/>
                            </p:stCondLst>
                            <p:childTnLst>
                              <p:par>
                                <p:cTn id="44" presetID="42" presetClass="entr" presetSubtype="0"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250"/>
                                        <p:tgtEl>
                                          <p:spTgt spid="14"/>
                                        </p:tgtEl>
                                      </p:cBhvr>
                                    </p:animEffect>
                                    <p:anim calcmode="lin" valueType="num">
                                      <p:cBhvr>
                                        <p:cTn id="47" dur="250" fill="hold"/>
                                        <p:tgtEl>
                                          <p:spTgt spid="14"/>
                                        </p:tgtEl>
                                        <p:attrNameLst>
                                          <p:attrName>ppt_x</p:attrName>
                                        </p:attrNameLst>
                                      </p:cBhvr>
                                      <p:tavLst>
                                        <p:tav tm="0">
                                          <p:val>
                                            <p:strVal val="#ppt_x"/>
                                          </p:val>
                                        </p:tav>
                                        <p:tav tm="100000">
                                          <p:val>
                                            <p:strVal val="#ppt_x"/>
                                          </p:val>
                                        </p:tav>
                                      </p:tavLst>
                                    </p:anim>
                                    <p:anim calcmode="lin" valueType="num">
                                      <p:cBhvr>
                                        <p:cTn id="48" dur="250" fill="hold"/>
                                        <p:tgtEl>
                                          <p:spTgt spid="14"/>
                                        </p:tgtEl>
                                        <p:attrNameLst>
                                          <p:attrName>ppt_y</p:attrName>
                                        </p:attrNameLst>
                                      </p:cBhvr>
                                      <p:tavLst>
                                        <p:tav tm="0">
                                          <p:val>
                                            <p:strVal val="#ppt_y+.1"/>
                                          </p:val>
                                        </p:tav>
                                        <p:tav tm="100000">
                                          <p:val>
                                            <p:strVal val="#ppt_y"/>
                                          </p:val>
                                        </p:tav>
                                      </p:tavLst>
                                    </p:anim>
                                  </p:childTnLst>
                                </p:cTn>
                              </p:par>
                            </p:childTnLst>
                          </p:cTn>
                        </p:par>
                        <p:par>
                          <p:cTn id="49" fill="hold">
                            <p:stCondLst>
                              <p:cond delay="3150"/>
                            </p:stCondLst>
                            <p:childTnLst>
                              <p:par>
                                <p:cTn id="50" presetID="42"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250"/>
                                        <p:tgtEl>
                                          <p:spTgt spid="15"/>
                                        </p:tgtEl>
                                      </p:cBhvr>
                                    </p:animEffect>
                                    <p:anim calcmode="lin" valueType="num">
                                      <p:cBhvr>
                                        <p:cTn id="53" dur="250" fill="hold"/>
                                        <p:tgtEl>
                                          <p:spTgt spid="15"/>
                                        </p:tgtEl>
                                        <p:attrNameLst>
                                          <p:attrName>ppt_x</p:attrName>
                                        </p:attrNameLst>
                                      </p:cBhvr>
                                      <p:tavLst>
                                        <p:tav tm="0">
                                          <p:val>
                                            <p:strVal val="#ppt_x"/>
                                          </p:val>
                                        </p:tav>
                                        <p:tav tm="100000">
                                          <p:val>
                                            <p:strVal val="#ppt_x"/>
                                          </p:val>
                                        </p:tav>
                                      </p:tavLst>
                                    </p:anim>
                                    <p:anim calcmode="lin" valueType="num">
                                      <p:cBhvr>
                                        <p:cTn id="54" dur="250" fill="hold"/>
                                        <p:tgtEl>
                                          <p:spTgt spid="15"/>
                                        </p:tgtEl>
                                        <p:attrNameLst>
                                          <p:attrName>ppt_y</p:attrName>
                                        </p:attrNameLst>
                                      </p:cBhvr>
                                      <p:tavLst>
                                        <p:tav tm="0">
                                          <p:val>
                                            <p:strVal val="#ppt_y+.1"/>
                                          </p:val>
                                        </p:tav>
                                        <p:tav tm="100000">
                                          <p:val>
                                            <p:strVal val="#ppt_y"/>
                                          </p:val>
                                        </p:tav>
                                      </p:tavLst>
                                    </p:anim>
                                  </p:childTnLst>
                                </p:cTn>
                              </p:par>
                            </p:childTnLst>
                          </p:cTn>
                        </p:par>
                        <p:par>
                          <p:cTn id="55" fill="hold">
                            <p:stCondLst>
                              <p:cond delay="3400"/>
                            </p:stCondLst>
                            <p:childTnLst>
                              <p:par>
                                <p:cTn id="56" presetID="42" presetClass="entr" presetSubtype="0"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250"/>
                                        <p:tgtEl>
                                          <p:spTgt spid="16"/>
                                        </p:tgtEl>
                                      </p:cBhvr>
                                    </p:animEffect>
                                    <p:anim calcmode="lin" valueType="num">
                                      <p:cBhvr>
                                        <p:cTn id="59" dur="250" fill="hold"/>
                                        <p:tgtEl>
                                          <p:spTgt spid="16"/>
                                        </p:tgtEl>
                                        <p:attrNameLst>
                                          <p:attrName>ppt_x</p:attrName>
                                        </p:attrNameLst>
                                      </p:cBhvr>
                                      <p:tavLst>
                                        <p:tav tm="0">
                                          <p:val>
                                            <p:strVal val="#ppt_x"/>
                                          </p:val>
                                        </p:tav>
                                        <p:tav tm="100000">
                                          <p:val>
                                            <p:strVal val="#ppt_x"/>
                                          </p:val>
                                        </p:tav>
                                      </p:tavLst>
                                    </p:anim>
                                    <p:anim calcmode="lin" valueType="num">
                                      <p:cBhvr>
                                        <p:cTn id="60" dur="25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9" grpId="1"/>
      <p:bldP spid="10" grpId="0" animBg="1"/>
      <p:bldP spid="11" grpId="0"/>
      <p:bldP spid="12" grpId="0"/>
      <p:bldP spid="13" grpId="0"/>
      <p:bldP spid="14" grpId="0"/>
      <p:bldP spid="15" grpId="0"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617577" y="123497"/>
            <a:ext cx="4459514" cy="810302"/>
            <a:chOff x="2890273" y="1314232"/>
            <a:chExt cx="3483555" cy="549605"/>
          </a:xfrm>
        </p:grpSpPr>
        <p:sp>
          <p:nvSpPr>
            <p:cNvPr id="6" name="矩形 5"/>
            <p:cNvSpPr/>
            <p:nvPr/>
          </p:nvSpPr>
          <p:spPr bwMode="auto">
            <a:xfrm>
              <a:off x="2952350" y="1314232"/>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latin typeface="华文新魏" panose="02010800040101010101" pitchFamily="2" charset="-122"/>
                  <a:ea typeface="华文新魏" panose="02010800040101010101" pitchFamily="2" charset="-122"/>
                </a:rPr>
                <a:t>单击此处添加文字模板</a:t>
              </a:r>
            </a:p>
          </p:txBody>
        </p:sp>
        <p:pic>
          <p:nvPicPr>
            <p:cNvPr id="7" name="图片 28" descr="C_108.jpg"/>
            <p:cNvPicPr>
              <a:picLocks noChangeAspect="1"/>
            </p:cNvPicPr>
            <p:nvPr/>
          </p:nvPicPr>
          <p:blipFill>
            <a:blip r:embed="rId3" cstate="email">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782685"/>
              <a:ext cx="3483555" cy="51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7"/>
          <p:cNvGrpSpPr/>
          <p:nvPr/>
        </p:nvGrpSpPr>
        <p:grpSpPr>
          <a:xfrm>
            <a:off x="1055580" y="1580764"/>
            <a:ext cx="6813491" cy="3109041"/>
            <a:chOff x="590809" y="1003877"/>
            <a:chExt cx="8446580" cy="3854231"/>
          </a:xfrm>
        </p:grpSpPr>
        <p:grpSp>
          <p:nvGrpSpPr>
            <p:cNvPr id="9" name="组合 8"/>
            <p:cNvGrpSpPr/>
            <p:nvPr/>
          </p:nvGrpSpPr>
          <p:grpSpPr>
            <a:xfrm>
              <a:off x="2873515" y="1003877"/>
              <a:ext cx="2065893" cy="1757720"/>
              <a:chOff x="2873515" y="1003877"/>
              <a:chExt cx="2065893" cy="1757720"/>
            </a:xfrm>
          </p:grpSpPr>
          <p:sp>
            <p:nvSpPr>
              <p:cNvPr id="52" name="任意多边形 54"/>
              <p:cNvSpPr/>
              <p:nvPr/>
            </p:nvSpPr>
            <p:spPr>
              <a:xfrm rot="5400000">
                <a:off x="3027602" y="849790"/>
                <a:ext cx="1757720" cy="2065893"/>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chemeClr val="tx2">
                  <a:lumMod val="50000"/>
                </a:schemeClr>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54426" tIns="27213" rIns="54426" bIns="27213" anchor="ctr"/>
              <a:lstStyle/>
              <a:p>
                <a:pPr algn="ctr" defTabSz="685617">
                  <a:defRPr/>
                </a:pPr>
                <a:endParaRPr lang="zh-CN" altLang="en-US" sz="1350">
                  <a:solidFill>
                    <a:srgbClr val="FFFFFF"/>
                  </a:solidFill>
                  <a:latin typeface="微软雅黑" panose="020B0503020204020204" pitchFamily="34" charset="-122"/>
                  <a:ea typeface="微软雅黑" panose="020B0503020204020204" pitchFamily="34" charset="-122"/>
                </a:endParaRPr>
              </a:p>
            </p:txBody>
          </p:sp>
          <p:grpSp>
            <p:nvGrpSpPr>
              <p:cNvPr id="53" name="组合 199"/>
              <p:cNvGrpSpPr>
                <a:grpSpLocks/>
              </p:cNvGrpSpPr>
              <p:nvPr/>
            </p:nvGrpSpPr>
            <p:grpSpPr bwMode="auto">
              <a:xfrm>
                <a:off x="3516576" y="1705213"/>
                <a:ext cx="464573" cy="416302"/>
                <a:chOff x="6942138" y="1422400"/>
                <a:chExt cx="357188" cy="323851"/>
              </a:xfrm>
            </p:grpSpPr>
            <p:sp>
              <p:nvSpPr>
                <p:cNvPr id="55" name="Freeform 31"/>
                <p:cNvSpPr>
                  <a:spLocks/>
                </p:cNvSpPr>
                <p:nvPr/>
              </p:nvSpPr>
              <p:spPr bwMode="auto">
                <a:xfrm>
                  <a:off x="6942138" y="1706563"/>
                  <a:ext cx="357188" cy="39688"/>
                </a:xfrm>
                <a:custGeom>
                  <a:avLst/>
                  <a:gdLst>
                    <a:gd name="T0" fmla="*/ 357188 w 136"/>
                    <a:gd name="T1" fmla="*/ 18521 h 15"/>
                    <a:gd name="T2" fmla="*/ 336177 w 136"/>
                    <a:gd name="T3" fmla="*/ 39688 h 15"/>
                    <a:gd name="T4" fmla="*/ 21011 w 136"/>
                    <a:gd name="T5" fmla="*/ 39688 h 15"/>
                    <a:gd name="T6" fmla="*/ 0 w 136"/>
                    <a:gd name="T7" fmla="*/ 18521 h 15"/>
                    <a:gd name="T8" fmla="*/ 21011 w 136"/>
                    <a:gd name="T9" fmla="*/ 0 h 15"/>
                    <a:gd name="T10" fmla="*/ 336177 w 136"/>
                    <a:gd name="T11" fmla="*/ 0 h 15"/>
                    <a:gd name="T12" fmla="*/ 357188 w 136"/>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latin typeface="微软雅黑" panose="020B0503020204020204" pitchFamily="34" charset="-122"/>
                    <a:ea typeface="微软雅黑" panose="020B0503020204020204" pitchFamily="34" charset="-122"/>
                  </a:endParaRPr>
                </a:p>
              </p:txBody>
            </p:sp>
            <p:sp>
              <p:nvSpPr>
                <p:cNvPr id="56" name="Freeform 32"/>
                <p:cNvSpPr>
                  <a:spLocks/>
                </p:cNvSpPr>
                <p:nvPr/>
              </p:nvSpPr>
              <p:spPr bwMode="auto">
                <a:xfrm>
                  <a:off x="6986588"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latin typeface="微软雅黑" panose="020B0503020204020204" pitchFamily="34" charset="-122"/>
                    <a:ea typeface="微软雅黑" panose="020B0503020204020204" pitchFamily="34" charset="-122"/>
                  </a:endParaRPr>
                </a:p>
              </p:txBody>
            </p:sp>
            <p:sp>
              <p:nvSpPr>
                <p:cNvPr id="57" name="Freeform 33"/>
                <p:cNvSpPr>
                  <a:spLocks/>
                </p:cNvSpPr>
                <p:nvPr/>
              </p:nvSpPr>
              <p:spPr bwMode="auto">
                <a:xfrm>
                  <a:off x="7062788" y="1562100"/>
                  <a:ext cx="39688" cy="123825"/>
                </a:xfrm>
                <a:custGeom>
                  <a:avLst/>
                  <a:gdLst>
                    <a:gd name="T0" fmla="*/ 21167 w 15"/>
                    <a:gd name="T1" fmla="*/ 123825 h 47"/>
                    <a:gd name="T2" fmla="*/ 0 w 15"/>
                    <a:gd name="T3" fmla="*/ 102748 h 47"/>
                    <a:gd name="T4" fmla="*/ 0 w 15"/>
                    <a:gd name="T5" fmla="*/ 21077 h 47"/>
                    <a:gd name="T6" fmla="*/ 21167 w 15"/>
                    <a:gd name="T7" fmla="*/ 0 h 47"/>
                    <a:gd name="T8" fmla="*/ 39688 w 15"/>
                    <a:gd name="T9" fmla="*/ 21077 h 47"/>
                    <a:gd name="T10" fmla="*/ 39688 w 15"/>
                    <a:gd name="T11" fmla="*/ 102748 h 47"/>
                    <a:gd name="T12" fmla="*/ 21167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latin typeface="微软雅黑" panose="020B0503020204020204" pitchFamily="34" charset="-122"/>
                    <a:ea typeface="微软雅黑" panose="020B0503020204020204" pitchFamily="34" charset="-122"/>
                  </a:endParaRPr>
                </a:p>
              </p:txBody>
            </p:sp>
            <p:sp>
              <p:nvSpPr>
                <p:cNvPr id="58" name="Freeform 34"/>
                <p:cNvSpPr>
                  <a:spLocks/>
                </p:cNvSpPr>
                <p:nvPr/>
              </p:nvSpPr>
              <p:spPr bwMode="auto">
                <a:xfrm>
                  <a:off x="7138988" y="1562100"/>
                  <a:ext cx="39688" cy="123825"/>
                </a:xfrm>
                <a:custGeom>
                  <a:avLst/>
                  <a:gdLst>
                    <a:gd name="T0" fmla="*/ 18521 w 15"/>
                    <a:gd name="T1" fmla="*/ 123825 h 47"/>
                    <a:gd name="T2" fmla="*/ 0 w 15"/>
                    <a:gd name="T3" fmla="*/ 102748 h 47"/>
                    <a:gd name="T4" fmla="*/ 0 w 15"/>
                    <a:gd name="T5" fmla="*/ 21077 h 47"/>
                    <a:gd name="T6" fmla="*/ 18521 w 15"/>
                    <a:gd name="T7" fmla="*/ 0 h 47"/>
                    <a:gd name="T8" fmla="*/ 39688 w 15"/>
                    <a:gd name="T9" fmla="*/ 21077 h 47"/>
                    <a:gd name="T10" fmla="*/ 39688 w 15"/>
                    <a:gd name="T11" fmla="*/ 102748 h 47"/>
                    <a:gd name="T12" fmla="*/ 18521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latin typeface="微软雅黑" panose="020B0503020204020204" pitchFamily="34" charset="-122"/>
                    <a:ea typeface="微软雅黑" panose="020B0503020204020204" pitchFamily="34" charset="-122"/>
                  </a:endParaRPr>
                </a:p>
              </p:txBody>
            </p:sp>
            <p:sp>
              <p:nvSpPr>
                <p:cNvPr id="59" name="Freeform 35"/>
                <p:cNvSpPr>
                  <a:spLocks/>
                </p:cNvSpPr>
                <p:nvPr/>
              </p:nvSpPr>
              <p:spPr bwMode="auto">
                <a:xfrm>
                  <a:off x="7212013"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latin typeface="微软雅黑" panose="020B0503020204020204" pitchFamily="34" charset="-122"/>
                    <a:ea typeface="微软雅黑" panose="020B0503020204020204" pitchFamily="34" charset="-122"/>
                  </a:endParaRPr>
                </a:p>
              </p:txBody>
            </p:sp>
            <p:sp>
              <p:nvSpPr>
                <p:cNvPr id="60" name="Freeform 36"/>
                <p:cNvSpPr>
                  <a:spLocks/>
                </p:cNvSpPr>
                <p:nvPr/>
              </p:nvSpPr>
              <p:spPr bwMode="auto">
                <a:xfrm>
                  <a:off x="7010400" y="1422400"/>
                  <a:ext cx="220663" cy="66675"/>
                </a:xfrm>
                <a:custGeom>
                  <a:avLst/>
                  <a:gdLst>
                    <a:gd name="T0" fmla="*/ 220663 w 84"/>
                    <a:gd name="T1" fmla="*/ 66675 h 25"/>
                    <a:gd name="T2" fmla="*/ 136601 w 84"/>
                    <a:gd name="T3" fmla="*/ 10668 h 25"/>
                    <a:gd name="T4" fmla="*/ 84062 w 84"/>
                    <a:gd name="T5" fmla="*/ 10668 h 25"/>
                    <a:gd name="T6" fmla="*/ 47285 w 84"/>
                    <a:gd name="T7" fmla="*/ 34671 h 25"/>
                    <a:gd name="T8" fmla="*/ 0 w 84"/>
                    <a:gd name="T9" fmla="*/ 66675 h 25"/>
                    <a:gd name="T10" fmla="*/ 220663 w 84"/>
                    <a:gd name="T11" fmla="*/ 66675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latin typeface="微软雅黑" panose="020B0503020204020204" pitchFamily="34" charset="-122"/>
                    <a:ea typeface="微软雅黑" panose="020B0503020204020204" pitchFamily="34" charset="-122"/>
                  </a:endParaRPr>
                </a:p>
              </p:txBody>
            </p:sp>
            <p:sp>
              <p:nvSpPr>
                <p:cNvPr id="61" name="Freeform 37"/>
                <p:cNvSpPr>
                  <a:spLocks/>
                </p:cNvSpPr>
                <p:nvPr/>
              </p:nvSpPr>
              <p:spPr bwMode="auto">
                <a:xfrm>
                  <a:off x="6962775" y="1509713"/>
                  <a:ext cx="315913" cy="41275"/>
                </a:xfrm>
                <a:custGeom>
                  <a:avLst/>
                  <a:gdLst>
                    <a:gd name="T0" fmla="*/ 315913 w 120"/>
                    <a:gd name="T1" fmla="*/ 20638 h 16"/>
                    <a:gd name="T2" fmla="*/ 294852 w 120"/>
                    <a:gd name="T3" fmla="*/ 41275 h 16"/>
                    <a:gd name="T4" fmla="*/ 21061 w 120"/>
                    <a:gd name="T5" fmla="*/ 41275 h 16"/>
                    <a:gd name="T6" fmla="*/ 0 w 120"/>
                    <a:gd name="T7" fmla="*/ 20638 h 16"/>
                    <a:gd name="T8" fmla="*/ 21061 w 120"/>
                    <a:gd name="T9" fmla="*/ 0 h 16"/>
                    <a:gd name="T10" fmla="*/ 294852 w 120"/>
                    <a:gd name="T11" fmla="*/ 0 h 16"/>
                    <a:gd name="T12" fmla="*/ 315913 w 120"/>
                    <a:gd name="T13" fmla="*/ 20638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latin typeface="微软雅黑" panose="020B0503020204020204" pitchFamily="34" charset="-122"/>
                    <a:ea typeface="微软雅黑" panose="020B0503020204020204" pitchFamily="34" charset="-122"/>
                  </a:endParaRPr>
                </a:p>
              </p:txBody>
            </p:sp>
          </p:grpSp>
          <p:sp>
            <p:nvSpPr>
              <p:cNvPr id="54" name="文本框 226"/>
              <p:cNvSpPr txBox="1">
                <a:spLocks noChangeArrowheads="1"/>
              </p:cNvSpPr>
              <p:nvPr/>
            </p:nvSpPr>
            <p:spPr bwMode="auto">
              <a:xfrm>
                <a:off x="3179855" y="2270284"/>
                <a:ext cx="1015882" cy="297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4426" tIns="27213" rIns="54426" bIns="2721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685617"/>
                <a:r>
                  <a:rPr lang="en-US" altLang="zh-CN" sz="1200">
                    <a:solidFill>
                      <a:srgbClr val="FFFFFF"/>
                    </a:solidFill>
                    <a:latin typeface="微软雅黑" panose="020B0503020204020204" pitchFamily="34" charset="-122"/>
                    <a:cs typeface="Arial Unicode MS" pitchFamily="34" charset="-122"/>
                  </a:rPr>
                  <a:t>Title Here</a:t>
                </a:r>
                <a:endParaRPr lang="zh-CN" altLang="en-US" sz="1200">
                  <a:solidFill>
                    <a:srgbClr val="FFFFFF"/>
                  </a:solidFill>
                  <a:latin typeface="微软雅黑" panose="020B0503020204020204" pitchFamily="34" charset="-122"/>
                  <a:cs typeface="Arial Unicode MS" pitchFamily="34" charset="-122"/>
                </a:endParaRPr>
              </a:p>
            </p:txBody>
          </p:sp>
        </p:grpSp>
        <p:grpSp>
          <p:nvGrpSpPr>
            <p:cNvPr id="10" name="组合 9"/>
            <p:cNvGrpSpPr/>
            <p:nvPr/>
          </p:nvGrpSpPr>
          <p:grpSpPr>
            <a:xfrm>
              <a:off x="4983715" y="1011377"/>
              <a:ext cx="1778541" cy="2040255"/>
              <a:chOff x="4983715" y="1011377"/>
              <a:chExt cx="1778541" cy="2040255"/>
            </a:xfrm>
          </p:grpSpPr>
          <p:sp>
            <p:nvSpPr>
              <p:cNvPr id="44" name="任意多边形 46"/>
              <p:cNvSpPr/>
              <p:nvPr/>
            </p:nvSpPr>
            <p:spPr>
              <a:xfrm flipH="1" flipV="1">
                <a:off x="4983715" y="1011377"/>
                <a:ext cx="1778541" cy="2040255"/>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rgbClr val="BE273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54426" tIns="27213" rIns="54426" bIns="27213" anchor="ctr"/>
              <a:lstStyle/>
              <a:p>
                <a:pPr algn="ctr" defTabSz="685617">
                  <a:defRPr/>
                </a:pPr>
                <a:endParaRPr lang="zh-CN" altLang="en-US" sz="1350">
                  <a:solidFill>
                    <a:srgbClr val="FFFFFF"/>
                  </a:solidFill>
                  <a:latin typeface="微软雅黑" panose="020B0503020204020204" pitchFamily="34" charset="-122"/>
                  <a:ea typeface="微软雅黑" panose="020B0503020204020204" pitchFamily="34" charset="-122"/>
                </a:endParaRPr>
              </a:p>
            </p:txBody>
          </p:sp>
          <p:grpSp>
            <p:nvGrpSpPr>
              <p:cNvPr id="45" name="组合 193"/>
              <p:cNvGrpSpPr>
                <a:grpSpLocks/>
              </p:cNvGrpSpPr>
              <p:nvPr/>
            </p:nvGrpSpPr>
            <p:grpSpPr bwMode="auto">
              <a:xfrm>
                <a:off x="5557151" y="1782723"/>
                <a:ext cx="431661" cy="356295"/>
                <a:chOff x="9478963" y="1489075"/>
                <a:chExt cx="307975" cy="257176"/>
              </a:xfrm>
            </p:grpSpPr>
            <p:sp>
              <p:nvSpPr>
                <p:cNvPr id="47" name="Freeform 26"/>
                <p:cNvSpPr>
                  <a:spLocks/>
                </p:cNvSpPr>
                <p:nvPr/>
              </p:nvSpPr>
              <p:spPr bwMode="auto">
                <a:xfrm>
                  <a:off x="9478963" y="1706563"/>
                  <a:ext cx="307975" cy="39688"/>
                </a:xfrm>
                <a:custGeom>
                  <a:avLst/>
                  <a:gdLst>
                    <a:gd name="T0" fmla="*/ 307975 w 118"/>
                    <a:gd name="T1" fmla="*/ 18521 h 15"/>
                    <a:gd name="T2" fmla="*/ 287095 w 118"/>
                    <a:gd name="T3" fmla="*/ 39688 h 15"/>
                    <a:gd name="T4" fmla="*/ 18270 w 118"/>
                    <a:gd name="T5" fmla="*/ 39688 h 15"/>
                    <a:gd name="T6" fmla="*/ 0 w 118"/>
                    <a:gd name="T7" fmla="*/ 18521 h 15"/>
                    <a:gd name="T8" fmla="*/ 18270 w 118"/>
                    <a:gd name="T9" fmla="*/ 0 h 15"/>
                    <a:gd name="T10" fmla="*/ 287095 w 118"/>
                    <a:gd name="T11" fmla="*/ 0 h 15"/>
                    <a:gd name="T12" fmla="*/ 307975 w 118"/>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latin typeface="微软雅黑" panose="020B0503020204020204" pitchFamily="34" charset="-122"/>
                    <a:ea typeface="微软雅黑" panose="020B0503020204020204" pitchFamily="34" charset="-122"/>
                  </a:endParaRPr>
                </a:p>
              </p:txBody>
            </p:sp>
            <p:sp>
              <p:nvSpPr>
                <p:cNvPr id="48" name="Freeform 27"/>
                <p:cNvSpPr>
                  <a:spLocks/>
                </p:cNvSpPr>
                <p:nvPr/>
              </p:nvSpPr>
              <p:spPr bwMode="auto">
                <a:xfrm>
                  <a:off x="9504363" y="1562100"/>
                  <a:ext cx="41275" cy="123825"/>
                </a:xfrm>
                <a:custGeom>
                  <a:avLst/>
                  <a:gdLst>
                    <a:gd name="T0" fmla="*/ 20638 w 16"/>
                    <a:gd name="T1" fmla="*/ 123825 h 47"/>
                    <a:gd name="T2" fmla="*/ 0 w 16"/>
                    <a:gd name="T3" fmla="*/ 102748 h 47"/>
                    <a:gd name="T4" fmla="*/ 0 w 16"/>
                    <a:gd name="T5" fmla="*/ 21077 h 47"/>
                    <a:gd name="T6" fmla="*/ 20638 w 16"/>
                    <a:gd name="T7" fmla="*/ 0 h 47"/>
                    <a:gd name="T8" fmla="*/ 41275 w 16"/>
                    <a:gd name="T9" fmla="*/ 21077 h 47"/>
                    <a:gd name="T10" fmla="*/ 41275 w 16"/>
                    <a:gd name="T11" fmla="*/ 102748 h 47"/>
                    <a:gd name="T12" fmla="*/ 20638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latin typeface="微软雅黑" panose="020B0503020204020204" pitchFamily="34" charset="-122"/>
                    <a:ea typeface="微软雅黑" panose="020B0503020204020204" pitchFamily="34" charset="-122"/>
                  </a:endParaRPr>
                </a:p>
              </p:txBody>
            </p:sp>
            <p:sp>
              <p:nvSpPr>
                <p:cNvPr id="49" name="Freeform 28"/>
                <p:cNvSpPr>
                  <a:spLocks/>
                </p:cNvSpPr>
                <p:nvPr/>
              </p:nvSpPr>
              <p:spPr bwMode="auto">
                <a:xfrm>
                  <a:off x="9577388" y="1525588"/>
                  <a:ext cx="42863" cy="160338"/>
                </a:xfrm>
                <a:custGeom>
                  <a:avLst/>
                  <a:gdLst>
                    <a:gd name="T0" fmla="*/ 21432 w 16"/>
                    <a:gd name="T1" fmla="*/ 160338 h 61"/>
                    <a:gd name="T2" fmla="*/ 0 w 16"/>
                    <a:gd name="T3" fmla="*/ 139310 h 61"/>
                    <a:gd name="T4" fmla="*/ 0 w 16"/>
                    <a:gd name="T5" fmla="*/ 21028 h 61"/>
                    <a:gd name="T6" fmla="*/ 21432 w 16"/>
                    <a:gd name="T7" fmla="*/ 0 h 61"/>
                    <a:gd name="T8" fmla="*/ 42863 w 16"/>
                    <a:gd name="T9" fmla="*/ 21028 h 61"/>
                    <a:gd name="T10" fmla="*/ 42863 w 16"/>
                    <a:gd name="T11" fmla="*/ 139310 h 61"/>
                    <a:gd name="T12" fmla="*/ 21432 w 16"/>
                    <a:gd name="T13" fmla="*/ 160338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latin typeface="微软雅黑" panose="020B0503020204020204" pitchFamily="34" charset="-122"/>
                    <a:ea typeface="微软雅黑" panose="020B0503020204020204" pitchFamily="34" charset="-122"/>
                  </a:endParaRPr>
                </a:p>
              </p:txBody>
            </p:sp>
            <p:sp>
              <p:nvSpPr>
                <p:cNvPr id="50" name="Freeform 29"/>
                <p:cNvSpPr>
                  <a:spLocks/>
                </p:cNvSpPr>
                <p:nvPr/>
              </p:nvSpPr>
              <p:spPr bwMode="auto">
                <a:xfrm>
                  <a:off x="9652000" y="1489075"/>
                  <a:ext cx="38100" cy="196850"/>
                </a:xfrm>
                <a:custGeom>
                  <a:avLst/>
                  <a:gdLst>
                    <a:gd name="T0" fmla="*/ 20320 w 15"/>
                    <a:gd name="T1" fmla="*/ 196850 h 75"/>
                    <a:gd name="T2" fmla="*/ 0 w 15"/>
                    <a:gd name="T3" fmla="*/ 175853 h 75"/>
                    <a:gd name="T4" fmla="*/ 0 w 15"/>
                    <a:gd name="T5" fmla="*/ 20997 h 75"/>
                    <a:gd name="T6" fmla="*/ 20320 w 15"/>
                    <a:gd name="T7" fmla="*/ 0 h 75"/>
                    <a:gd name="T8" fmla="*/ 38100 w 15"/>
                    <a:gd name="T9" fmla="*/ 20997 h 75"/>
                    <a:gd name="T10" fmla="*/ 38100 w 15"/>
                    <a:gd name="T11" fmla="*/ 175853 h 75"/>
                    <a:gd name="T12" fmla="*/ 20320 w 15"/>
                    <a:gd name="T13" fmla="*/ 196850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latin typeface="微软雅黑" panose="020B0503020204020204" pitchFamily="34" charset="-122"/>
                    <a:ea typeface="微软雅黑" panose="020B0503020204020204" pitchFamily="34" charset="-122"/>
                  </a:endParaRPr>
                </a:p>
              </p:txBody>
            </p:sp>
            <p:sp>
              <p:nvSpPr>
                <p:cNvPr id="51" name="Freeform 30"/>
                <p:cNvSpPr>
                  <a:spLocks/>
                </p:cNvSpPr>
                <p:nvPr/>
              </p:nvSpPr>
              <p:spPr bwMode="auto">
                <a:xfrm>
                  <a:off x="9725025" y="1498600"/>
                  <a:ext cx="39688" cy="187325"/>
                </a:xfrm>
                <a:custGeom>
                  <a:avLst/>
                  <a:gdLst>
                    <a:gd name="T0" fmla="*/ 18521 w 15"/>
                    <a:gd name="T1" fmla="*/ 187325 h 71"/>
                    <a:gd name="T2" fmla="*/ 0 w 15"/>
                    <a:gd name="T3" fmla="*/ 166218 h 71"/>
                    <a:gd name="T4" fmla="*/ 0 w 15"/>
                    <a:gd name="T5" fmla="*/ 21107 h 71"/>
                    <a:gd name="T6" fmla="*/ 18521 w 15"/>
                    <a:gd name="T7" fmla="*/ 0 h 71"/>
                    <a:gd name="T8" fmla="*/ 39688 w 15"/>
                    <a:gd name="T9" fmla="*/ 21107 h 71"/>
                    <a:gd name="T10" fmla="*/ 39688 w 15"/>
                    <a:gd name="T11" fmla="*/ 166218 h 71"/>
                    <a:gd name="T12" fmla="*/ 18521 w 15"/>
                    <a:gd name="T13" fmla="*/ 187325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latin typeface="微软雅黑" panose="020B0503020204020204" pitchFamily="34" charset="-122"/>
                    <a:ea typeface="微软雅黑" panose="020B0503020204020204" pitchFamily="34" charset="-122"/>
                  </a:endParaRPr>
                </a:p>
              </p:txBody>
            </p:sp>
          </p:grpSp>
          <p:sp>
            <p:nvSpPr>
              <p:cNvPr id="46" name="文本框 227"/>
              <p:cNvSpPr txBox="1">
                <a:spLocks noChangeArrowheads="1"/>
              </p:cNvSpPr>
              <p:nvPr/>
            </p:nvSpPr>
            <p:spPr bwMode="auto">
              <a:xfrm>
                <a:off x="5321700" y="2270285"/>
                <a:ext cx="1015882" cy="297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4426" tIns="27213" rIns="54426" bIns="2721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685617"/>
                <a:r>
                  <a:rPr lang="en-US" altLang="zh-CN" sz="1200">
                    <a:solidFill>
                      <a:srgbClr val="FFFFFF"/>
                    </a:solidFill>
                    <a:latin typeface="微软雅黑" panose="020B0503020204020204" pitchFamily="34" charset="-122"/>
                    <a:cs typeface="Arial Unicode MS" pitchFamily="34" charset="-122"/>
                  </a:rPr>
                  <a:t>Title Here</a:t>
                </a:r>
                <a:endParaRPr lang="zh-CN" altLang="en-US" sz="1200">
                  <a:solidFill>
                    <a:srgbClr val="FFFFFF"/>
                  </a:solidFill>
                  <a:latin typeface="微软雅黑" panose="020B0503020204020204" pitchFamily="34" charset="-122"/>
                  <a:cs typeface="Arial Unicode MS" pitchFamily="34" charset="-122"/>
                </a:endParaRPr>
              </a:p>
            </p:txBody>
          </p:sp>
        </p:grpSp>
        <p:grpSp>
          <p:nvGrpSpPr>
            <p:cNvPr id="11" name="组合 10"/>
            <p:cNvGrpSpPr/>
            <p:nvPr/>
          </p:nvGrpSpPr>
          <p:grpSpPr>
            <a:xfrm>
              <a:off x="2810223" y="2814102"/>
              <a:ext cx="1779807" cy="2040255"/>
              <a:chOff x="2810223" y="2814102"/>
              <a:chExt cx="1779807" cy="2040255"/>
            </a:xfrm>
          </p:grpSpPr>
          <p:sp>
            <p:nvSpPr>
              <p:cNvPr id="31" name="任意多边形 33"/>
              <p:cNvSpPr/>
              <p:nvPr/>
            </p:nvSpPr>
            <p:spPr>
              <a:xfrm flipH="1">
                <a:off x="2810223" y="2814102"/>
                <a:ext cx="1779807" cy="2040255"/>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rgbClr val="BE273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54426" tIns="27213" rIns="54426" bIns="27213" anchor="ctr"/>
              <a:lstStyle/>
              <a:p>
                <a:pPr algn="ctr" defTabSz="685617">
                  <a:defRPr/>
                </a:pPr>
                <a:endParaRPr lang="zh-CN" altLang="en-US" sz="1350">
                  <a:solidFill>
                    <a:srgbClr val="FFFFFF"/>
                  </a:solidFill>
                  <a:latin typeface="微软雅黑" panose="020B0503020204020204" pitchFamily="34" charset="-122"/>
                  <a:ea typeface="微软雅黑" panose="020B0503020204020204" pitchFamily="34" charset="-122"/>
                </a:endParaRPr>
              </a:p>
            </p:txBody>
          </p:sp>
          <p:grpSp>
            <p:nvGrpSpPr>
              <p:cNvPr id="32" name="组合 207"/>
              <p:cNvGrpSpPr>
                <a:grpSpLocks/>
              </p:cNvGrpSpPr>
              <p:nvPr/>
            </p:nvGrpSpPr>
            <p:grpSpPr bwMode="auto">
              <a:xfrm>
                <a:off x="3450751" y="3914240"/>
                <a:ext cx="596223" cy="418802"/>
                <a:chOff x="6934200" y="4259263"/>
                <a:chExt cx="373063" cy="265113"/>
              </a:xfrm>
            </p:grpSpPr>
            <p:sp>
              <p:nvSpPr>
                <p:cNvPr id="34" name="Oval 38"/>
                <p:cNvSpPr>
                  <a:spLocks noChangeArrowheads="1"/>
                </p:cNvSpPr>
                <p:nvPr/>
              </p:nvSpPr>
              <p:spPr bwMode="auto">
                <a:xfrm>
                  <a:off x="7094538" y="4395788"/>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685617"/>
                  <a:endParaRPr lang="zh-CN" altLang="en-US" sz="1350">
                    <a:solidFill>
                      <a:srgbClr val="000000"/>
                    </a:solidFill>
                    <a:latin typeface="微软雅黑" panose="020B0503020204020204" pitchFamily="34" charset="-122"/>
                  </a:endParaRPr>
                </a:p>
              </p:txBody>
            </p:sp>
            <p:sp>
              <p:nvSpPr>
                <p:cNvPr id="35" name="Freeform 39"/>
                <p:cNvSpPr>
                  <a:spLocks/>
                </p:cNvSpPr>
                <p:nvPr/>
              </p:nvSpPr>
              <p:spPr bwMode="auto">
                <a:xfrm>
                  <a:off x="7073900" y="4449763"/>
                  <a:ext cx="93663" cy="74613"/>
                </a:xfrm>
                <a:custGeom>
                  <a:avLst/>
                  <a:gdLst>
                    <a:gd name="T0" fmla="*/ 70247 w 36"/>
                    <a:gd name="T1" fmla="*/ 0 h 28"/>
                    <a:gd name="T2" fmla="*/ 46832 w 36"/>
                    <a:gd name="T3" fmla="*/ 29312 h 28"/>
                    <a:gd name="T4" fmla="*/ 23416 w 36"/>
                    <a:gd name="T5" fmla="*/ 0 h 28"/>
                    <a:gd name="T6" fmla="*/ 0 w 36"/>
                    <a:gd name="T7" fmla="*/ 47966 h 28"/>
                    <a:gd name="T8" fmla="*/ 2602 w 36"/>
                    <a:gd name="T9" fmla="*/ 69284 h 28"/>
                    <a:gd name="T10" fmla="*/ 46832 w 36"/>
                    <a:gd name="T11" fmla="*/ 74613 h 28"/>
                    <a:gd name="T12" fmla="*/ 91061 w 36"/>
                    <a:gd name="T13" fmla="*/ 69284 h 28"/>
                    <a:gd name="T14" fmla="*/ 93663 w 36"/>
                    <a:gd name="T15" fmla="*/ 47966 h 28"/>
                    <a:gd name="T16" fmla="*/ 70247 w 36"/>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latin typeface="微软雅黑" panose="020B0503020204020204" pitchFamily="34" charset="-122"/>
                    <a:ea typeface="微软雅黑" panose="020B0503020204020204" pitchFamily="34" charset="-122"/>
                  </a:endParaRPr>
                </a:p>
              </p:txBody>
            </p:sp>
            <p:sp>
              <p:nvSpPr>
                <p:cNvPr id="36" name="Oval 40"/>
                <p:cNvSpPr>
                  <a:spLocks noChangeArrowheads="1"/>
                </p:cNvSpPr>
                <p:nvPr/>
              </p:nvSpPr>
              <p:spPr bwMode="auto">
                <a:xfrm>
                  <a:off x="6958013" y="4395788"/>
                  <a:ext cx="50800"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685617"/>
                  <a:endParaRPr lang="zh-CN" altLang="en-US" sz="1350">
                    <a:solidFill>
                      <a:srgbClr val="000000"/>
                    </a:solidFill>
                    <a:latin typeface="微软雅黑" panose="020B0503020204020204" pitchFamily="34" charset="-122"/>
                  </a:endParaRPr>
                </a:p>
              </p:txBody>
            </p:sp>
            <p:sp>
              <p:nvSpPr>
                <p:cNvPr id="37" name="Freeform 41"/>
                <p:cNvSpPr>
                  <a:spLocks/>
                </p:cNvSpPr>
                <p:nvPr/>
              </p:nvSpPr>
              <p:spPr bwMode="auto">
                <a:xfrm>
                  <a:off x="6934200" y="4449763"/>
                  <a:ext cx="96838" cy="74613"/>
                </a:xfrm>
                <a:custGeom>
                  <a:avLst/>
                  <a:gdLst>
                    <a:gd name="T0" fmla="*/ 73283 w 37"/>
                    <a:gd name="T1" fmla="*/ 0 h 28"/>
                    <a:gd name="T2" fmla="*/ 49728 w 37"/>
                    <a:gd name="T3" fmla="*/ 29312 h 28"/>
                    <a:gd name="T4" fmla="*/ 23555 w 37"/>
                    <a:gd name="T5" fmla="*/ 0 h 28"/>
                    <a:gd name="T6" fmla="*/ 0 w 37"/>
                    <a:gd name="T7" fmla="*/ 47966 h 28"/>
                    <a:gd name="T8" fmla="*/ 2617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latin typeface="微软雅黑" panose="020B0503020204020204" pitchFamily="34" charset="-122"/>
                    <a:ea typeface="微软雅黑" panose="020B0503020204020204" pitchFamily="34" charset="-122"/>
                  </a:endParaRPr>
                </a:p>
              </p:txBody>
            </p:sp>
            <p:sp>
              <p:nvSpPr>
                <p:cNvPr id="38" name="Oval 42"/>
                <p:cNvSpPr>
                  <a:spLocks noChangeArrowheads="1"/>
                </p:cNvSpPr>
                <p:nvPr/>
              </p:nvSpPr>
              <p:spPr bwMode="auto">
                <a:xfrm>
                  <a:off x="7234238" y="4395788"/>
                  <a:ext cx="49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685617"/>
                  <a:endParaRPr lang="zh-CN" altLang="en-US" sz="1350">
                    <a:solidFill>
                      <a:srgbClr val="000000"/>
                    </a:solidFill>
                    <a:latin typeface="微软雅黑" panose="020B0503020204020204" pitchFamily="34" charset="-122"/>
                  </a:endParaRPr>
                </a:p>
              </p:txBody>
            </p:sp>
            <p:sp>
              <p:nvSpPr>
                <p:cNvPr id="39" name="Freeform 43"/>
                <p:cNvSpPr>
                  <a:spLocks/>
                </p:cNvSpPr>
                <p:nvPr/>
              </p:nvSpPr>
              <p:spPr bwMode="auto">
                <a:xfrm>
                  <a:off x="7210425" y="4449763"/>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latin typeface="微软雅黑" panose="020B0503020204020204" pitchFamily="34" charset="-122"/>
                    <a:ea typeface="微软雅黑" panose="020B0503020204020204" pitchFamily="34" charset="-122"/>
                  </a:endParaRPr>
                </a:p>
              </p:txBody>
            </p:sp>
            <p:sp>
              <p:nvSpPr>
                <p:cNvPr id="40" name="Oval 44"/>
                <p:cNvSpPr>
                  <a:spLocks noChangeArrowheads="1"/>
                </p:cNvSpPr>
                <p:nvPr/>
              </p:nvSpPr>
              <p:spPr bwMode="auto">
                <a:xfrm>
                  <a:off x="7026275"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685617"/>
                  <a:endParaRPr lang="zh-CN" altLang="en-US" sz="1350">
                    <a:solidFill>
                      <a:srgbClr val="000000"/>
                    </a:solidFill>
                    <a:latin typeface="微软雅黑" panose="020B0503020204020204" pitchFamily="34" charset="-122"/>
                  </a:endParaRPr>
                </a:p>
              </p:txBody>
            </p:sp>
            <p:sp>
              <p:nvSpPr>
                <p:cNvPr id="41" name="Freeform 45"/>
                <p:cNvSpPr>
                  <a:spLocks/>
                </p:cNvSpPr>
                <p:nvPr/>
              </p:nvSpPr>
              <p:spPr bwMode="auto">
                <a:xfrm>
                  <a:off x="7002463" y="4313238"/>
                  <a:ext cx="96838" cy="74613"/>
                </a:xfrm>
                <a:custGeom>
                  <a:avLst/>
                  <a:gdLst>
                    <a:gd name="T0" fmla="*/ 73283 w 37"/>
                    <a:gd name="T1" fmla="*/ 0 h 28"/>
                    <a:gd name="T2" fmla="*/ 49728 w 37"/>
                    <a:gd name="T3" fmla="*/ 29312 h 28"/>
                    <a:gd name="T4" fmla="*/ 23555 w 37"/>
                    <a:gd name="T5" fmla="*/ 0 h 28"/>
                    <a:gd name="T6" fmla="*/ 0 w 37"/>
                    <a:gd name="T7" fmla="*/ 47966 h 28"/>
                    <a:gd name="T8" fmla="*/ 5234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latin typeface="微软雅黑" panose="020B0503020204020204" pitchFamily="34" charset="-122"/>
                    <a:ea typeface="微软雅黑" panose="020B0503020204020204" pitchFamily="34" charset="-122"/>
                  </a:endParaRPr>
                </a:p>
              </p:txBody>
            </p:sp>
            <p:sp>
              <p:nvSpPr>
                <p:cNvPr id="42" name="Oval 46"/>
                <p:cNvSpPr>
                  <a:spLocks noChangeArrowheads="1"/>
                </p:cNvSpPr>
                <p:nvPr/>
              </p:nvSpPr>
              <p:spPr bwMode="auto">
                <a:xfrm>
                  <a:off x="7162800"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685617"/>
                  <a:endParaRPr lang="zh-CN" altLang="en-US" sz="1350">
                    <a:solidFill>
                      <a:srgbClr val="000000"/>
                    </a:solidFill>
                    <a:latin typeface="微软雅黑" panose="020B0503020204020204" pitchFamily="34" charset="-122"/>
                  </a:endParaRPr>
                </a:p>
              </p:txBody>
            </p:sp>
            <p:sp>
              <p:nvSpPr>
                <p:cNvPr id="43" name="Freeform 47"/>
                <p:cNvSpPr>
                  <a:spLocks/>
                </p:cNvSpPr>
                <p:nvPr/>
              </p:nvSpPr>
              <p:spPr bwMode="auto">
                <a:xfrm>
                  <a:off x="7142163" y="4313238"/>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1604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latin typeface="微软雅黑" panose="020B0503020204020204" pitchFamily="34" charset="-122"/>
                    <a:ea typeface="微软雅黑" panose="020B0503020204020204" pitchFamily="34" charset="-122"/>
                  </a:endParaRPr>
                </a:p>
              </p:txBody>
            </p:sp>
          </p:grpSp>
          <p:sp>
            <p:nvSpPr>
              <p:cNvPr id="33" name="文本框 228"/>
              <p:cNvSpPr txBox="1">
                <a:spLocks noChangeArrowheads="1"/>
              </p:cNvSpPr>
              <p:nvPr/>
            </p:nvSpPr>
            <p:spPr bwMode="auto">
              <a:xfrm>
                <a:off x="3179855" y="4441806"/>
                <a:ext cx="1015882" cy="297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4426" tIns="27213" rIns="54426" bIns="2721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685617"/>
                <a:r>
                  <a:rPr lang="en-US" altLang="zh-CN" sz="1200">
                    <a:solidFill>
                      <a:srgbClr val="FFFFFF"/>
                    </a:solidFill>
                    <a:latin typeface="微软雅黑" panose="020B0503020204020204" pitchFamily="34" charset="-122"/>
                    <a:cs typeface="Arial Unicode MS" pitchFamily="34" charset="-122"/>
                  </a:rPr>
                  <a:t>Title Here</a:t>
                </a:r>
                <a:endParaRPr lang="zh-CN" altLang="en-US" sz="1200">
                  <a:solidFill>
                    <a:srgbClr val="FFFFFF"/>
                  </a:solidFill>
                  <a:latin typeface="微软雅黑" panose="020B0503020204020204" pitchFamily="34" charset="-122"/>
                  <a:cs typeface="Arial Unicode MS" pitchFamily="34" charset="-122"/>
                </a:endParaRPr>
              </a:p>
            </p:txBody>
          </p:sp>
        </p:grpSp>
        <p:grpSp>
          <p:nvGrpSpPr>
            <p:cNvPr id="12" name="组合 11"/>
            <p:cNvGrpSpPr/>
            <p:nvPr/>
          </p:nvGrpSpPr>
          <p:grpSpPr>
            <a:xfrm>
              <a:off x="4696362" y="3100388"/>
              <a:ext cx="2065893" cy="1757720"/>
              <a:chOff x="4696362" y="3100388"/>
              <a:chExt cx="2065893" cy="1757720"/>
            </a:xfrm>
          </p:grpSpPr>
          <p:sp>
            <p:nvSpPr>
              <p:cNvPr id="21" name="任意多边形 23"/>
              <p:cNvSpPr/>
              <p:nvPr/>
            </p:nvSpPr>
            <p:spPr>
              <a:xfrm rot="16200000" flipH="1">
                <a:off x="4850449" y="2946301"/>
                <a:ext cx="1757720" cy="2065893"/>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chemeClr val="tx2">
                  <a:lumMod val="50000"/>
                </a:schemeClr>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54426" tIns="27213" rIns="54426" bIns="27213" anchor="ctr"/>
              <a:lstStyle/>
              <a:p>
                <a:pPr algn="ctr" defTabSz="685617">
                  <a:defRPr/>
                </a:pPr>
                <a:endParaRPr lang="zh-CN" altLang="en-US" sz="1350">
                  <a:solidFill>
                    <a:srgbClr val="FFFFFF"/>
                  </a:solidFill>
                  <a:latin typeface="微软雅黑" panose="020B0503020204020204" pitchFamily="34" charset="-122"/>
                  <a:ea typeface="微软雅黑" panose="020B0503020204020204" pitchFamily="34" charset="-122"/>
                </a:endParaRPr>
              </a:p>
            </p:txBody>
          </p:sp>
          <p:grpSp>
            <p:nvGrpSpPr>
              <p:cNvPr id="22" name="组合 218"/>
              <p:cNvGrpSpPr>
                <a:grpSpLocks/>
              </p:cNvGrpSpPr>
              <p:nvPr/>
            </p:nvGrpSpPr>
            <p:grpSpPr bwMode="auto">
              <a:xfrm>
                <a:off x="5506517" y="3859233"/>
                <a:ext cx="532930" cy="531316"/>
                <a:chOff x="9488488" y="4192588"/>
                <a:chExt cx="341313" cy="344487"/>
              </a:xfrm>
            </p:grpSpPr>
            <p:sp>
              <p:nvSpPr>
                <p:cNvPr id="24" name="Freeform 48"/>
                <p:cNvSpPr>
                  <a:spLocks noEditPoints="1"/>
                </p:cNvSpPr>
                <p:nvPr/>
              </p:nvSpPr>
              <p:spPr bwMode="auto">
                <a:xfrm>
                  <a:off x="9567863" y="4206875"/>
                  <a:ext cx="182563" cy="330200"/>
                </a:xfrm>
                <a:custGeom>
                  <a:avLst/>
                  <a:gdLst>
                    <a:gd name="T0" fmla="*/ 91282 w 70"/>
                    <a:gd name="T1" fmla="*/ 330200 h 126"/>
                    <a:gd name="T2" fmla="*/ 0 w 70"/>
                    <a:gd name="T3" fmla="*/ 165100 h 126"/>
                    <a:gd name="T4" fmla="*/ 91282 w 70"/>
                    <a:gd name="T5" fmla="*/ 0 h 126"/>
                    <a:gd name="T6" fmla="*/ 182563 w 70"/>
                    <a:gd name="T7" fmla="*/ 165100 h 126"/>
                    <a:gd name="T8" fmla="*/ 91282 w 70"/>
                    <a:gd name="T9" fmla="*/ 330200 h 126"/>
                    <a:gd name="T10" fmla="*/ 91282 w 70"/>
                    <a:gd name="T11" fmla="*/ 15724 h 126"/>
                    <a:gd name="T12" fmla="*/ 15648 w 70"/>
                    <a:gd name="T13" fmla="*/ 165100 h 126"/>
                    <a:gd name="T14" fmla="*/ 91282 w 70"/>
                    <a:gd name="T15" fmla="*/ 314476 h 126"/>
                    <a:gd name="T16" fmla="*/ 166915 w 70"/>
                    <a:gd name="T17" fmla="*/ 165100 h 126"/>
                    <a:gd name="T18" fmla="*/ 91282 w 70"/>
                    <a:gd name="T19" fmla="*/ 15724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latin typeface="微软雅黑" panose="020B0503020204020204" pitchFamily="34" charset="-122"/>
                    <a:ea typeface="微软雅黑" panose="020B0503020204020204" pitchFamily="34" charset="-122"/>
                  </a:endParaRPr>
                </a:p>
              </p:txBody>
            </p:sp>
            <p:sp>
              <p:nvSpPr>
                <p:cNvPr id="25" name="Freeform 49"/>
                <p:cNvSpPr>
                  <a:spLocks noEditPoints="1"/>
                </p:cNvSpPr>
                <p:nvPr/>
              </p:nvSpPr>
              <p:spPr bwMode="auto">
                <a:xfrm>
                  <a:off x="9488488" y="4260850"/>
                  <a:ext cx="341313" cy="219075"/>
                </a:xfrm>
                <a:custGeom>
                  <a:avLst/>
                  <a:gdLst>
                    <a:gd name="T0" fmla="*/ 105019 w 130"/>
                    <a:gd name="T1" fmla="*/ 219075 h 83"/>
                    <a:gd name="T2" fmla="*/ 21004 w 130"/>
                    <a:gd name="T3" fmla="*/ 179483 h 83"/>
                    <a:gd name="T4" fmla="*/ 131274 w 130"/>
                    <a:gd name="T5" fmla="*/ 23755 h 83"/>
                    <a:gd name="T6" fmla="*/ 236294 w 130"/>
                    <a:gd name="T7" fmla="*/ 0 h 83"/>
                    <a:gd name="T8" fmla="*/ 320309 w 130"/>
                    <a:gd name="T9" fmla="*/ 39592 h 83"/>
                    <a:gd name="T10" fmla="*/ 210039 w 130"/>
                    <a:gd name="T11" fmla="*/ 195320 h 83"/>
                    <a:gd name="T12" fmla="*/ 105019 w 130"/>
                    <a:gd name="T13" fmla="*/ 219075 h 83"/>
                    <a:gd name="T14" fmla="*/ 236294 w 130"/>
                    <a:gd name="T15" fmla="*/ 15837 h 83"/>
                    <a:gd name="T16" fmla="*/ 139151 w 130"/>
                    <a:gd name="T17" fmla="*/ 39592 h 83"/>
                    <a:gd name="T18" fmla="*/ 34131 w 130"/>
                    <a:gd name="T19" fmla="*/ 174204 h 83"/>
                    <a:gd name="T20" fmla="*/ 105019 w 130"/>
                    <a:gd name="T21" fmla="*/ 203238 h 83"/>
                    <a:gd name="T22" fmla="*/ 202162 w 130"/>
                    <a:gd name="T23" fmla="*/ 179483 h 83"/>
                    <a:gd name="T24" fmla="*/ 307182 w 130"/>
                    <a:gd name="T25" fmla="*/ 44871 h 83"/>
                    <a:gd name="T26" fmla="*/ 236294 w 130"/>
                    <a:gd name="T27" fmla="*/ 15837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latin typeface="微软雅黑" panose="020B0503020204020204" pitchFamily="34" charset="-122"/>
                    <a:ea typeface="微软雅黑" panose="020B0503020204020204" pitchFamily="34" charset="-122"/>
                  </a:endParaRPr>
                </a:p>
              </p:txBody>
            </p:sp>
            <p:sp>
              <p:nvSpPr>
                <p:cNvPr id="26" name="Freeform 50"/>
                <p:cNvSpPr>
                  <a:spLocks noEditPoints="1"/>
                </p:cNvSpPr>
                <p:nvPr/>
              </p:nvSpPr>
              <p:spPr bwMode="auto">
                <a:xfrm>
                  <a:off x="9493250" y="4267200"/>
                  <a:ext cx="331788" cy="206375"/>
                </a:xfrm>
                <a:custGeom>
                  <a:avLst/>
                  <a:gdLst>
                    <a:gd name="T0" fmla="*/ 223825 w 126"/>
                    <a:gd name="T1" fmla="*/ 206375 h 79"/>
                    <a:gd name="T2" fmla="*/ 134295 w 126"/>
                    <a:gd name="T3" fmla="*/ 190701 h 79"/>
                    <a:gd name="T4" fmla="*/ 34232 w 126"/>
                    <a:gd name="T5" fmla="*/ 125392 h 79"/>
                    <a:gd name="T6" fmla="*/ 10533 w 126"/>
                    <a:gd name="T7" fmla="*/ 47022 h 79"/>
                    <a:gd name="T8" fmla="*/ 107963 w 126"/>
                    <a:gd name="T9" fmla="*/ 0 h 79"/>
                    <a:gd name="T10" fmla="*/ 197493 w 126"/>
                    <a:gd name="T11" fmla="*/ 15674 h 79"/>
                    <a:gd name="T12" fmla="*/ 297556 w 126"/>
                    <a:gd name="T13" fmla="*/ 80983 h 79"/>
                    <a:gd name="T14" fmla="*/ 321255 w 126"/>
                    <a:gd name="T15" fmla="*/ 159353 h 79"/>
                    <a:gd name="T16" fmla="*/ 223825 w 126"/>
                    <a:gd name="T17" fmla="*/ 206375 h 79"/>
                    <a:gd name="T18" fmla="*/ 107963 w 126"/>
                    <a:gd name="T19" fmla="*/ 15674 h 79"/>
                    <a:gd name="T20" fmla="*/ 23699 w 126"/>
                    <a:gd name="T21" fmla="*/ 52247 h 79"/>
                    <a:gd name="T22" fmla="*/ 47398 w 126"/>
                    <a:gd name="T23" fmla="*/ 117555 h 79"/>
                    <a:gd name="T24" fmla="*/ 139562 w 126"/>
                    <a:gd name="T25" fmla="*/ 175027 h 79"/>
                    <a:gd name="T26" fmla="*/ 223825 w 126"/>
                    <a:gd name="T27" fmla="*/ 190701 h 79"/>
                    <a:gd name="T28" fmla="*/ 308089 w 126"/>
                    <a:gd name="T29" fmla="*/ 154128 h 79"/>
                    <a:gd name="T30" fmla="*/ 284390 w 126"/>
                    <a:gd name="T31" fmla="*/ 88820 h 79"/>
                    <a:gd name="T32" fmla="*/ 192226 w 126"/>
                    <a:gd name="T33" fmla="*/ 31348 h 79"/>
                    <a:gd name="T34" fmla="*/ 107963 w 126"/>
                    <a:gd name="T35" fmla="*/ 15674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617"/>
                  <a:endParaRPr lang="zh-CN" altLang="en-US" sz="1350">
                    <a:solidFill>
                      <a:srgbClr val="000000"/>
                    </a:solidFill>
                    <a:latin typeface="微软雅黑" panose="020B0503020204020204" pitchFamily="34" charset="-122"/>
                    <a:ea typeface="微软雅黑" panose="020B0503020204020204" pitchFamily="34" charset="-122"/>
                  </a:endParaRPr>
                </a:p>
              </p:txBody>
            </p:sp>
            <p:sp>
              <p:nvSpPr>
                <p:cNvPr id="27" name="Oval 51"/>
                <p:cNvSpPr>
                  <a:spLocks noChangeArrowheads="1"/>
                </p:cNvSpPr>
                <p:nvPr/>
              </p:nvSpPr>
              <p:spPr bwMode="auto">
                <a:xfrm>
                  <a:off x="9617075" y="4329113"/>
                  <a:ext cx="84138"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685617"/>
                  <a:endParaRPr lang="zh-CN" altLang="en-US" sz="1350">
                    <a:solidFill>
                      <a:srgbClr val="000000"/>
                    </a:solidFill>
                    <a:latin typeface="微软雅黑" panose="020B0503020204020204" pitchFamily="34" charset="-122"/>
                  </a:endParaRPr>
                </a:p>
              </p:txBody>
            </p:sp>
            <p:sp>
              <p:nvSpPr>
                <p:cNvPr id="28" name="Oval 52"/>
                <p:cNvSpPr>
                  <a:spLocks noChangeArrowheads="1"/>
                </p:cNvSpPr>
                <p:nvPr/>
              </p:nvSpPr>
              <p:spPr bwMode="auto">
                <a:xfrm>
                  <a:off x="9785350"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685617"/>
                  <a:endParaRPr lang="zh-CN" altLang="en-US" sz="1350">
                    <a:solidFill>
                      <a:srgbClr val="000000"/>
                    </a:solidFill>
                    <a:latin typeface="微软雅黑" panose="020B0503020204020204" pitchFamily="34" charset="-122"/>
                  </a:endParaRPr>
                </a:p>
              </p:txBody>
            </p:sp>
            <p:sp>
              <p:nvSpPr>
                <p:cNvPr id="29" name="Oval 53"/>
                <p:cNvSpPr>
                  <a:spLocks noChangeArrowheads="1"/>
                </p:cNvSpPr>
                <p:nvPr/>
              </p:nvSpPr>
              <p:spPr bwMode="auto">
                <a:xfrm>
                  <a:off x="9491663"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685617"/>
                  <a:endParaRPr lang="zh-CN" altLang="en-US" sz="1350">
                    <a:solidFill>
                      <a:srgbClr val="000000"/>
                    </a:solidFill>
                    <a:latin typeface="微软雅黑" panose="020B0503020204020204" pitchFamily="34" charset="-122"/>
                  </a:endParaRPr>
                </a:p>
              </p:txBody>
            </p:sp>
            <p:sp>
              <p:nvSpPr>
                <p:cNvPr id="30" name="Oval 54"/>
                <p:cNvSpPr>
                  <a:spLocks noChangeArrowheads="1"/>
                </p:cNvSpPr>
                <p:nvPr/>
              </p:nvSpPr>
              <p:spPr bwMode="auto">
                <a:xfrm>
                  <a:off x="9637713" y="4192588"/>
                  <a:ext cx="42863"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685617"/>
                  <a:endParaRPr lang="zh-CN" altLang="en-US" sz="1350">
                    <a:solidFill>
                      <a:srgbClr val="000000"/>
                    </a:solidFill>
                    <a:latin typeface="微软雅黑" panose="020B0503020204020204" pitchFamily="34" charset="-122"/>
                  </a:endParaRPr>
                </a:p>
              </p:txBody>
            </p:sp>
          </p:grpSp>
          <p:sp>
            <p:nvSpPr>
              <p:cNvPr id="23" name="文本框 229"/>
              <p:cNvSpPr txBox="1">
                <a:spLocks noChangeArrowheads="1"/>
              </p:cNvSpPr>
              <p:nvPr/>
            </p:nvSpPr>
            <p:spPr bwMode="auto">
              <a:xfrm>
                <a:off x="5321700" y="4441806"/>
                <a:ext cx="1015882" cy="297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4426" tIns="27213" rIns="54426" bIns="2721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685617"/>
                <a:r>
                  <a:rPr lang="en-US" altLang="zh-CN" sz="1200">
                    <a:solidFill>
                      <a:srgbClr val="FFFFFF"/>
                    </a:solidFill>
                    <a:latin typeface="微软雅黑" panose="020B0503020204020204" pitchFamily="34" charset="-122"/>
                    <a:cs typeface="Arial Unicode MS" pitchFamily="34" charset="-122"/>
                  </a:rPr>
                  <a:t>Title Here</a:t>
                </a:r>
                <a:endParaRPr lang="zh-CN" altLang="en-US" sz="1200">
                  <a:solidFill>
                    <a:srgbClr val="FFFFFF"/>
                  </a:solidFill>
                  <a:latin typeface="微软雅黑" panose="020B0503020204020204" pitchFamily="34" charset="-122"/>
                  <a:cs typeface="Arial Unicode MS" pitchFamily="34" charset="-122"/>
                </a:endParaRPr>
              </a:p>
            </p:txBody>
          </p:sp>
        </p:grpSp>
        <p:sp>
          <p:nvSpPr>
            <p:cNvPr id="13" name="文本框 20"/>
            <p:cNvSpPr txBox="1"/>
            <p:nvPr/>
          </p:nvSpPr>
          <p:spPr>
            <a:xfrm>
              <a:off x="1178561" y="1476201"/>
              <a:ext cx="1090124" cy="354290"/>
            </a:xfrm>
            <a:prstGeom prst="rect">
              <a:avLst/>
            </a:prstGeom>
            <a:noFill/>
          </p:spPr>
          <p:txBody>
            <a:bodyPr wrap="none" lIns="54426" tIns="27213" rIns="54426" bIns="27213">
              <a:spAutoFit/>
            </a:bodyPr>
            <a:lstStyle/>
            <a:p>
              <a:pPr algn="ctr" defTabSz="685617">
                <a:defRPr/>
              </a:pPr>
              <a:r>
                <a:rPr lang="zh-CN" altLang="en-US" sz="1500" dirty="0">
                  <a:solidFill>
                    <a:srgbClr val="FFFFFF">
                      <a:lumMod val="50000"/>
                    </a:srgb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14" name="矩形 47"/>
            <p:cNvSpPr>
              <a:spLocks noChangeArrowheads="1"/>
            </p:cNvSpPr>
            <p:nvPr/>
          </p:nvSpPr>
          <p:spPr bwMode="auto">
            <a:xfrm>
              <a:off x="590809" y="1831255"/>
              <a:ext cx="1821844" cy="457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85617">
                <a:defRPr/>
              </a:pPr>
              <a:r>
                <a:rPr lang="zh-CN" altLang="en-US" sz="900" dirty="0">
                  <a:solidFill>
                    <a:srgbClr val="FFFFFF">
                      <a:lumMod val="50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900" dirty="0">
                <a:solidFill>
                  <a:srgbClr val="FFFFFF">
                    <a:lumMod val="50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685617">
                <a:defRPr/>
              </a:pPr>
              <a:r>
                <a:rPr lang="zh-CN" altLang="en-US" sz="900" dirty="0">
                  <a:solidFill>
                    <a:srgbClr val="FFFFFF">
                      <a:lumMod val="50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900" dirty="0">
                <a:solidFill>
                  <a:srgbClr val="FFFFFF">
                    <a:lumMod val="50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5" name="文本框 20"/>
            <p:cNvSpPr txBox="1"/>
            <p:nvPr/>
          </p:nvSpPr>
          <p:spPr>
            <a:xfrm>
              <a:off x="1178561" y="3683818"/>
              <a:ext cx="1090124" cy="354290"/>
            </a:xfrm>
            <a:prstGeom prst="rect">
              <a:avLst/>
            </a:prstGeom>
            <a:noFill/>
          </p:spPr>
          <p:txBody>
            <a:bodyPr wrap="none" lIns="54426" tIns="27213" rIns="54426" bIns="27213">
              <a:spAutoFit/>
            </a:bodyPr>
            <a:lstStyle/>
            <a:p>
              <a:pPr algn="ctr" defTabSz="685617">
                <a:defRPr/>
              </a:pPr>
              <a:r>
                <a:rPr lang="zh-CN" altLang="en-US" sz="1500" dirty="0">
                  <a:solidFill>
                    <a:srgbClr val="FFFFFF">
                      <a:lumMod val="50000"/>
                    </a:srgb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16" name="矩形 47"/>
            <p:cNvSpPr>
              <a:spLocks noChangeArrowheads="1"/>
            </p:cNvSpPr>
            <p:nvPr/>
          </p:nvSpPr>
          <p:spPr bwMode="auto">
            <a:xfrm>
              <a:off x="590809" y="4038872"/>
              <a:ext cx="1821844" cy="457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85617">
                <a:defRPr/>
              </a:pPr>
              <a:r>
                <a:rPr lang="zh-CN" altLang="en-US" sz="900" dirty="0">
                  <a:solidFill>
                    <a:srgbClr val="FFFFFF">
                      <a:lumMod val="50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900" dirty="0">
                <a:solidFill>
                  <a:srgbClr val="FFFFFF">
                    <a:lumMod val="50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685617">
                <a:defRPr/>
              </a:pPr>
              <a:r>
                <a:rPr lang="zh-CN" altLang="en-US" sz="900" dirty="0">
                  <a:solidFill>
                    <a:srgbClr val="FFFFFF">
                      <a:lumMod val="50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900" dirty="0">
                <a:solidFill>
                  <a:srgbClr val="FFFFFF">
                    <a:lumMod val="50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7" name="文本框 20"/>
            <p:cNvSpPr txBox="1"/>
            <p:nvPr/>
          </p:nvSpPr>
          <p:spPr>
            <a:xfrm>
              <a:off x="7362620" y="1476201"/>
              <a:ext cx="1090124" cy="354290"/>
            </a:xfrm>
            <a:prstGeom prst="rect">
              <a:avLst/>
            </a:prstGeom>
            <a:noFill/>
          </p:spPr>
          <p:txBody>
            <a:bodyPr wrap="none" lIns="54426" tIns="27213" rIns="54426" bIns="27213">
              <a:spAutoFit/>
            </a:bodyPr>
            <a:lstStyle/>
            <a:p>
              <a:pPr algn="ctr" defTabSz="685617">
                <a:defRPr/>
              </a:pPr>
              <a:r>
                <a:rPr lang="zh-CN" altLang="en-US" sz="1500" dirty="0">
                  <a:solidFill>
                    <a:srgbClr val="FFFFFF">
                      <a:lumMod val="50000"/>
                    </a:srgb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18" name="矩形 47"/>
            <p:cNvSpPr>
              <a:spLocks noChangeArrowheads="1"/>
            </p:cNvSpPr>
            <p:nvPr/>
          </p:nvSpPr>
          <p:spPr bwMode="auto">
            <a:xfrm>
              <a:off x="7215545" y="1831255"/>
              <a:ext cx="1821844" cy="457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85617">
                <a:defRPr/>
              </a:pPr>
              <a:r>
                <a:rPr lang="zh-CN" altLang="en-US" sz="900" dirty="0">
                  <a:solidFill>
                    <a:srgbClr val="FFFFFF">
                      <a:lumMod val="50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900" dirty="0">
                <a:solidFill>
                  <a:srgbClr val="FFFFFF">
                    <a:lumMod val="50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685617">
                <a:defRPr/>
              </a:pPr>
              <a:r>
                <a:rPr lang="zh-CN" altLang="en-US" sz="900" dirty="0">
                  <a:solidFill>
                    <a:srgbClr val="FFFFFF">
                      <a:lumMod val="50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900" dirty="0">
                <a:solidFill>
                  <a:srgbClr val="FFFFFF">
                    <a:lumMod val="50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9" name="文本框 20"/>
            <p:cNvSpPr txBox="1"/>
            <p:nvPr/>
          </p:nvSpPr>
          <p:spPr>
            <a:xfrm>
              <a:off x="7362620" y="3683818"/>
              <a:ext cx="1090124" cy="354290"/>
            </a:xfrm>
            <a:prstGeom prst="rect">
              <a:avLst/>
            </a:prstGeom>
            <a:noFill/>
          </p:spPr>
          <p:txBody>
            <a:bodyPr wrap="none" lIns="54426" tIns="27213" rIns="54426" bIns="27213">
              <a:spAutoFit/>
            </a:bodyPr>
            <a:lstStyle/>
            <a:p>
              <a:pPr algn="ctr" defTabSz="685617">
                <a:defRPr/>
              </a:pPr>
              <a:r>
                <a:rPr lang="zh-CN" altLang="en-US" sz="1500" dirty="0">
                  <a:solidFill>
                    <a:srgbClr val="FFFFFF">
                      <a:lumMod val="50000"/>
                    </a:srgb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20" name="矩形 47"/>
            <p:cNvSpPr>
              <a:spLocks noChangeArrowheads="1"/>
            </p:cNvSpPr>
            <p:nvPr/>
          </p:nvSpPr>
          <p:spPr bwMode="auto">
            <a:xfrm>
              <a:off x="7215545" y="4038872"/>
              <a:ext cx="1821844" cy="457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85617">
                <a:defRPr/>
              </a:pPr>
              <a:r>
                <a:rPr lang="zh-CN" altLang="en-US" sz="900" dirty="0">
                  <a:solidFill>
                    <a:srgbClr val="FFFFFF">
                      <a:lumMod val="50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900" dirty="0">
                <a:solidFill>
                  <a:srgbClr val="FFFFFF">
                    <a:lumMod val="50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defTabSz="685617">
                <a:defRPr/>
              </a:pPr>
              <a:r>
                <a:rPr lang="zh-CN" altLang="en-US" sz="900" dirty="0">
                  <a:solidFill>
                    <a:srgbClr val="FFFFFF">
                      <a:lumMod val="50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900" dirty="0">
                <a:solidFill>
                  <a:srgbClr val="FFFFFF">
                    <a:lumMod val="50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spTree>
    <p:extLst>
      <p:ext uri="{BB962C8B-B14F-4D97-AF65-F5344CB8AC3E}">
        <p14:creationId xmlns:p14="http://schemas.microsoft.com/office/powerpoint/2010/main" val="227865049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617577" y="123497"/>
            <a:ext cx="4459514" cy="810302"/>
            <a:chOff x="2890273" y="1314232"/>
            <a:chExt cx="3483555" cy="549605"/>
          </a:xfrm>
        </p:grpSpPr>
        <p:sp>
          <p:nvSpPr>
            <p:cNvPr id="6" name="矩形 5"/>
            <p:cNvSpPr/>
            <p:nvPr/>
          </p:nvSpPr>
          <p:spPr bwMode="auto">
            <a:xfrm>
              <a:off x="2952350" y="1314232"/>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latin typeface="华文新魏" panose="02010800040101010101" pitchFamily="2" charset="-122"/>
                  <a:ea typeface="华文新魏" panose="02010800040101010101" pitchFamily="2" charset="-122"/>
                </a:rPr>
                <a:t>单击此处添加文字模板</a:t>
              </a:r>
            </a:p>
          </p:txBody>
        </p:sp>
        <p:pic>
          <p:nvPicPr>
            <p:cNvPr id="7" name="图片 28" descr="C_108.jpg"/>
            <p:cNvPicPr>
              <a:picLocks noChangeAspect="1"/>
            </p:cNvPicPr>
            <p:nvPr/>
          </p:nvPicPr>
          <p:blipFill>
            <a:blip r:embed="rId3" cstate="email">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782685"/>
              <a:ext cx="3483555" cy="51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Group 42"/>
          <p:cNvGrpSpPr/>
          <p:nvPr/>
        </p:nvGrpSpPr>
        <p:grpSpPr>
          <a:xfrm>
            <a:off x="6861803" y="1833764"/>
            <a:ext cx="996987" cy="761824"/>
            <a:chOff x="5026025" y="3435350"/>
            <a:chExt cx="1770063" cy="1352551"/>
          </a:xfrm>
          <a:solidFill>
            <a:schemeClr val="tx2">
              <a:lumMod val="50000"/>
            </a:schemeClr>
          </a:solidFill>
        </p:grpSpPr>
        <p:sp>
          <p:nvSpPr>
            <p:cNvPr id="9" name="Freeform 5"/>
            <p:cNvSpPr>
              <a:spLocks/>
            </p:cNvSpPr>
            <p:nvPr/>
          </p:nvSpPr>
          <p:spPr bwMode="auto">
            <a:xfrm>
              <a:off x="5397500" y="3484563"/>
              <a:ext cx="1030288" cy="1303338"/>
            </a:xfrm>
            <a:custGeom>
              <a:avLst/>
              <a:gdLst>
                <a:gd name="T0" fmla="*/ 89 w 274"/>
                <a:gd name="T1" fmla="*/ 160 h 345"/>
                <a:gd name="T2" fmla="*/ 8 w 274"/>
                <a:gd name="T3" fmla="*/ 345 h 345"/>
                <a:gd name="T4" fmla="*/ 265 w 274"/>
                <a:gd name="T5" fmla="*/ 345 h 345"/>
                <a:gd name="T6" fmla="*/ 184 w 274"/>
                <a:gd name="T7" fmla="*/ 160 h 345"/>
                <a:gd name="T8" fmla="*/ 226 w 274"/>
                <a:gd name="T9" fmla="*/ 88 h 345"/>
                <a:gd name="T10" fmla="*/ 137 w 274"/>
                <a:gd name="T11" fmla="*/ 0 h 345"/>
                <a:gd name="T12" fmla="*/ 47 w 274"/>
                <a:gd name="T13" fmla="*/ 86 h 345"/>
                <a:gd name="T14" fmla="*/ 89 w 274"/>
                <a:gd name="T15" fmla="*/ 160 h 3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4" h="345">
                  <a:moveTo>
                    <a:pt x="89" y="160"/>
                  </a:moveTo>
                  <a:cubicBezTo>
                    <a:pt x="13" y="191"/>
                    <a:pt x="0" y="272"/>
                    <a:pt x="8" y="345"/>
                  </a:cubicBezTo>
                  <a:cubicBezTo>
                    <a:pt x="265" y="345"/>
                    <a:pt x="265" y="345"/>
                    <a:pt x="265" y="345"/>
                  </a:cubicBezTo>
                  <a:cubicBezTo>
                    <a:pt x="274" y="272"/>
                    <a:pt x="261" y="191"/>
                    <a:pt x="184" y="160"/>
                  </a:cubicBezTo>
                  <a:cubicBezTo>
                    <a:pt x="209" y="145"/>
                    <a:pt x="225" y="118"/>
                    <a:pt x="226" y="88"/>
                  </a:cubicBezTo>
                  <a:cubicBezTo>
                    <a:pt x="226" y="40"/>
                    <a:pt x="187" y="1"/>
                    <a:pt x="137" y="0"/>
                  </a:cubicBezTo>
                  <a:cubicBezTo>
                    <a:pt x="88" y="0"/>
                    <a:pt x="48" y="38"/>
                    <a:pt x="47" y="86"/>
                  </a:cubicBezTo>
                  <a:cubicBezTo>
                    <a:pt x="47" y="117"/>
                    <a:pt x="64" y="145"/>
                    <a:pt x="89"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defRPr/>
              </a:pPr>
              <a:endParaRPr lang="id-ID" sz="1200" kern="0">
                <a:solidFill>
                  <a:prstClr val="black"/>
                </a:solidFill>
                <a:latin typeface="微软雅黑" pitchFamily="34" charset="-122"/>
                <a:ea typeface="微软雅黑" pitchFamily="34" charset="-122"/>
              </a:endParaRPr>
            </a:p>
          </p:txBody>
        </p:sp>
        <p:sp>
          <p:nvSpPr>
            <p:cNvPr id="10" name="Freeform 6"/>
            <p:cNvSpPr>
              <a:spLocks/>
            </p:cNvSpPr>
            <p:nvPr/>
          </p:nvSpPr>
          <p:spPr bwMode="auto">
            <a:xfrm>
              <a:off x="6210300" y="3435350"/>
              <a:ext cx="585788" cy="1027113"/>
            </a:xfrm>
            <a:custGeom>
              <a:avLst/>
              <a:gdLst>
                <a:gd name="T0" fmla="*/ 0 w 156"/>
                <a:gd name="T1" fmla="*/ 173 h 272"/>
                <a:gd name="T2" fmla="*/ 70 w 156"/>
                <a:gd name="T3" fmla="*/ 272 h 272"/>
                <a:gd name="T4" fmla="*/ 151 w 156"/>
                <a:gd name="T5" fmla="*/ 271 h 272"/>
                <a:gd name="T6" fmla="*/ 91 w 156"/>
                <a:gd name="T7" fmla="*/ 136 h 272"/>
                <a:gd name="T8" fmla="*/ 122 w 156"/>
                <a:gd name="T9" fmla="*/ 82 h 272"/>
                <a:gd name="T10" fmla="*/ 8 w 156"/>
                <a:gd name="T11" fmla="*/ 40 h 272"/>
                <a:gd name="T12" fmla="*/ 0 w 156"/>
                <a:gd name="T13" fmla="*/ 173 h 272"/>
              </a:gdLst>
              <a:ahLst/>
              <a:cxnLst>
                <a:cxn ang="0">
                  <a:pos x="T0" y="T1"/>
                </a:cxn>
                <a:cxn ang="0">
                  <a:pos x="T2" y="T3"/>
                </a:cxn>
                <a:cxn ang="0">
                  <a:pos x="T4" y="T5"/>
                </a:cxn>
                <a:cxn ang="0">
                  <a:pos x="T6" y="T7"/>
                </a:cxn>
                <a:cxn ang="0">
                  <a:pos x="T8" y="T9"/>
                </a:cxn>
                <a:cxn ang="0">
                  <a:pos x="T10" y="T11"/>
                </a:cxn>
                <a:cxn ang="0">
                  <a:pos x="T12" y="T13"/>
                </a:cxn>
              </a:cxnLst>
              <a:rect l="0" t="0" r="r" b="b"/>
              <a:pathLst>
                <a:path w="156" h="272">
                  <a:moveTo>
                    <a:pt x="0" y="173"/>
                  </a:moveTo>
                  <a:cubicBezTo>
                    <a:pt x="39" y="188"/>
                    <a:pt x="64" y="230"/>
                    <a:pt x="70" y="272"/>
                  </a:cubicBezTo>
                  <a:cubicBezTo>
                    <a:pt x="151" y="271"/>
                    <a:pt x="151" y="271"/>
                    <a:pt x="151" y="271"/>
                  </a:cubicBezTo>
                  <a:cubicBezTo>
                    <a:pt x="156" y="218"/>
                    <a:pt x="147" y="158"/>
                    <a:pt x="91" y="136"/>
                  </a:cubicBezTo>
                  <a:cubicBezTo>
                    <a:pt x="110" y="125"/>
                    <a:pt x="122" y="105"/>
                    <a:pt x="122" y="82"/>
                  </a:cubicBezTo>
                  <a:cubicBezTo>
                    <a:pt x="121" y="25"/>
                    <a:pt x="47" y="0"/>
                    <a:pt x="8" y="40"/>
                  </a:cubicBezTo>
                  <a:cubicBezTo>
                    <a:pt x="47" y="75"/>
                    <a:pt x="35" y="147"/>
                    <a:pt x="0" y="1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defRPr/>
              </a:pPr>
              <a:endParaRPr lang="id-ID" sz="1200" kern="0">
                <a:solidFill>
                  <a:prstClr val="black"/>
                </a:solidFill>
                <a:latin typeface="微软雅黑" pitchFamily="34" charset="-122"/>
                <a:ea typeface="微软雅黑" pitchFamily="34" charset="-122"/>
              </a:endParaRPr>
            </a:p>
          </p:txBody>
        </p:sp>
        <p:sp>
          <p:nvSpPr>
            <p:cNvPr id="11" name="Freeform 7"/>
            <p:cNvSpPr>
              <a:spLocks/>
            </p:cNvSpPr>
            <p:nvPr/>
          </p:nvSpPr>
          <p:spPr bwMode="auto">
            <a:xfrm>
              <a:off x="5026025" y="3435350"/>
              <a:ext cx="590550" cy="1027113"/>
            </a:xfrm>
            <a:custGeom>
              <a:avLst/>
              <a:gdLst>
                <a:gd name="T0" fmla="*/ 5 w 157"/>
                <a:gd name="T1" fmla="*/ 271 h 272"/>
                <a:gd name="T2" fmla="*/ 86 w 157"/>
                <a:gd name="T3" fmla="*/ 272 h 272"/>
                <a:gd name="T4" fmla="*/ 157 w 157"/>
                <a:gd name="T5" fmla="*/ 173 h 272"/>
                <a:gd name="T6" fmla="*/ 148 w 157"/>
                <a:gd name="T7" fmla="*/ 40 h 272"/>
                <a:gd name="T8" fmla="*/ 34 w 157"/>
                <a:gd name="T9" fmla="*/ 82 h 272"/>
                <a:gd name="T10" fmla="*/ 65 w 157"/>
                <a:gd name="T11" fmla="*/ 136 h 272"/>
                <a:gd name="T12" fmla="*/ 5 w 157"/>
                <a:gd name="T13" fmla="*/ 271 h 272"/>
              </a:gdLst>
              <a:ahLst/>
              <a:cxnLst>
                <a:cxn ang="0">
                  <a:pos x="T0" y="T1"/>
                </a:cxn>
                <a:cxn ang="0">
                  <a:pos x="T2" y="T3"/>
                </a:cxn>
                <a:cxn ang="0">
                  <a:pos x="T4" y="T5"/>
                </a:cxn>
                <a:cxn ang="0">
                  <a:pos x="T6" y="T7"/>
                </a:cxn>
                <a:cxn ang="0">
                  <a:pos x="T8" y="T9"/>
                </a:cxn>
                <a:cxn ang="0">
                  <a:pos x="T10" y="T11"/>
                </a:cxn>
                <a:cxn ang="0">
                  <a:pos x="T12" y="T13"/>
                </a:cxn>
              </a:cxnLst>
              <a:rect l="0" t="0" r="r" b="b"/>
              <a:pathLst>
                <a:path w="157" h="272">
                  <a:moveTo>
                    <a:pt x="5" y="271"/>
                  </a:moveTo>
                  <a:cubicBezTo>
                    <a:pt x="86" y="272"/>
                    <a:pt x="86" y="272"/>
                    <a:pt x="86" y="272"/>
                  </a:cubicBezTo>
                  <a:cubicBezTo>
                    <a:pt x="91" y="233"/>
                    <a:pt x="120" y="186"/>
                    <a:pt x="157" y="173"/>
                  </a:cubicBezTo>
                  <a:cubicBezTo>
                    <a:pt x="118" y="147"/>
                    <a:pt x="108" y="77"/>
                    <a:pt x="148" y="40"/>
                  </a:cubicBezTo>
                  <a:cubicBezTo>
                    <a:pt x="109" y="0"/>
                    <a:pt x="35" y="25"/>
                    <a:pt x="34" y="82"/>
                  </a:cubicBezTo>
                  <a:cubicBezTo>
                    <a:pt x="34" y="105"/>
                    <a:pt x="46" y="125"/>
                    <a:pt x="65" y="136"/>
                  </a:cubicBezTo>
                  <a:cubicBezTo>
                    <a:pt x="9" y="158"/>
                    <a:pt x="0" y="218"/>
                    <a:pt x="5" y="2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defRPr/>
              </a:pPr>
              <a:endParaRPr lang="id-ID" sz="1200" kern="0">
                <a:solidFill>
                  <a:prstClr val="black"/>
                </a:solidFill>
                <a:latin typeface="微软雅黑" pitchFamily="34" charset="-122"/>
                <a:ea typeface="微软雅黑" pitchFamily="34" charset="-122"/>
              </a:endParaRPr>
            </a:p>
          </p:txBody>
        </p:sp>
      </p:grpSp>
      <p:grpSp>
        <p:nvGrpSpPr>
          <p:cNvPr id="12" name="Group 43"/>
          <p:cNvGrpSpPr/>
          <p:nvPr/>
        </p:nvGrpSpPr>
        <p:grpSpPr>
          <a:xfrm>
            <a:off x="1251958" y="1778783"/>
            <a:ext cx="814199" cy="763014"/>
            <a:chOff x="2206625" y="3460750"/>
            <a:chExt cx="1085850" cy="1017588"/>
          </a:xfrm>
          <a:solidFill>
            <a:schemeClr val="tx2">
              <a:lumMod val="50000"/>
            </a:schemeClr>
          </a:solidFill>
        </p:grpSpPr>
        <p:sp>
          <p:nvSpPr>
            <p:cNvPr id="13" name="Freeform 8"/>
            <p:cNvSpPr>
              <a:spLocks noEditPoints="1"/>
            </p:cNvSpPr>
            <p:nvPr/>
          </p:nvSpPr>
          <p:spPr bwMode="auto">
            <a:xfrm>
              <a:off x="2819400" y="3514725"/>
              <a:ext cx="209550" cy="211138"/>
            </a:xfrm>
            <a:custGeom>
              <a:avLst/>
              <a:gdLst>
                <a:gd name="T0" fmla="*/ 30 w 56"/>
                <a:gd name="T1" fmla="*/ 1 h 56"/>
                <a:gd name="T2" fmla="*/ 14 w 56"/>
                <a:gd name="T3" fmla="*/ 4 h 56"/>
                <a:gd name="T4" fmla="*/ 2 w 56"/>
                <a:gd name="T5" fmla="*/ 21 h 56"/>
                <a:gd name="T6" fmla="*/ 1 w 56"/>
                <a:gd name="T7" fmla="*/ 26 h 56"/>
                <a:gd name="T8" fmla="*/ 26 w 56"/>
                <a:gd name="T9" fmla="*/ 55 h 56"/>
                <a:gd name="T10" fmla="*/ 55 w 56"/>
                <a:gd name="T11" fmla="*/ 30 h 56"/>
                <a:gd name="T12" fmla="*/ 30 w 56"/>
                <a:gd name="T13" fmla="*/ 1 h 56"/>
                <a:gd name="T14" fmla="*/ 38 w 56"/>
                <a:gd name="T15" fmla="*/ 44 h 56"/>
                <a:gd name="T16" fmla="*/ 15 w 56"/>
                <a:gd name="T17" fmla="*/ 44 h 56"/>
                <a:gd name="T18" fmla="*/ 15 w 56"/>
                <a:gd name="T19" fmla="*/ 40 h 56"/>
                <a:gd name="T20" fmla="*/ 19 w 56"/>
                <a:gd name="T21" fmla="*/ 36 h 56"/>
                <a:gd name="T22" fmla="*/ 29 w 56"/>
                <a:gd name="T23" fmla="*/ 22 h 56"/>
                <a:gd name="T24" fmla="*/ 24 w 56"/>
                <a:gd name="T25" fmla="*/ 18 h 56"/>
                <a:gd name="T26" fmla="*/ 18 w 56"/>
                <a:gd name="T27" fmla="*/ 20 h 56"/>
                <a:gd name="T28" fmla="*/ 15 w 56"/>
                <a:gd name="T29" fmla="*/ 15 h 56"/>
                <a:gd name="T30" fmla="*/ 26 w 56"/>
                <a:gd name="T31" fmla="*/ 12 h 56"/>
                <a:gd name="T32" fmla="*/ 37 w 56"/>
                <a:gd name="T33" fmla="*/ 22 h 56"/>
                <a:gd name="T34" fmla="*/ 28 w 56"/>
                <a:gd name="T35" fmla="*/ 35 h 56"/>
                <a:gd name="T36" fmla="*/ 25 w 56"/>
                <a:gd name="T37" fmla="*/ 38 h 56"/>
                <a:gd name="T38" fmla="*/ 25 w 56"/>
                <a:gd name="T39" fmla="*/ 38 h 56"/>
                <a:gd name="T40" fmla="*/ 38 w 56"/>
                <a:gd name="T41" fmla="*/ 38 h 56"/>
                <a:gd name="T42" fmla="*/ 38 w 56"/>
                <a:gd name="T43"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6">
                  <a:moveTo>
                    <a:pt x="30" y="1"/>
                  </a:moveTo>
                  <a:cubicBezTo>
                    <a:pt x="24" y="0"/>
                    <a:pt x="19" y="2"/>
                    <a:pt x="14" y="4"/>
                  </a:cubicBezTo>
                  <a:cubicBezTo>
                    <a:pt x="13" y="12"/>
                    <a:pt x="8" y="19"/>
                    <a:pt x="2" y="21"/>
                  </a:cubicBezTo>
                  <a:cubicBezTo>
                    <a:pt x="1" y="23"/>
                    <a:pt x="1" y="25"/>
                    <a:pt x="1" y="26"/>
                  </a:cubicBezTo>
                  <a:cubicBezTo>
                    <a:pt x="0" y="41"/>
                    <a:pt x="11" y="54"/>
                    <a:pt x="26" y="55"/>
                  </a:cubicBezTo>
                  <a:cubicBezTo>
                    <a:pt x="41" y="56"/>
                    <a:pt x="54" y="45"/>
                    <a:pt x="55" y="30"/>
                  </a:cubicBezTo>
                  <a:cubicBezTo>
                    <a:pt x="56" y="15"/>
                    <a:pt x="45" y="2"/>
                    <a:pt x="30" y="1"/>
                  </a:cubicBezTo>
                  <a:close/>
                  <a:moveTo>
                    <a:pt x="38" y="44"/>
                  </a:moveTo>
                  <a:cubicBezTo>
                    <a:pt x="15" y="44"/>
                    <a:pt x="15" y="44"/>
                    <a:pt x="15" y="44"/>
                  </a:cubicBezTo>
                  <a:cubicBezTo>
                    <a:pt x="15" y="40"/>
                    <a:pt x="15" y="40"/>
                    <a:pt x="15" y="40"/>
                  </a:cubicBezTo>
                  <a:cubicBezTo>
                    <a:pt x="19" y="36"/>
                    <a:pt x="19" y="36"/>
                    <a:pt x="19" y="36"/>
                  </a:cubicBezTo>
                  <a:cubicBezTo>
                    <a:pt x="26" y="30"/>
                    <a:pt x="29" y="26"/>
                    <a:pt x="29" y="22"/>
                  </a:cubicBezTo>
                  <a:cubicBezTo>
                    <a:pt x="29" y="20"/>
                    <a:pt x="28" y="18"/>
                    <a:pt x="24" y="18"/>
                  </a:cubicBezTo>
                  <a:cubicBezTo>
                    <a:pt x="22" y="18"/>
                    <a:pt x="19" y="19"/>
                    <a:pt x="18" y="20"/>
                  </a:cubicBezTo>
                  <a:cubicBezTo>
                    <a:pt x="15" y="15"/>
                    <a:pt x="15" y="15"/>
                    <a:pt x="15" y="15"/>
                  </a:cubicBezTo>
                  <a:cubicBezTo>
                    <a:pt x="18" y="13"/>
                    <a:pt x="22" y="12"/>
                    <a:pt x="26" y="12"/>
                  </a:cubicBezTo>
                  <a:cubicBezTo>
                    <a:pt x="33" y="12"/>
                    <a:pt x="37" y="16"/>
                    <a:pt x="37" y="22"/>
                  </a:cubicBezTo>
                  <a:cubicBezTo>
                    <a:pt x="37" y="27"/>
                    <a:pt x="33" y="31"/>
                    <a:pt x="28" y="35"/>
                  </a:cubicBezTo>
                  <a:cubicBezTo>
                    <a:pt x="25" y="38"/>
                    <a:pt x="25" y="38"/>
                    <a:pt x="25" y="38"/>
                  </a:cubicBezTo>
                  <a:cubicBezTo>
                    <a:pt x="25" y="38"/>
                    <a:pt x="25" y="38"/>
                    <a:pt x="25" y="38"/>
                  </a:cubicBezTo>
                  <a:cubicBezTo>
                    <a:pt x="38" y="38"/>
                    <a:pt x="38" y="38"/>
                    <a:pt x="38" y="38"/>
                  </a:cubicBezTo>
                  <a:lnTo>
                    <a:pt x="38"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defRPr/>
              </a:pPr>
              <a:endParaRPr lang="id-ID" sz="1200" kern="0">
                <a:solidFill>
                  <a:prstClr val="black"/>
                </a:solidFill>
                <a:latin typeface="微软雅黑" pitchFamily="34" charset="-122"/>
                <a:ea typeface="微软雅黑" pitchFamily="34" charset="-122"/>
              </a:endParaRPr>
            </a:p>
          </p:txBody>
        </p:sp>
        <p:sp>
          <p:nvSpPr>
            <p:cNvPr id="14" name="Freeform 9"/>
            <p:cNvSpPr>
              <a:spLocks noEditPoints="1"/>
            </p:cNvSpPr>
            <p:nvPr/>
          </p:nvSpPr>
          <p:spPr bwMode="auto">
            <a:xfrm>
              <a:off x="2206625" y="3725863"/>
              <a:ext cx="1085850" cy="752475"/>
            </a:xfrm>
            <a:custGeom>
              <a:avLst/>
              <a:gdLst>
                <a:gd name="T0" fmla="*/ 268 w 289"/>
                <a:gd name="T1" fmla="*/ 33 h 199"/>
                <a:gd name="T2" fmla="*/ 268 w 289"/>
                <a:gd name="T3" fmla="*/ 39 h 199"/>
                <a:gd name="T4" fmla="*/ 277 w 289"/>
                <a:gd name="T5" fmla="*/ 46 h 199"/>
                <a:gd name="T6" fmla="*/ 260 w 289"/>
                <a:gd name="T7" fmla="*/ 43 h 199"/>
                <a:gd name="T8" fmla="*/ 258 w 289"/>
                <a:gd name="T9" fmla="*/ 56 h 199"/>
                <a:gd name="T10" fmla="*/ 275 w 289"/>
                <a:gd name="T11" fmla="*/ 61 h 199"/>
                <a:gd name="T12" fmla="*/ 276 w 289"/>
                <a:gd name="T13" fmla="*/ 60 h 199"/>
                <a:gd name="T14" fmla="*/ 273 w 289"/>
                <a:gd name="T15" fmla="*/ 66 h 199"/>
                <a:gd name="T16" fmla="*/ 254 w 289"/>
                <a:gd name="T17" fmla="*/ 64 h 199"/>
                <a:gd name="T18" fmla="*/ 157 w 289"/>
                <a:gd name="T19" fmla="*/ 10 h 199"/>
                <a:gd name="T20" fmla="*/ 151 w 289"/>
                <a:gd name="T21" fmla="*/ 20 h 199"/>
                <a:gd name="T22" fmla="*/ 186 w 289"/>
                <a:gd name="T23" fmla="*/ 32 h 199"/>
                <a:gd name="T24" fmla="*/ 186 w 289"/>
                <a:gd name="T25" fmla="*/ 40 h 199"/>
                <a:gd name="T26" fmla="*/ 108 w 289"/>
                <a:gd name="T27" fmla="*/ 40 h 199"/>
                <a:gd name="T28" fmla="*/ 105 w 289"/>
                <a:gd name="T29" fmla="*/ 32 h 199"/>
                <a:gd name="T30" fmla="*/ 119 w 289"/>
                <a:gd name="T31" fmla="*/ 26 h 199"/>
                <a:gd name="T32" fmla="*/ 108 w 289"/>
                <a:gd name="T33" fmla="*/ 15 h 199"/>
                <a:gd name="T34" fmla="*/ 88 w 289"/>
                <a:gd name="T35" fmla="*/ 23 h 199"/>
                <a:gd name="T36" fmla="*/ 64 w 289"/>
                <a:gd name="T37" fmla="*/ 19 h 199"/>
                <a:gd name="T38" fmla="*/ 70 w 289"/>
                <a:gd name="T39" fmla="*/ 33 h 199"/>
                <a:gd name="T40" fmla="*/ 42 w 289"/>
                <a:gd name="T41" fmla="*/ 66 h 199"/>
                <a:gd name="T42" fmla="*/ 32 w 289"/>
                <a:gd name="T43" fmla="*/ 65 h 199"/>
                <a:gd name="T44" fmla="*/ 0 w 289"/>
                <a:gd name="T45" fmla="*/ 104 h 199"/>
                <a:gd name="T46" fmla="*/ 32 w 289"/>
                <a:gd name="T47" fmla="*/ 144 h 199"/>
                <a:gd name="T48" fmla="*/ 54 w 289"/>
                <a:gd name="T49" fmla="*/ 140 h 199"/>
                <a:gd name="T50" fmla="*/ 78 w 289"/>
                <a:gd name="T51" fmla="*/ 161 h 199"/>
                <a:gd name="T52" fmla="*/ 83 w 289"/>
                <a:gd name="T53" fmla="*/ 180 h 199"/>
                <a:gd name="T54" fmla="*/ 116 w 289"/>
                <a:gd name="T55" fmla="*/ 196 h 199"/>
                <a:gd name="T56" fmla="*/ 149 w 289"/>
                <a:gd name="T57" fmla="*/ 180 h 199"/>
                <a:gd name="T58" fmla="*/ 162 w 289"/>
                <a:gd name="T59" fmla="*/ 179 h 199"/>
                <a:gd name="T60" fmla="*/ 161 w 289"/>
                <a:gd name="T61" fmla="*/ 182 h 199"/>
                <a:gd name="T62" fmla="*/ 194 w 289"/>
                <a:gd name="T63" fmla="*/ 199 h 199"/>
                <a:gd name="T64" fmla="*/ 226 w 289"/>
                <a:gd name="T65" fmla="*/ 182 h 199"/>
                <a:gd name="T66" fmla="*/ 227 w 289"/>
                <a:gd name="T67" fmla="*/ 155 h 199"/>
                <a:gd name="T68" fmla="*/ 261 w 289"/>
                <a:gd name="T69" fmla="*/ 94 h 199"/>
                <a:gd name="T70" fmla="*/ 258 w 289"/>
                <a:gd name="T71" fmla="*/ 74 h 199"/>
                <a:gd name="T72" fmla="*/ 282 w 289"/>
                <a:gd name="T73" fmla="*/ 64 h 199"/>
                <a:gd name="T74" fmla="*/ 283 w 289"/>
                <a:gd name="T75" fmla="*/ 55 h 199"/>
                <a:gd name="T76" fmla="*/ 268 w 289"/>
                <a:gd name="T77" fmla="*/ 33 h 199"/>
                <a:gd name="T78" fmla="*/ 272 w 289"/>
                <a:gd name="T79" fmla="*/ 55 h 199"/>
                <a:gd name="T80" fmla="*/ 264 w 289"/>
                <a:gd name="T81" fmla="*/ 50 h 199"/>
                <a:gd name="T82" fmla="*/ 268 w 289"/>
                <a:gd name="T83" fmla="*/ 49 h 199"/>
                <a:gd name="T84" fmla="*/ 274 w 289"/>
                <a:gd name="T85" fmla="*/ 55 h 199"/>
                <a:gd name="T86" fmla="*/ 272 w 289"/>
                <a:gd name="T87" fmla="*/ 55 h 199"/>
                <a:gd name="T88" fmla="*/ 12 w 289"/>
                <a:gd name="T89" fmla="*/ 111 h 199"/>
                <a:gd name="T90" fmla="*/ 6 w 289"/>
                <a:gd name="T91" fmla="*/ 102 h 199"/>
                <a:gd name="T92" fmla="*/ 12 w 289"/>
                <a:gd name="T93" fmla="*/ 92 h 199"/>
                <a:gd name="T94" fmla="*/ 18 w 289"/>
                <a:gd name="T95" fmla="*/ 102 h 199"/>
                <a:gd name="T96" fmla="*/ 12 w 289"/>
                <a:gd name="T97" fmla="*/ 111 h 199"/>
                <a:gd name="T98" fmla="*/ 33 w 289"/>
                <a:gd name="T99" fmla="*/ 115 h 199"/>
                <a:gd name="T100" fmla="*/ 26 w 289"/>
                <a:gd name="T101" fmla="*/ 105 h 199"/>
                <a:gd name="T102" fmla="*/ 33 w 289"/>
                <a:gd name="T103" fmla="*/ 95 h 199"/>
                <a:gd name="T104" fmla="*/ 39 w 289"/>
                <a:gd name="T105" fmla="*/ 105 h 199"/>
                <a:gd name="T106" fmla="*/ 33 w 289"/>
                <a:gd name="T107" fmla="*/ 115 h 199"/>
                <a:gd name="T108" fmla="*/ 68 w 289"/>
                <a:gd name="T109" fmla="*/ 69 h 199"/>
                <a:gd name="T110" fmla="*/ 59 w 289"/>
                <a:gd name="T111" fmla="*/ 74 h 199"/>
                <a:gd name="T112" fmla="*/ 60 w 289"/>
                <a:gd name="T113" fmla="*/ 73 h 199"/>
                <a:gd name="T114" fmla="*/ 60 w 289"/>
                <a:gd name="T115" fmla="*/ 67 h 199"/>
                <a:gd name="T116" fmla="*/ 54 w 289"/>
                <a:gd name="T117" fmla="*/ 69 h 199"/>
                <a:gd name="T118" fmla="*/ 53 w 289"/>
                <a:gd name="T119" fmla="*/ 71 h 199"/>
                <a:gd name="T120" fmla="*/ 54 w 289"/>
                <a:gd name="T121" fmla="*/ 60 h 199"/>
                <a:gd name="T122" fmla="*/ 67 w 289"/>
                <a:gd name="T123" fmla="*/ 55 h 199"/>
                <a:gd name="T124" fmla="*/ 68 w 289"/>
                <a:gd name="T125" fmla="*/ 6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9" h="199">
                  <a:moveTo>
                    <a:pt x="268" y="33"/>
                  </a:moveTo>
                  <a:cubicBezTo>
                    <a:pt x="265" y="34"/>
                    <a:pt x="262" y="40"/>
                    <a:pt x="268" y="39"/>
                  </a:cubicBezTo>
                  <a:cubicBezTo>
                    <a:pt x="273" y="38"/>
                    <a:pt x="276" y="42"/>
                    <a:pt x="277" y="46"/>
                  </a:cubicBezTo>
                  <a:cubicBezTo>
                    <a:pt x="273" y="42"/>
                    <a:pt x="266" y="40"/>
                    <a:pt x="260" y="43"/>
                  </a:cubicBezTo>
                  <a:cubicBezTo>
                    <a:pt x="255" y="46"/>
                    <a:pt x="254" y="51"/>
                    <a:pt x="258" y="56"/>
                  </a:cubicBezTo>
                  <a:cubicBezTo>
                    <a:pt x="262" y="60"/>
                    <a:pt x="269" y="62"/>
                    <a:pt x="275" y="61"/>
                  </a:cubicBezTo>
                  <a:cubicBezTo>
                    <a:pt x="276" y="60"/>
                    <a:pt x="276" y="60"/>
                    <a:pt x="276" y="60"/>
                  </a:cubicBezTo>
                  <a:cubicBezTo>
                    <a:pt x="276" y="63"/>
                    <a:pt x="276" y="65"/>
                    <a:pt x="273" y="66"/>
                  </a:cubicBezTo>
                  <a:cubicBezTo>
                    <a:pt x="268" y="71"/>
                    <a:pt x="259" y="68"/>
                    <a:pt x="254" y="64"/>
                  </a:cubicBezTo>
                  <a:cubicBezTo>
                    <a:pt x="239" y="34"/>
                    <a:pt x="202" y="12"/>
                    <a:pt x="157" y="10"/>
                  </a:cubicBezTo>
                  <a:cubicBezTo>
                    <a:pt x="156" y="14"/>
                    <a:pt x="154" y="17"/>
                    <a:pt x="151" y="20"/>
                  </a:cubicBezTo>
                  <a:cubicBezTo>
                    <a:pt x="163" y="20"/>
                    <a:pt x="175" y="23"/>
                    <a:pt x="186" y="32"/>
                  </a:cubicBezTo>
                  <a:cubicBezTo>
                    <a:pt x="186" y="40"/>
                    <a:pt x="186" y="40"/>
                    <a:pt x="186" y="40"/>
                  </a:cubicBezTo>
                  <a:cubicBezTo>
                    <a:pt x="186" y="40"/>
                    <a:pt x="154" y="16"/>
                    <a:pt x="108" y="40"/>
                  </a:cubicBezTo>
                  <a:cubicBezTo>
                    <a:pt x="105" y="32"/>
                    <a:pt x="105" y="32"/>
                    <a:pt x="105" y="32"/>
                  </a:cubicBezTo>
                  <a:cubicBezTo>
                    <a:pt x="105" y="32"/>
                    <a:pt x="111" y="29"/>
                    <a:pt x="119" y="26"/>
                  </a:cubicBezTo>
                  <a:cubicBezTo>
                    <a:pt x="115" y="23"/>
                    <a:pt x="111" y="20"/>
                    <a:pt x="108" y="15"/>
                  </a:cubicBezTo>
                  <a:cubicBezTo>
                    <a:pt x="101" y="17"/>
                    <a:pt x="94" y="20"/>
                    <a:pt x="88" y="23"/>
                  </a:cubicBezTo>
                  <a:cubicBezTo>
                    <a:pt x="93" y="0"/>
                    <a:pt x="54" y="15"/>
                    <a:pt x="64" y="19"/>
                  </a:cubicBezTo>
                  <a:cubicBezTo>
                    <a:pt x="74" y="23"/>
                    <a:pt x="70" y="33"/>
                    <a:pt x="70" y="33"/>
                  </a:cubicBezTo>
                  <a:cubicBezTo>
                    <a:pt x="58" y="42"/>
                    <a:pt x="48" y="54"/>
                    <a:pt x="42" y="66"/>
                  </a:cubicBezTo>
                  <a:cubicBezTo>
                    <a:pt x="41" y="66"/>
                    <a:pt x="33" y="65"/>
                    <a:pt x="32" y="65"/>
                  </a:cubicBezTo>
                  <a:cubicBezTo>
                    <a:pt x="14" y="65"/>
                    <a:pt x="0" y="83"/>
                    <a:pt x="0" y="104"/>
                  </a:cubicBezTo>
                  <a:cubicBezTo>
                    <a:pt x="0" y="126"/>
                    <a:pt x="14" y="144"/>
                    <a:pt x="32" y="144"/>
                  </a:cubicBezTo>
                  <a:cubicBezTo>
                    <a:pt x="37" y="144"/>
                    <a:pt x="49" y="142"/>
                    <a:pt x="54" y="140"/>
                  </a:cubicBezTo>
                  <a:cubicBezTo>
                    <a:pt x="60" y="148"/>
                    <a:pt x="69" y="155"/>
                    <a:pt x="78" y="161"/>
                  </a:cubicBezTo>
                  <a:cubicBezTo>
                    <a:pt x="89" y="168"/>
                    <a:pt x="83" y="180"/>
                    <a:pt x="83" y="180"/>
                  </a:cubicBezTo>
                  <a:cubicBezTo>
                    <a:pt x="83" y="189"/>
                    <a:pt x="98" y="196"/>
                    <a:pt x="116" y="196"/>
                  </a:cubicBezTo>
                  <a:cubicBezTo>
                    <a:pt x="134" y="196"/>
                    <a:pt x="149" y="189"/>
                    <a:pt x="149" y="180"/>
                  </a:cubicBezTo>
                  <a:cubicBezTo>
                    <a:pt x="153" y="180"/>
                    <a:pt x="157" y="179"/>
                    <a:pt x="162" y="179"/>
                  </a:cubicBezTo>
                  <a:cubicBezTo>
                    <a:pt x="161" y="180"/>
                    <a:pt x="161" y="181"/>
                    <a:pt x="161" y="182"/>
                  </a:cubicBezTo>
                  <a:cubicBezTo>
                    <a:pt x="161" y="192"/>
                    <a:pt x="176" y="199"/>
                    <a:pt x="194" y="199"/>
                  </a:cubicBezTo>
                  <a:cubicBezTo>
                    <a:pt x="212" y="199"/>
                    <a:pt x="226" y="192"/>
                    <a:pt x="226" y="182"/>
                  </a:cubicBezTo>
                  <a:cubicBezTo>
                    <a:pt x="226" y="182"/>
                    <a:pt x="214" y="167"/>
                    <a:pt x="227" y="155"/>
                  </a:cubicBezTo>
                  <a:cubicBezTo>
                    <a:pt x="247" y="138"/>
                    <a:pt x="261" y="118"/>
                    <a:pt x="261" y="94"/>
                  </a:cubicBezTo>
                  <a:cubicBezTo>
                    <a:pt x="261" y="88"/>
                    <a:pt x="260" y="81"/>
                    <a:pt x="258" y="74"/>
                  </a:cubicBezTo>
                  <a:cubicBezTo>
                    <a:pt x="267" y="76"/>
                    <a:pt x="278" y="73"/>
                    <a:pt x="282" y="64"/>
                  </a:cubicBezTo>
                  <a:cubicBezTo>
                    <a:pt x="284" y="61"/>
                    <a:pt x="284" y="58"/>
                    <a:pt x="283" y="55"/>
                  </a:cubicBezTo>
                  <a:cubicBezTo>
                    <a:pt x="289" y="45"/>
                    <a:pt x="282" y="29"/>
                    <a:pt x="268" y="33"/>
                  </a:cubicBezTo>
                  <a:close/>
                  <a:moveTo>
                    <a:pt x="272" y="55"/>
                  </a:moveTo>
                  <a:cubicBezTo>
                    <a:pt x="269" y="54"/>
                    <a:pt x="266" y="52"/>
                    <a:pt x="264" y="50"/>
                  </a:cubicBezTo>
                  <a:cubicBezTo>
                    <a:pt x="260" y="46"/>
                    <a:pt x="266" y="47"/>
                    <a:pt x="268" y="49"/>
                  </a:cubicBezTo>
                  <a:cubicBezTo>
                    <a:pt x="270" y="50"/>
                    <a:pt x="273" y="52"/>
                    <a:pt x="274" y="55"/>
                  </a:cubicBezTo>
                  <a:cubicBezTo>
                    <a:pt x="273" y="55"/>
                    <a:pt x="273" y="55"/>
                    <a:pt x="272" y="55"/>
                  </a:cubicBezTo>
                  <a:close/>
                  <a:moveTo>
                    <a:pt x="12" y="111"/>
                  </a:moveTo>
                  <a:cubicBezTo>
                    <a:pt x="9" y="111"/>
                    <a:pt x="6" y="107"/>
                    <a:pt x="6" y="102"/>
                  </a:cubicBezTo>
                  <a:cubicBezTo>
                    <a:pt x="6" y="96"/>
                    <a:pt x="9" y="92"/>
                    <a:pt x="12" y="92"/>
                  </a:cubicBezTo>
                  <a:cubicBezTo>
                    <a:pt x="15" y="92"/>
                    <a:pt x="18" y="96"/>
                    <a:pt x="18" y="102"/>
                  </a:cubicBezTo>
                  <a:cubicBezTo>
                    <a:pt x="18" y="107"/>
                    <a:pt x="15" y="111"/>
                    <a:pt x="12" y="111"/>
                  </a:cubicBezTo>
                  <a:close/>
                  <a:moveTo>
                    <a:pt x="33" y="115"/>
                  </a:moveTo>
                  <a:cubicBezTo>
                    <a:pt x="29" y="115"/>
                    <a:pt x="26" y="110"/>
                    <a:pt x="26" y="105"/>
                  </a:cubicBezTo>
                  <a:cubicBezTo>
                    <a:pt x="26" y="99"/>
                    <a:pt x="29" y="95"/>
                    <a:pt x="33" y="95"/>
                  </a:cubicBezTo>
                  <a:cubicBezTo>
                    <a:pt x="36" y="95"/>
                    <a:pt x="39" y="99"/>
                    <a:pt x="39" y="105"/>
                  </a:cubicBezTo>
                  <a:cubicBezTo>
                    <a:pt x="39" y="110"/>
                    <a:pt x="36" y="115"/>
                    <a:pt x="33" y="115"/>
                  </a:cubicBezTo>
                  <a:close/>
                  <a:moveTo>
                    <a:pt x="68" y="69"/>
                  </a:moveTo>
                  <a:cubicBezTo>
                    <a:pt x="65" y="72"/>
                    <a:pt x="62" y="74"/>
                    <a:pt x="59" y="74"/>
                  </a:cubicBezTo>
                  <a:cubicBezTo>
                    <a:pt x="60" y="74"/>
                    <a:pt x="60" y="74"/>
                    <a:pt x="60" y="73"/>
                  </a:cubicBezTo>
                  <a:cubicBezTo>
                    <a:pt x="62" y="71"/>
                    <a:pt x="62" y="68"/>
                    <a:pt x="60" y="67"/>
                  </a:cubicBezTo>
                  <a:cubicBezTo>
                    <a:pt x="58" y="65"/>
                    <a:pt x="56" y="66"/>
                    <a:pt x="54" y="69"/>
                  </a:cubicBezTo>
                  <a:cubicBezTo>
                    <a:pt x="53" y="70"/>
                    <a:pt x="53" y="70"/>
                    <a:pt x="53" y="71"/>
                  </a:cubicBezTo>
                  <a:cubicBezTo>
                    <a:pt x="51" y="68"/>
                    <a:pt x="51" y="64"/>
                    <a:pt x="54" y="60"/>
                  </a:cubicBezTo>
                  <a:cubicBezTo>
                    <a:pt x="57" y="55"/>
                    <a:pt x="63" y="53"/>
                    <a:pt x="67" y="55"/>
                  </a:cubicBezTo>
                  <a:cubicBezTo>
                    <a:pt x="71" y="58"/>
                    <a:pt x="71" y="64"/>
                    <a:pt x="68"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defRPr/>
              </a:pPr>
              <a:endParaRPr lang="id-ID" sz="1200" kern="0">
                <a:solidFill>
                  <a:prstClr val="black"/>
                </a:solidFill>
                <a:latin typeface="微软雅黑" pitchFamily="34" charset="-122"/>
                <a:ea typeface="微软雅黑" pitchFamily="34" charset="-122"/>
              </a:endParaRPr>
            </a:p>
          </p:txBody>
        </p:sp>
        <p:sp>
          <p:nvSpPr>
            <p:cNvPr id="15" name="Freeform 10"/>
            <p:cNvSpPr>
              <a:spLocks noEditPoints="1"/>
            </p:cNvSpPr>
            <p:nvPr/>
          </p:nvSpPr>
          <p:spPr bwMode="auto">
            <a:xfrm>
              <a:off x="2608263" y="3638550"/>
              <a:ext cx="184150" cy="185738"/>
            </a:xfrm>
            <a:custGeom>
              <a:avLst/>
              <a:gdLst>
                <a:gd name="T0" fmla="*/ 45 w 49"/>
                <a:gd name="T1" fmla="*/ 18 h 49"/>
                <a:gd name="T2" fmla="*/ 18 w 49"/>
                <a:gd name="T3" fmla="*/ 4 h 49"/>
                <a:gd name="T4" fmla="*/ 4 w 49"/>
                <a:gd name="T5" fmla="*/ 31 h 49"/>
                <a:gd name="T6" fmla="*/ 31 w 49"/>
                <a:gd name="T7" fmla="*/ 45 h 49"/>
                <a:gd name="T8" fmla="*/ 45 w 49"/>
                <a:gd name="T9" fmla="*/ 18 h 49"/>
                <a:gd name="T10" fmla="*/ 19 w 49"/>
                <a:gd name="T11" fmla="*/ 39 h 49"/>
                <a:gd name="T12" fmla="*/ 13 w 49"/>
                <a:gd name="T13" fmla="*/ 40 h 49"/>
                <a:gd name="T14" fmla="*/ 12 w 49"/>
                <a:gd name="T15" fmla="*/ 36 h 49"/>
                <a:gd name="T16" fmla="*/ 17 w 49"/>
                <a:gd name="T17" fmla="*/ 35 h 49"/>
                <a:gd name="T18" fmla="*/ 20 w 49"/>
                <a:gd name="T19" fmla="*/ 31 h 49"/>
                <a:gd name="T20" fmla="*/ 13 w 49"/>
                <a:gd name="T21" fmla="*/ 30 h 49"/>
                <a:gd name="T22" fmla="*/ 10 w 49"/>
                <a:gd name="T23" fmla="*/ 31 h 49"/>
                <a:gd name="T24" fmla="*/ 7 w 49"/>
                <a:gd name="T25" fmla="*/ 20 h 49"/>
                <a:gd name="T26" fmla="*/ 18 w 49"/>
                <a:gd name="T27" fmla="*/ 16 h 49"/>
                <a:gd name="T28" fmla="*/ 20 w 49"/>
                <a:gd name="T29" fmla="*/ 19 h 49"/>
                <a:gd name="T30" fmla="*/ 12 w 49"/>
                <a:gd name="T31" fmla="*/ 22 h 49"/>
                <a:gd name="T32" fmla="*/ 13 w 49"/>
                <a:gd name="T33" fmla="*/ 26 h 49"/>
                <a:gd name="T34" fmla="*/ 14 w 49"/>
                <a:gd name="T35" fmla="*/ 25 h 49"/>
                <a:gd name="T36" fmla="*/ 20 w 49"/>
                <a:gd name="T37" fmla="*/ 24 h 49"/>
                <a:gd name="T38" fmla="*/ 24 w 49"/>
                <a:gd name="T39" fmla="*/ 28 h 49"/>
                <a:gd name="T40" fmla="*/ 19 w 49"/>
                <a:gd name="T41" fmla="*/ 39 h 49"/>
                <a:gd name="T42" fmla="*/ 37 w 49"/>
                <a:gd name="T43" fmla="*/ 31 h 49"/>
                <a:gd name="T44" fmla="*/ 25 w 49"/>
                <a:gd name="T45" fmla="*/ 24 h 49"/>
                <a:gd name="T46" fmla="*/ 29 w 49"/>
                <a:gd name="T47" fmla="*/ 11 h 49"/>
                <a:gd name="T48" fmla="*/ 40 w 49"/>
                <a:gd name="T49" fmla="*/ 18 h 49"/>
                <a:gd name="T50" fmla="*/ 37 w 49"/>
                <a:gd name="T51" fmla="*/ 3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49">
                  <a:moveTo>
                    <a:pt x="45" y="18"/>
                  </a:moveTo>
                  <a:cubicBezTo>
                    <a:pt x="41" y="6"/>
                    <a:pt x="29" y="0"/>
                    <a:pt x="18" y="4"/>
                  </a:cubicBezTo>
                  <a:cubicBezTo>
                    <a:pt x="6" y="8"/>
                    <a:pt x="0" y="20"/>
                    <a:pt x="4" y="31"/>
                  </a:cubicBezTo>
                  <a:cubicBezTo>
                    <a:pt x="8" y="43"/>
                    <a:pt x="20" y="49"/>
                    <a:pt x="31" y="45"/>
                  </a:cubicBezTo>
                  <a:cubicBezTo>
                    <a:pt x="43" y="41"/>
                    <a:pt x="49" y="29"/>
                    <a:pt x="45" y="18"/>
                  </a:cubicBezTo>
                  <a:close/>
                  <a:moveTo>
                    <a:pt x="19" y="39"/>
                  </a:moveTo>
                  <a:cubicBezTo>
                    <a:pt x="16" y="40"/>
                    <a:pt x="14" y="40"/>
                    <a:pt x="13" y="40"/>
                  </a:cubicBezTo>
                  <a:cubicBezTo>
                    <a:pt x="12" y="36"/>
                    <a:pt x="12" y="36"/>
                    <a:pt x="12" y="36"/>
                  </a:cubicBezTo>
                  <a:cubicBezTo>
                    <a:pt x="13" y="36"/>
                    <a:pt x="15" y="36"/>
                    <a:pt x="17" y="35"/>
                  </a:cubicBezTo>
                  <a:cubicBezTo>
                    <a:pt x="19" y="34"/>
                    <a:pt x="20" y="33"/>
                    <a:pt x="20" y="31"/>
                  </a:cubicBezTo>
                  <a:cubicBezTo>
                    <a:pt x="19" y="29"/>
                    <a:pt x="17" y="28"/>
                    <a:pt x="13" y="30"/>
                  </a:cubicBezTo>
                  <a:cubicBezTo>
                    <a:pt x="12" y="30"/>
                    <a:pt x="11" y="30"/>
                    <a:pt x="10" y="31"/>
                  </a:cubicBezTo>
                  <a:cubicBezTo>
                    <a:pt x="7" y="20"/>
                    <a:pt x="7" y="20"/>
                    <a:pt x="7" y="20"/>
                  </a:cubicBezTo>
                  <a:cubicBezTo>
                    <a:pt x="18" y="16"/>
                    <a:pt x="18" y="16"/>
                    <a:pt x="18" y="16"/>
                  </a:cubicBezTo>
                  <a:cubicBezTo>
                    <a:pt x="20" y="19"/>
                    <a:pt x="20" y="19"/>
                    <a:pt x="20" y="19"/>
                  </a:cubicBezTo>
                  <a:cubicBezTo>
                    <a:pt x="12" y="22"/>
                    <a:pt x="12" y="22"/>
                    <a:pt x="12" y="22"/>
                  </a:cubicBezTo>
                  <a:cubicBezTo>
                    <a:pt x="13" y="26"/>
                    <a:pt x="13" y="26"/>
                    <a:pt x="13" y="26"/>
                  </a:cubicBezTo>
                  <a:cubicBezTo>
                    <a:pt x="13" y="25"/>
                    <a:pt x="14" y="25"/>
                    <a:pt x="14" y="25"/>
                  </a:cubicBezTo>
                  <a:cubicBezTo>
                    <a:pt x="16" y="24"/>
                    <a:pt x="18" y="24"/>
                    <a:pt x="20" y="24"/>
                  </a:cubicBezTo>
                  <a:cubicBezTo>
                    <a:pt x="22" y="25"/>
                    <a:pt x="23" y="26"/>
                    <a:pt x="24" y="28"/>
                  </a:cubicBezTo>
                  <a:cubicBezTo>
                    <a:pt x="26" y="32"/>
                    <a:pt x="24" y="37"/>
                    <a:pt x="19" y="39"/>
                  </a:cubicBezTo>
                  <a:close/>
                  <a:moveTo>
                    <a:pt x="37" y="31"/>
                  </a:moveTo>
                  <a:cubicBezTo>
                    <a:pt x="32" y="33"/>
                    <a:pt x="28" y="30"/>
                    <a:pt x="25" y="24"/>
                  </a:cubicBezTo>
                  <a:cubicBezTo>
                    <a:pt x="23" y="18"/>
                    <a:pt x="24" y="13"/>
                    <a:pt x="29" y="11"/>
                  </a:cubicBezTo>
                  <a:cubicBezTo>
                    <a:pt x="34" y="9"/>
                    <a:pt x="38" y="13"/>
                    <a:pt x="40" y="18"/>
                  </a:cubicBezTo>
                  <a:cubicBezTo>
                    <a:pt x="43" y="24"/>
                    <a:pt x="42" y="29"/>
                    <a:pt x="37"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defRPr/>
              </a:pPr>
              <a:endParaRPr lang="id-ID" sz="1200" kern="0">
                <a:solidFill>
                  <a:prstClr val="black"/>
                </a:solidFill>
                <a:latin typeface="微软雅黑" pitchFamily="34" charset="-122"/>
                <a:ea typeface="微软雅黑" pitchFamily="34" charset="-122"/>
              </a:endParaRPr>
            </a:p>
          </p:txBody>
        </p:sp>
        <p:sp>
          <p:nvSpPr>
            <p:cNvPr id="16" name="Freeform 11"/>
            <p:cNvSpPr>
              <a:spLocks/>
            </p:cNvSpPr>
            <p:nvPr/>
          </p:nvSpPr>
          <p:spPr bwMode="auto">
            <a:xfrm>
              <a:off x="2714625" y="3692525"/>
              <a:ext cx="33338" cy="52388"/>
            </a:xfrm>
            <a:custGeom>
              <a:avLst/>
              <a:gdLst>
                <a:gd name="T0" fmla="*/ 2 w 9"/>
                <a:gd name="T1" fmla="*/ 0 h 14"/>
                <a:gd name="T2" fmla="*/ 2 w 9"/>
                <a:gd name="T3" fmla="*/ 8 h 14"/>
                <a:gd name="T4" fmla="*/ 8 w 9"/>
                <a:gd name="T5" fmla="*/ 14 h 14"/>
                <a:gd name="T6" fmla="*/ 8 w 9"/>
                <a:gd name="T7" fmla="*/ 6 h 14"/>
                <a:gd name="T8" fmla="*/ 2 w 9"/>
                <a:gd name="T9" fmla="*/ 0 h 14"/>
              </a:gdLst>
              <a:ahLst/>
              <a:cxnLst>
                <a:cxn ang="0">
                  <a:pos x="T0" y="T1"/>
                </a:cxn>
                <a:cxn ang="0">
                  <a:pos x="T2" y="T3"/>
                </a:cxn>
                <a:cxn ang="0">
                  <a:pos x="T4" y="T5"/>
                </a:cxn>
                <a:cxn ang="0">
                  <a:pos x="T6" y="T7"/>
                </a:cxn>
                <a:cxn ang="0">
                  <a:pos x="T8" y="T9"/>
                </a:cxn>
              </a:cxnLst>
              <a:rect l="0" t="0" r="r" b="b"/>
              <a:pathLst>
                <a:path w="9" h="14">
                  <a:moveTo>
                    <a:pt x="2" y="0"/>
                  </a:moveTo>
                  <a:cubicBezTo>
                    <a:pt x="1" y="1"/>
                    <a:pt x="0" y="4"/>
                    <a:pt x="2" y="8"/>
                  </a:cubicBezTo>
                  <a:cubicBezTo>
                    <a:pt x="4" y="13"/>
                    <a:pt x="6" y="14"/>
                    <a:pt x="8" y="14"/>
                  </a:cubicBezTo>
                  <a:cubicBezTo>
                    <a:pt x="9" y="13"/>
                    <a:pt x="9" y="10"/>
                    <a:pt x="8" y="6"/>
                  </a:cubicBezTo>
                  <a:cubicBezTo>
                    <a:pt x="6" y="2"/>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defRPr/>
              </a:pPr>
              <a:endParaRPr lang="id-ID" sz="1200" kern="0">
                <a:solidFill>
                  <a:prstClr val="black"/>
                </a:solidFill>
                <a:latin typeface="微软雅黑" pitchFamily="34" charset="-122"/>
                <a:ea typeface="微软雅黑" pitchFamily="34" charset="-122"/>
              </a:endParaRPr>
            </a:p>
          </p:txBody>
        </p:sp>
        <p:sp>
          <p:nvSpPr>
            <p:cNvPr id="17" name="Freeform 12"/>
            <p:cNvSpPr>
              <a:spLocks noEditPoints="1"/>
            </p:cNvSpPr>
            <p:nvPr/>
          </p:nvSpPr>
          <p:spPr bwMode="auto">
            <a:xfrm>
              <a:off x="2732088" y="3460750"/>
              <a:ext cx="128588" cy="125413"/>
            </a:xfrm>
            <a:custGeom>
              <a:avLst/>
              <a:gdLst>
                <a:gd name="T0" fmla="*/ 18 w 34"/>
                <a:gd name="T1" fmla="*/ 0 h 33"/>
                <a:gd name="T2" fmla="*/ 1 w 34"/>
                <a:gd name="T3" fmla="*/ 15 h 33"/>
                <a:gd name="T4" fmla="*/ 16 w 34"/>
                <a:gd name="T5" fmla="*/ 33 h 33"/>
                <a:gd name="T6" fmla="*/ 33 w 34"/>
                <a:gd name="T7" fmla="*/ 18 h 33"/>
                <a:gd name="T8" fmla="*/ 18 w 34"/>
                <a:gd name="T9" fmla="*/ 0 h 33"/>
                <a:gd name="T10" fmla="*/ 12 w 34"/>
                <a:gd name="T11" fmla="*/ 24 h 33"/>
                <a:gd name="T12" fmla="*/ 8 w 34"/>
                <a:gd name="T13" fmla="*/ 24 h 33"/>
                <a:gd name="T14" fmla="*/ 8 w 34"/>
                <a:gd name="T15" fmla="*/ 12 h 33"/>
                <a:gd name="T16" fmla="*/ 8 w 34"/>
                <a:gd name="T17" fmla="*/ 12 h 33"/>
                <a:gd name="T18" fmla="*/ 5 w 34"/>
                <a:gd name="T19" fmla="*/ 13 h 33"/>
                <a:gd name="T20" fmla="*/ 5 w 34"/>
                <a:gd name="T21" fmla="*/ 11 h 33"/>
                <a:gd name="T22" fmla="*/ 9 w 34"/>
                <a:gd name="T23" fmla="*/ 9 h 33"/>
                <a:gd name="T24" fmla="*/ 12 w 34"/>
                <a:gd name="T25" fmla="*/ 9 h 33"/>
                <a:gd name="T26" fmla="*/ 12 w 34"/>
                <a:gd name="T27" fmla="*/ 24 h 33"/>
                <a:gd name="T28" fmla="*/ 23 w 34"/>
                <a:gd name="T29" fmla="*/ 25 h 33"/>
                <a:gd name="T30" fmla="*/ 17 w 34"/>
                <a:gd name="T31" fmla="*/ 17 h 33"/>
                <a:gd name="T32" fmla="*/ 23 w 34"/>
                <a:gd name="T33" fmla="*/ 8 h 33"/>
                <a:gd name="T34" fmla="*/ 29 w 34"/>
                <a:gd name="T35" fmla="*/ 16 h 33"/>
                <a:gd name="T36" fmla="*/ 23 w 34"/>
                <a:gd name="T37"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3">
                  <a:moveTo>
                    <a:pt x="18" y="0"/>
                  </a:moveTo>
                  <a:cubicBezTo>
                    <a:pt x="9" y="0"/>
                    <a:pt x="1" y="6"/>
                    <a:pt x="1" y="15"/>
                  </a:cubicBezTo>
                  <a:cubicBezTo>
                    <a:pt x="0" y="24"/>
                    <a:pt x="7" y="32"/>
                    <a:pt x="16" y="33"/>
                  </a:cubicBezTo>
                  <a:cubicBezTo>
                    <a:pt x="25" y="33"/>
                    <a:pt x="33" y="27"/>
                    <a:pt x="33" y="18"/>
                  </a:cubicBezTo>
                  <a:cubicBezTo>
                    <a:pt x="34" y="9"/>
                    <a:pt x="27" y="1"/>
                    <a:pt x="18" y="0"/>
                  </a:cubicBezTo>
                  <a:close/>
                  <a:moveTo>
                    <a:pt x="12" y="24"/>
                  </a:moveTo>
                  <a:cubicBezTo>
                    <a:pt x="8" y="24"/>
                    <a:pt x="8" y="24"/>
                    <a:pt x="8" y="24"/>
                  </a:cubicBezTo>
                  <a:cubicBezTo>
                    <a:pt x="8" y="12"/>
                    <a:pt x="8" y="12"/>
                    <a:pt x="8" y="12"/>
                  </a:cubicBezTo>
                  <a:cubicBezTo>
                    <a:pt x="8" y="12"/>
                    <a:pt x="8" y="12"/>
                    <a:pt x="8" y="12"/>
                  </a:cubicBezTo>
                  <a:cubicBezTo>
                    <a:pt x="5" y="13"/>
                    <a:pt x="5" y="13"/>
                    <a:pt x="5" y="13"/>
                  </a:cubicBezTo>
                  <a:cubicBezTo>
                    <a:pt x="5" y="11"/>
                    <a:pt x="5" y="11"/>
                    <a:pt x="5" y="11"/>
                  </a:cubicBezTo>
                  <a:cubicBezTo>
                    <a:pt x="9" y="9"/>
                    <a:pt x="9" y="9"/>
                    <a:pt x="9" y="9"/>
                  </a:cubicBezTo>
                  <a:cubicBezTo>
                    <a:pt x="12" y="9"/>
                    <a:pt x="12" y="9"/>
                    <a:pt x="12" y="9"/>
                  </a:cubicBezTo>
                  <a:lnTo>
                    <a:pt x="12" y="24"/>
                  </a:lnTo>
                  <a:close/>
                  <a:moveTo>
                    <a:pt x="23" y="25"/>
                  </a:moveTo>
                  <a:cubicBezTo>
                    <a:pt x="19" y="25"/>
                    <a:pt x="17" y="21"/>
                    <a:pt x="17" y="17"/>
                  </a:cubicBezTo>
                  <a:cubicBezTo>
                    <a:pt x="17" y="12"/>
                    <a:pt x="19" y="8"/>
                    <a:pt x="23" y="8"/>
                  </a:cubicBezTo>
                  <a:cubicBezTo>
                    <a:pt x="27" y="8"/>
                    <a:pt x="29" y="12"/>
                    <a:pt x="29" y="16"/>
                  </a:cubicBezTo>
                  <a:cubicBezTo>
                    <a:pt x="29" y="21"/>
                    <a:pt x="27" y="25"/>
                    <a:pt x="2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defRPr/>
              </a:pPr>
              <a:endParaRPr lang="id-ID" sz="1200" kern="0">
                <a:solidFill>
                  <a:prstClr val="black"/>
                </a:solidFill>
                <a:latin typeface="微软雅黑" pitchFamily="34" charset="-122"/>
                <a:ea typeface="微软雅黑" pitchFamily="34" charset="-122"/>
              </a:endParaRPr>
            </a:p>
          </p:txBody>
        </p:sp>
        <p:sp>
          <p:nvSpPr>
            <p:cNvPr id="18" name="Freeform 13"/>
            <p:cNvSpPr>
              <a:spLocks/>
            </p:cNvSpPr>
            <p:nvPr/>
          </p:nvSpPr>
          <p:spPr bwMode="auto">
            <a:xfrm>
              <a:off x="2811463" y="3503613"/>
              <a:ext cx="15875" cy="41275"/>
            </a:xfrm>
            <a:custGeom>
              <a:avLst/>
              <a:gdLst>
                <a:gd name="T0" fmla="*/ 2 w 4"/>
                <a:gd name="T1" fmla="*/ 0 h 11"/>
                <a:gd name="T2" fmla="*/ 0 w 4"/>
                <a:gd name="T3" fmla="*/ 6 h 11"/>
                <a:gd name="T4" fmla="*/ 2 w 4"/>
                <a:gd name="T5" fmla="*/ 11 h 11"/>
                <a:gd name="T6" fmla="*/ 4 w 4"/>
                <a:gd name="T7" fmla="*/ 5 h 11"/>
                <a:gd name="T8" fmla="*/ 2 w 4"/>
                <a:gd name="T9" fmla="*/ 0 h 11"/>
              </a:gdLst>
              <a:ahLst/>
              <a:cxnLst>
                <a:cxn ang="0">
                  <a:pos x="T0" y="T1"/>
                </a:cxn>
                <a:cxn ang="0">
                  <a:pos x="T2" y="T3"/>
                </a:cxn>
                <a:cxn ang="0">
                  <a:pos x="T4" y="T5"/>
                </a:cxn>
                <a:cxn ang="0">
                  <a:pos x="T6" y="T7"/>
                </a:cxn>
                <a:cxn ang="0">
                  <a:pos x="T8" y="T9"/>
                </a:cxn>
              </a:cxnLst>
              <a:rect l="0" t="0" r="r" b="b"/>
              <a:pathLst>
                <a:path w="4" h="11">
                  <a:moveTo>
                    <a:pt x="2" y="0"/>
                  </a:moveTo>
                  <a:cubicBezTo>
                    <a:pt x="1" y="0"/>
                    <a:pt x="0" y="2"/>
                    <a:pt x="0" y="6"/>
                  </a:cubicBezTo>
                  <a:cubicBezTo>
                    <a:pt x="0" y="9"/>
                    <a:pt x="1" y="11"/>
                    <a:pt x="2" y="11"/>
                  </a:cubicBezTo>
                  <a:cubicBezTo>
                    <a:pt x="3" y="11"/>
                    <a:pt x="4" y="9"/>
                    <a:pt x="4" y="5"/>
                  </a:cubicBezTo>
                  <a:cubicBezTo>
                    <a:pt x="4" y="2"/>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defRPr/>
              </a:pPr>
              <a:endParaRPr lang="id-ID" sz="1200" kern="0">
                <a:solidFill>
                  <a:prstClr val="black"/>
                </a:solidFill>
                <a:latin typeface="微软雅黑" pitchFamily="34" charset="-122"/>
                <a:ea typeface="微软雅黑" pitchFamily="34" charset="-122"/>
              </a:endParaRPr>
            </a:p>
          </p:txBody>
        </p:sp>
      </p:grpSp>
      <p:grpSp>
        <p:nvGrpSpPr>
          <p:cNvPr id="19" name="Group 56"/>
          <p:cNvGrpSpPr/>
          <p:nvPr/>
        </p:nvGrpSpPr>
        <p:grpSpPr>
          <a:xfrm>
            <a:off x="4054963" y="1875090"/>
            <a:ext cx="1057030" cy="682071"/>
            <a:chOff x="3630613" y="3930650"/>
            <a:chExt cx="1409700" cy="909638"/>
          </a:xfrm>
          <a:solidFill>
            <a:srgbClr val="BE2732"/>
          </a:solidFill>
        </p:grpSpPr>
        <p:sp>
          <p:nvSpPr>
            <p:cNvPr id="20" name="Freeform 14"/>
            <p:cNvSpPr>
              <a:spLocks noEditPoints="1"/>
            </p:cNvSpPr>
            <p:nvPr/>
          </p:nvSpPr>
          <p:spPr bwMode="auto">
            <a:xfrm>
              <a:off x="3630613" y="4730750"/>
              <a:ext cx="1409700" cy="109538"/>
            </a:xfrm>
            <a:custGeom>
              <a:avLst/>
              <a:gdLst>
                <a:gd name="T0" fmla="*/ 360 w 375"/>
                <a:gd name="T1" fmla="*/ 0 h 29"/>
                <a:gd name="T2" fmla="*/ 15 w 375"/>
                <a:gd name="T3" fmla="*/ 0 h 29"/>
                <a:gd name="T4" fmla="*/ 0 w 375"/>
                <a:gd name="T5" fmla="*/ 14 h 29"/>
                <a:gd name="T6" fmla="*/ 15 w 375"/>
                <a:gd name="T7" fmla="*/ 29 h 29"/>
                <a:gd name="T8" fmla="*/ 360 w 375"/>
                <a:gd name="T9" fmla="*/ 29 h 29"/>
                <a:gd name="T10" fmla="*/ 375 w 375"/>
                <a:gd name="T11" fmla="*/ 14 h 29"/>
                <a:gd name="T12" fmla="*/ 360 w 375"/>
                <a:gd name="T13" fmla="*/ 0 h 29"/>
                <a:gd name="T14" fmla="*/ 210 w 375"/>
                <a:gd name="T15" fmla="*/ 14 h 29"/>
                <a:gd name="T16" fmla="*/ 165 w 375"/>
                <a:gd name="T17" fmla="*/ 14 h 29"/>
                <a:gd name="T18" fmla="*/ 161 w 375"/>
                <a:gd name="T19" fmla="*/ 10 h 29"/>
                <a:gd name="T20" fmla="*/ 165 w 375"/>
                <a:gd name="T21" fmla="*/ 6 h 29"/>
                <a:gd name="T22" fmla="*/ 210 w 375"/>
                <a:gd name="T23" fmla="*/ 6 h 29"/>
                <a:gd name="T24" fmla="*/ 214 w 375"/>
                <a:gd name="T25" fmla="*/ 10 h 29"/>
                <a:gd name="T26" fmla="*/ 210 w 375"/>
                <a:gd name="T27" fmla="*/ 1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5" h="29">
                  <a:moveTo>
                    <a:pt x="360" y="0"/>
                  </a:moveTo>
                  <a:cubicBezTo>
                    <a:pt x="15" y="0"/>
                    <a:pt x="15" y="0"/>
                    <a:pt x="15" y="0"/>
                  </a:cubicBezTo>
                  <a:cubicBezTo>
                    <a:pt x="7" y="0"/>
                    <a:pt x="0" y="6"/>
                    <a:pt x="0" y="14"/>
                  </a:cubicBezTo>
                  <a:cubicBezTo>
                    <a:pt x="0" y="22"/>
                    <a:pt x="7" y="29"/>
                    <a:pt x="15" y="29"/>
                  </a:cubicBezTo>
                  <a:cubicBezTo>
                    <a:pt x="360" y="29"/>
                    <a:pt x="360" y="29"/>
                    <a:pt x="360" y="29"/>
                  </a:cubicBezTo>
                  <a:cubicBezTo>
                    <a:pt x="368" y="29"/>
                    <a:pt x="375" y="22"/>
                    <a:pt x="375" y="14"/>
                  </a:cubicBezTo>
                  <a:cubicBezTo>
                    <a:pt x="375" y="6"/>
                    <a:pt x="368" y="0"/>
                    <a:pt x="360" y="0"/>
                  </a:cubicBezTo>
                  <a:close/>
                  <a:moveTo>
                    <a:pt x="210" y="14"/>
                  </a:moveTo>
                  <a:cubicBezTo>
                    <a:pt x="165" y="14"/>
                    <a:pt x="165" y="14"/>
                    <a:pt x="165" y="14"/>
                  </a:cubicBezTo>
                  <a:cubicBezTo>
                    <a:pt x="163" y="14"/>
                    <a:pt x="161" y="13"/>
                    <a:pt x="161" y="10"/>
                  </a:cubicBezTo>
                  <a:cubicBezTo>
                    <a:pt x="161" y="8"/>
                    <a:pt x="163" y="6"/>
                    <a:pt x="165" y="6"/>
                  </a:cubicBezTo>
                  <a:cubicBezTo>
                    <a:pt x="210" y="6"/>
                    <a:pt x="210" y="6"/>
                    <a:pt x="210" y="6"/>
                  </a:cubicBezTo>
                  <a:cubicBezTo>
                    <a:pt x="212" y="6"/>
                    <a:pt x="214" y="8"/>
                    <a:pt x="214" y="10"/>
                  </a:cubicBezTo>
                  <a:cubicBezTo>
                    <a:pt x="214" y="13"/>
                    <a:pt x="212" y="14"/>
                    <a:pt x="21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defRPr/>
              </a:pPr>
              <a:endParaRPr lang="id-ID" sz="1200" kern="0">
                <a:solidFill>
                  <a:prstClr val="black"/>
                </a:solidFill>
                <a:latin typeface="微软雅黑" pitchFamily="34" charset="-122"/>
                <a:ea typeface="微软雅黑" pitchFamily="34" charset="-122"/>
              </a:endParaRPr>
            </a:p>
          </p:txBody>
        </p:sp>
        <p:sp>
          <p:nvSpPr>
            <p:cNvPr id="21" name="Freeform 15"/>
            <p:cNvSpPr>
              <a:spLocks noEditPoints="1"/>
            </p:cNvSpPr>
            <p:nvPr/>
          </p:nvSpPr>
          <p:spPr bwMode="auto">
            <a:xfrm>
              <a:off x="3713163" y="3930650"/>
              <a:ext cx="1244600" cy="766763"/>
            </a:xfrm>
            <a:custGeom>
              <a:avLst/>
              <a:gdLst>
                <a:gd name="T0" fmla="*/ 311 w 331"/>
                <a:gd name="T1" fmla="*/ 0 h 203"/>
                <a:gd name="T2" fmla="*/ 20 w 331"/>
                <a:gd name="T3" fmla="*/ 0 h 203"/>
                <a:gd name="T4" fmla="*/ 0 w 331"/>
                <a:gd name="T5" fmla="*/ 20 h 203"/>
                <a:gd name="T6" fmla="*/ 0 w 331"/>
                <a:gd name="T7" fmla="*/ 183 h 203"/>
                <a:gd name="T8" fmla="*/ 20 w 331"/>
                <a:gd name="T9" fmla="*/ 203 h 203"/>
                <a:gd name="T10" fmla="*/ 311 w 331"/>
                <a:gd name="T11" fmla="*/ 203 h 203"/>
                <a:gd name="T12" fmla="*/ 331 w 331"/>
                <a:gd name="T13" fmla="*/ 183 h 203"/>
                <a:gd name="T14" fmla="*/ 331 w 331"/>
                <a:gd name="T15" fmla="*/ 20 h 203"/>
                <a:gd name="T16" fmla="*/ 311 w 331"/>
                <a:gd name="T17" fmla="*/ 0 h 203"/>
                <a:gd name="T18" fmla="*/ 315 w 331"/>
                <a:gd name="T19" fmla="*/ 175 h 203"/>
                <a:gd name="T20" fmla="*/ 296 w 331"/>
                <a:gd name="T21" fmla="*/ 193 h 203"/>
                <a:gd name="T22" fmla="*/ 35 w 331"/>
                <a:gd name="T23" fmla="*/ 193 h 203"/>
                <a:gd name="T24" fmla="*/ 17 w 331"/>
                <a:gd name="T25" fmla="*/ 175 h 203"/>
                <a:gd name="T26" fmla="*/ 17 w 331"/>
                <a:gd name="T27" fmla="*/ 28 h 203"/>
                <a:gd name="T28" fmla="*/ 35 w 331"/>
                <a:gd name="T29" fmla="*/ 10 h 203"/>
                <a:gd name="T30" fmla="*/ 296 w 331"/>
                <a:gd name="T31" fmla="*/ 10 h 203"/>
                <a:gd name="T32" fmla="*/ 315 w 331"/>
                <a:gd name="T33" fmla="*/ 28 h 203"/>
                <a:gd name="T34" fmla="*/ 315 w 331"/>
                <a:gd name="T35" fmla="*/ 17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1" h="203">
                  <a:moveTo>
                    <a:pt x="311" y="0"/>
                  </a:moveTo>
                  <a:cubicBezTo>
                    <a:pt x="20" y="0"/>
                    <a:pt x="20" y="0"/>
                    <a:pt x="20" y="0"/>
                  </a:cubicBezTo>
                  <a:cubicBezTo>
                    <a:pt x="9" y="0"/>
                    <a:pt x="0" y="9"/>
                    <a:pt x="0" y="20"/>
                  </a:cubicBezTo>
                  <a:cubicBezTo>
                    <a:pt x="0" y="183"/>
                    <a:pt x="0" y="183"/>
                    <a:pt x="0" y="183"/>
                  </a:cubicBezTo>
                  <a:cubicBezTo>
                    <a:pt x="0" y="194"/>
                    <a:pt x="9" y="203"/>
                    <a:pt x="20" y="203"/>
                  </a:cubicBezTo>
                  <a:cubicBezTo>
                    <a:pt x="311" y="203"/>
                    <a:pt x="311" y="203"/>
                    <a:pt x="311" y="203"/>
                  </a:cubicBezTo>
                  <a:cubicBezTo>
                    <a:pt x="322" y="203"/>
                    <a:pt x="331" y="194"/>
                    <a:pt x="331" y="183"/>
                  </a:cubicBezTo>
                  <a:cubicBezTo>
                    <a:pt x="331" y="20"/>
                    <a:pt x="331" y="20"/>
                    <a:pt x="331" y="20"/>
                  </a:cubicBezTo>
                  <a:cubicBezTo>
                    <a:pt x="331" y="9"/>
                    <a:pt x="322" y="0"/>
                    <a:pt x="311" y="0"/>
                  </a:cubicBezTo>
                  <a:close/>
                  <a:moveTo>
                    <a:pt x="315" y="175"/>
                  </a:moveTo>
                  <a:cubicBezTo>
                    <a:pt x="315" y="185"/>
                    <a:pt x="306" y="193"/>
                    <a:pt x="296" y="193"/>
                  </a:cubicBezTo>
                  <a:cubicBezTo>
                    <a:pt x="35" y="193"/>
                    <a:pt x="35" y="193"/>
                    <a:pt x="35" y="193"/>
                  </a:cubicBezTo>
                  <a:cubicBezTo>
                    <a:pt x="25" y="193"/>
                    <a:pt x="17" y="185"/>
                    <a:pt x="17" y="175"/>
                  </a:cubicBezTo>
                  <a:cubicBezTo>
                    <a:pt x="17" y="28"/>
                    <a:pt x="17" y="28"/>
                    <a:pt x="17" y="28"/>
                  </a:cubicBezTo>
                  <a:cubicBezTo>
                    <a:pt x="17" y="18"/>
                    <a:pt x="25" y="10"/>
                    <a:pt x="35" y="10"/>
                  </a:cubicBezTo>
                  <a:cubicBezTo>
                    <a:pt x="296" y="10"/>
                    <a:pt x="296" y="10"/>
                    <a:pt x="296" y="10"/>
                  </a:cubicBezTo>
                  <a:cubicBezTo>
                    <a:pt x="306" y="10"/>
                    <a:pt x="315" y="18"/>
                    <a:pt x="315" y="28"/>
                  </a:cubicBezTo>
                  <a:lnTo>
                    <a:pt x="315"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defRPr/>
              </a:pPr>
              <a:endParaRPr lang="id-ID" sz="1200" kern="0">
                <a:solidFill>
                  <a:prstClr val="black"/>
                </a:solidFill>
                <a:latin typeface="微软雅黑" pitchFamily="34" charset="-122"/>
                <a:ea typeface="微软雅黑" pitchFamily="34" charset="-122"/>
              </a:endParaRPr>
            </a:p>
          </p:txBody>
        </p:sp>
        <p:sp>
          <p:nvSpPr>
            <p:cNvPr id="22" name="Freeform 16"/>
            <p:cNvSpPr>
              <a:spLocks noEditPoints="1"/>
            </p:cNvSpPr>
            <p:nvPr/>
          </p:nvSpPr>
          <p:spPr bwMode="auto">
            <a:xfrm>
              <a:off x="3800828" y="3985275"/>
              <a:ext cx="1053394" cy="651460"/>
            </a:xfrm>
            <a:custGeom>
              <a:avLst/>
              <a:gdLst>
                <a:gd name="T0" fmla="*/ 279 w 298"/>
                <a:gd name="T1" fmla="*/ 0 h 183"/>
                <a:gd name="T2" fmla="*/ 18 w 298"/>
                <a:gd name="T3" fmla="*/ 0 h 183"/>
                <a:gd name="T4" fmla="*/ 0 w 298"/>
                <a:gd name="T5" fmla="*/ 18 h 183"/>
                <a:gd name="T6" fmla="*/ 0 w 298"/>
                <a:gd name="T7" fmla="*/ 165 h 183"/>
                <a:gd name="T8" fmla="*/ 18 w 298"/>
                <a:gd name="T9" fmla="*/ 183 h 183"/>
                <a:gd name="T10" fmla="*/ 279 w 298"/>
                <a:gd name="T11" fmla="*/ 183 h 183"/>
                <a:gd name="T12" fmla="*/ 298 w 298"/>
                <a:gd name="T13" fmla="*/ 165 h 183"/>
                <a:gd name="T14" fmla="*/ 298 w 298"/>
                <a:gd name="T15" fmla="*/ 18 h 183"/>
                <a:gd name="T16" fmla="*/ 279 w 298"/>
                <a:gd name="T17" fmla="*/ 0 h 183"/>
                <a:gd name="T18" fmla="*/ 287 w 298"/>
                <a:gd name="T19" fmla="*/ 40 h 183"/>
                <a:gd name="T20" fmla="*/ 233 w 298"/>
                <a:gd name="T21" fmla="*/ 98 h 183"/>
                <a:gd name="T22" fmla="*/ 232 w 298"/>
                <a:gd name="T23" fmla="*/ 98 h 183"/>
                <a:gd name="T24" fmla="*/ 232 w 298"/>
                <a:gd name="T25" fmla="*/ 98 h 183"/>
                <a:gd name="T26" fmla="*/ 232 w 298"/>
                <a:gd name="T27" fmla="*/ 98 h 183"/>
                <a:gd name="T28" fmla="*/ 231 w 298"/>
                <a:gd name="T29" fmla="*/ 98 h 183"/>
                <a:gd name="T30" fmla="*/ 228 w 298"/>
                <a:gd name="T31" fmla="*/ 100 h 183"/>
                <a:gd name="T32" fmla="*/ 226 w 298"/>
                <a:gd name="T33" fmla="*/ 99 h 183"/>
                <a:gd name="T34" fmla="*/ 221 w 298"/>
                <a:gd name="T35" fmla="*/ 96 h 183"/>
                <a:gd name="T36" fmla="*/ 198 w 298"/>
                <a:gd name="T37" fmla="*/ 73 h 183"/>
                <a:gd name="T38" fmla="*/ 158 w 298"/>
                <a:gd name="T39" fmla="*/ 131 h 183"/>
                <a:gd name="T40" fmla="*/ 149 w 298"/>
                <a:gd name="T41" fmla="*/ 133 h 183"/>
                <a:gd name="T42" fmla="*/ 147 w 298"/>
                <a:gd name="T43" fmla="*/ 130 h 183"/>
                <a:gd name="T44" fmla="*/ 144 w 298"/>
                <a:gd name="T45" fmla="*/ 128 h 183"/>
                <a:gd name="T46" fmla="*/ 117 w 298"/>
                <a:gd name="T47" fmla="*/ 101 h 183"/>
                <a:gd name="T48" fmla="*/ 18 w 298"/>
                <a:gd name="T49" fmla="*/ 163 h 183"/>
                <a:gd name="T50" fmla="*/ 9 w 298"/>
                <a:gd name="T51" fmla="*/ 161 h 183"/>
                <a:gd name="T52" fmla="*/ 11 w 298"/>
                <a:gd name="T53" fmla="*/ 152 h 183"/>
                <a:gd name="T54" fmla="*/ 115 w 298"/>
                <a:gd name="T55" fmla="*/ 87 h 183"/>
                <a:gd name="T56" fmla="*/ 118 w 298"/>
                <a:gd name="T57" fmla="*/ 86 h 183"/>
                <a:gd name="T58" fmla="*/ 123 w 298"/>
                <a:gd name="T59" fmla="*/ 88 h 183"/>
                <a:gd name="T60" fmla="*/ 152 w 298"/>
                <a:gd name="T61" fmla="*/ 117 h 183"/>
                <a:gd name="T62" fmla="*/ 191 w 298"/>
                <a:gd name="T63" fmla="*/ 60 h 183"/>
                <a:gd name="T64" fmla="*/ 196 w 298"/>
                <a:gd name="T65" fmla="*/ 57 h 183"/>
                <a:gd name="T66" fmla="*/ 204 w 298"/>
                <a:gd name="T67" fmla="*/ 61 h 183"/>
                <a:gd name="T68" fmla="*/ 227 w 298"/>
                <a:gd name="T69" fmla="*/ 84 h 183"/>
                <a:gd name="T70" fmla="*/ 278 w 298"/>
                <a:gd name="T71" fmla="*/ 31 h 183"/>
                <a:gd name="T72" fmla="*/ 287 w 298"/>
                <a:gd name="T73" fmla="*/ 31 h 183"/>
                <a:gd name="T74" fmla="*/ 287 w 298"/>
                <a:gd name="T75" fmla="*/ 4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8" h="183">
                  <a:moveTo>
                    <a:pt x="279" y="0"/>
                  </a:moveTo>
                  <a:cubicBezTo>
                    <a:pt x="18" y="0"/>
                    <a:pt x="18" y="0"/>
                    <a:pt x="18" y="0"/>
                  </a:cubicBezTo>
                  <a:cubicBezTo>
                    <a:pt x="8" y="0"/>
                    <a:pt x="0" y="8"/>
                    <a:pt x="0" y="18"/>
                  </a:cubicBezTo>
                  <a:cubicBezTo>
                    <a:pt x="0" y="165"/>
                    <a:pt x="0" y="165"/>
                    <a:pt x="0" y="165"/>
                  </a:cubicBezTo>
                  <a:cubicBezTo>
                    <a:pt x="0" y="175"/>
                    <a:pt x="8" y="183"/>
                    <a:pt x="18" y="183"/>
                  </a:cubicBezTo>
                  <a:cubicBezTo>
                    <a:pt x="279" y="183"/>
                    <a:pt x="279" y="183"/>
                    <a:pt x="279" y="183"/>
                  </a:cubicBezTo>
                  <a:cubicBezTo>
                    <a:pt x="289" y="183"/>
                    <a:pt x="298" y="175"/>
                    <a:pt x="298" y="165"/>
                  </a:cubicBezTo>
                  <a:cubicBezTo>
                    <a:pt x="298" y="18"/>
                    <a:pt x="298" y="18"/>
                    <a:pt x="298" y="18"/>
                  </a:cubicBezTo>
                  <a:cubicBezTo>
                    <a:pt x="298" y="8"/>
                    <a:pt x="289" y="0"/>
                    <a:pt x="279" y="0"/>
                  </a:cubicBezTo>
                  <a:close/>
                  <a:moveTo>
                    <a:pt x="287" y="40"/>
                  </a:moveTo>
                  <a:cubicBezTo>
                    <a:pt x="233" y="98"/>
                    <a:pt x="233" y="98"/>
                    <a:pt x="233" y="98"/>
                  </a:cubicBezTo>
                  <a:cubicBezTo>
                    <a:pt x="232" y="98"/>
                    <a:pt x="232" y="98"/>
                    <a:pt x="232" y="98"/>
                  </a:cubicBezTo>
                  <a:cubicBezTo>
                    <a:pt x="232" y="98"/>
                    <a:pt x="232" y="98"/>
                    <a:pt x="232" y="98"/>
                  </a:cubicBezTo>
                  <a:cubicBezTo>
                    <a:pt x="232" y="98"/>
                    <a:pt x="232" y="98"/>
                    <a:pt x="232" y="98"/>
                  </a:cubicBezTo>
                  <a:cubicBezTo>
                    <a:pt x="232" y="98"/>
                    <a:pt x="232" y="98"/>
                    <a:pt x="231" y="98"/>
                  </a:cubicBezTo>
                  <a:cubicBezTo>
                    <a:pt x="231" y="99"/>
                    <a:pt x="229" y="100"/>
                    <a:pt x="228" y="100"/>
                  </a:cubicBezTo>
                  <a:cubicBezTo>
                    <a:pt x="227" y="100"/>
                    <a:pt x="226" y="99"/>
                    <a:pt x="226" y="99"/>
                  </a:cubicBezTo>
                  <a:cubicBezTo>
                    <a:pt x="224" y="99"/>
                    <a:pt x="222" y="98"/>
                    <a:pt x="221" y="96"/>
                  </a:cubicBezTo>
                  <a:cubicBezTo>
                    <a:pt x="198" y="73"/>
                    <a:pt x="198" y="73"/>
                    <a:pt x="198" y="73"/>
                  </a:cubicBezTo>
                  <a:cubicBezTo>
                    <a:pt x="158" y="131"/>
                    <a:pt x="158" y="131"/>
                    <a:pt x="158" y="131"/>
                  </a:cubicBezTo>
                  <a:cubicBezTo>
                    <a:pt x="156" y="134"/>
                    <a:pt x="152" y="135"/>
                    <a:pt x="149" y="133"/>
                  </a:cubicBezTo>
                  <a:cubicBezTo>
                    <a:pt x="148" y="132"/>
                    <a:pt x="147" y="131"/>
                    <a:pt x="147" y="130"/>
                  </a:cubicBezTo>
                  <a:cubicBezTo>
                    <a:pt x="146" y="129"/>
                    <a:pt x="145" y="129"/>
                    <a:pt x="144" y="128"/>
                  </a:cubicBezTo>
                  <a:cubicBezTo>
                    <a:pt x="117" y="101"/>
                    <a:pt x="117" y="101"/>
                    <a:pt x="117" y="101"/>
                  </a:cubicBezTo>
                  <a:cubicBezTo>
                    <a:pt x="18" y="163"/>
                    <a:pt x="18" y="163"/>
                    <a:pt x="18" y="163"/>
                  </a:cubicBezTo>
                  <a:cubicBezTo>
                    <a:pt x="15" y="165"/>
                    <a:pt x="11" y="164"/>
                    <a:pt x="9" y="161"/>
                  </a:cubicBezTo>
                  <a:cubicBezTo>
                    <a:pt x="7" y="158"/>
                    <a:pt x="8" y="154"/>
                    <a:pt x="11" y="152"/>
                  </a:cubicBezTo>
                  <a:cubicBezTo>
                    <a:pt x="115" y="87"/>
                    <a:pt x="115" y="87"/>
                    <a:pt x="115" y="87"/>
                  </a:cubicBezTo>
                  <a:cubicBezTo>
                    <a:pt x="116" y="86"/>
                    <a:pt x="117" y="86"/>
                    <a:pt x="118" y="86"/>
                  </a:cubicBezTo>
                  <a:cubicBezTo>
                    <a:pt x="120" y="86"/>
                    <a:pt x="122" y="87"/>
                    <a:pt x="123" y="88"/>
                  </a:cubicBezTo>
                  <a:cubicBezTo>
                    <a:pt x="152" y="117"/>
                    <a:pt x="152" y="117"/>
                    <a:pt x="152" y="117"/>
                  </a:cubicBezTo>
                  <a:cubicBezTo>
                    <a:pt x="191" y="60"/>
                    <a:pt x="191" y="60"/>
                    <a:pt x="191" y="60"/>
                  </a:cubicBezTo>
                  <a:cubicBezTo>
                    <a:pt x="192" y="58"/>
                    <a:pt x="194" y="57"/>
                    <a:pt x="196" y="57"/>
                  </a:cubicBezTo>
                  <a:cubicBezTo>
                    <a:pt x="199" y="57"/>
                    <a:pt x="202" y="58"/>
                    <a:pt x="204" y="61"/>
                  </a:cubicBezTo>
                  <a:cubicBezTo>
                    <a:pt x="227" y="84"/>
                    <a:pt x="227" y="84"/>
                    <a:pt x="227" y="84"/>
                  </a:cubicBezTo>
                  <a:cubicBezTo>
                    <a:pt x="278" y="31"/>
                    <a:pt x="278" y="31"/>
                    <a:pt x="278" y="31"/>
                  </a:cubicBezTo>
                  <a:cubicBezTo>
                    <a:pt x="280" y="28"/>
                    <a:pt x="284" y="28"/>
                    <a:pt x="287" y="31"/>
                  </a:cubicBezTo>
                  <a:cubicBezTo>
                    <a:pt x="289" y="33"/>
                    <a:pt x="290" y="37"/>
                    <a:pt x="287"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defTabSz="685617">
                <a:defRPr/>
              </a:pPr>
              <a:endParaRPr lang="id-ID" sz="1200" kern="0" dirty="0">
                <a:solidFill>
                  <a:prstClr val="black"/>
                </a:solidFill>
                <a:latin typeface="微软雅黑" pitchFamily="34" charset="-122"/>
                <a:ea typeface="微软雅黑" pitchFamily="34" charset="-122"/>
              </a:endParaRPr>
            </a:p>
          </p:txBody>
        </p:sp>
      </p:grpSp>
      <p:sp>
        <p:nvSpPr>
          <p:cNvPr id="23" name="TextBox 34"/>
          <p:cNvSpPr txBox="1"/>
          <p:nvPr/>
        </p:nvSpPr>
        <p:spPr>
          <a:xfrm>
            <a:off x="1462277" y="3787455"/>
            <a:ext cx="6593028" cy="715581"/>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defTabSz="685566">
              <a:lnSpc>
                <a:spcPct val="150000"/>
              </a:lnSpc>
            </a:pPr>
            <a:r>
              <a:rPr lang="zh-CN" altLang="en-US" sz="900" dirty="0">
                <a:solidFill>
                  <a:srgbClr val="FFFFFF">
                    <a:lumMod val="50000"/>
                  </a:srgbClr>
                </a:solidFill>
                <a:latin typeface="微软雅黑" pitchFamily="34" charset="-122"/>
                <a:ea typeface="微软雅黑" pitchFamily="34" charset="-122"/>
              </a:rPr>
              <a:t>输入你的文字信息输入你的文字信息输入你的文字信息输入你的文字信息输入你的文字信息输入你的文字信息输入你的文字信息输入你的文字信息输入你的文字信息输入你的文字信息输入你的文字信息输入你的文字信息输入你的文字信息输入你的文字信息</a:t>
            </a:r>
            <a:endParaRPr lang="en-US" altLang="zh-CN" sz="900" dirty="0">
              <a:solidFill>
                <a:srgbClr val="FFFFFF">
                  <a:lumMod val="50000"/>
                </a:srgbClr>
              </a:solidFill>
              <a:latin typeface="微软雅黑" pitchFamily="34" charset="-122"/>
              <a:ea typeface="微软雅黑" pitchFamily="34" charset="-122"/>
            </a:endParaRPr>
          </a:p>
          <a:p>
            <a:pPr algn="just" defTabSz="685566">
              <a:lnSpc>
                <a:spcPct val="150000"/>
              </a:lnSpc>
            </a:pPr>
            <a:r>
              <a:rPr lang="zh-CN" altLang="en-US" sz="900" dirty="0">
                <a:solidFill>
                  <a:srgbClr val="FFFFFF">
                    <a:lumMod val="50000"/>
                  </a:srgbClr>
                </a:solidFill>
                <a:latin typeface="微软雅黑" pitchFamily="34" charset="-122"/>
                <a:ea typeface="微软雅黑" pitchFamily="34" charset="-122"/>
              </a:rPr>
              <a:t>输入你的文字信息输入你的文字信息输入你的文字信息输入你的文字信息输入你的文字信息输入你的文字信息输入你的文字信息</a:t>
            </a:r>
            <a:endParaRPr lang="en-US" sz="900" dirty="0">
              <a:solidFill>
                <a:srgbClr val="FFFFFF">
                  <a:lumMod val="50000"/>
                </a:srgbClr>
              </a:solidFill>
              <a:latin typeface="微软雅黑" pitchFamily="34" charset="-122"/>
              <a:ea typeface="微软雅黑" pitchFamily="34" charset="-122"/>
            </a:endParaRPr>
          </a:p>
        </p:txBody>
      </p:sp>
      <p:grpSp>
        <p:nvGrpSpPr>
          <p:cNvPr id="24" name="Group 272"/>
          <p:cNvGrpSpPr/>
          <p:nvPr/>
        </p:nvGrpSpPr>
        <p:grpSpPr>
          <a:xfrm>
            <a:off x="762316" y="2763060"/>
            <a:ext cx="2162135" cy="768159"/>
            <a:chOff x="999938" y="3997838"/>
            <a:chExt cx="2883513" cy="1024449"/>
          </a:xfrm>
        </p:grpSpPr>
        <p:sp>
          <p:nvSpPr>
            <p:cNvPr id="25" name="TextBox 263"/>
            <p:cNvSpPr txBox="1"/>
            <p:nvPr/>
          </p:nvSpPr>
          <p:spPr>
            <a:xfrm>
              <a:off x="1482913" y="4104342"/>
              <a:ext cx="2400538" cy="815797"/>
            </a:xfrm>
            <a:prstGeom prst="rect">
              <a:avLst/>
            </a:prstGeom>
            <a:noFill/>
          </p:spPr>
          <p:txBody>
            <a:bodyPr wrap="square" rtlCol="0">
              <a:spAutoFit/>
            </a:bodyPr>
            <a:lstStyle/>
            <a:p>
              <a:pPr defTabSz="685617">
                <a:lnSpc>
                  <a:spcPct val="150000"/>
                </a:lnSpc>
              </a:pPr>
              <a:r>
                <a:rPr lang="zh-CN" altLang="en-US" sz="750" dirty="0">
                  <a:solidFill>
                    <a:srgbClr val="FFFFFF">
                      <a:lumMod val="50000"/>
                    </a:srgbClr>
                  </a:solidFill>
                  <a:latin typeface="微软雅黑" pitchFamily="34" charset="-122"/>
                  <a:ea typeface="微软雅黑" pitchFamily="34" charset="-122"/>
                </a:rPr>
                <a:t>输入你的文字信息输入你的文字信息输入你的文字信息输入你的文字信息输入你的文字信息</a:t>
              </a:r>
              <a:endParaRPr lang="en-US" sz="750" b="1" dirty="0">
                <a:solidFill>
                  <a:srgbClr val="FFFFFF">
                    <a:lumMod val="50000"/>
                  </a:srgbClr>
                </a:solidFill>
                <a:latin typeface="微软雅黑" pitchFamily="34" charset="-122"/>
                <a:ea typeface="微软雅黑" pitchFamily="34" charset="-122"/>
              </a:endParaRPr>
            </a:p>
          </p:txBody>
        </p:sp>
        <p:sp>
          <p:nvSpPr>
            <p:cNvPr id="26" name="TextBox 266"/>
            <p:cNvSpPr txBox="1"/>
            <p:nvPr/>
          </p:nvSpPr>
          <p:spPr>
            <a:xfrm rot="16200000">
              <a:off x="764691" y="4233085"/>
              <a:ext cx="1024449" cy="553955"/>
            </a:xfrm>
            <a:prstGeom prst="rect">
              <a:avLst/>
            </a:prstGeom>
            <a:noFill/>
          </p:spPr>
          <p:txBody>
            <a:bodyPr wrap="none" rtlCol="0">
              <a:spAutoFit/>
            </a:bodyPr>
            <a:lstStyle/>
            <a:p>
              <a:pPr defTabSz="685617"/>
              <a:r>
                <a:rPr lang="id-ID" sz="2099" b="1" dirty="0">
                  <a:solidFill>
                    <a:srgbClr val="FFFFFF">
                      <a:lumMod val="50000"/>
                    </a:srgbClr>
                  </a:solidFill>
                  <a:latin typeface="微软雅黑" pitchFamily="34" charset="-122"/>
                  <a:ea typeface="微软雅黑" pitchFamily="34" charset="-122"/>
                  <a:cs typeface="Calibri" panose="020F0502020204030204" pitchFamily="34" charset="0"/>
                </a:rPr>
                <a:t>75%</a:t>
              </a:r>
            </a:p>
          </p:txBody>
        </p:sp>
      </p:grpSp>
      <p:grpSp>
        <p:nvGrpSpPr>
          <p:cNvPr id="27" name="Group 57"/>
          <p:cNvGrpSpPr/>
          <p:nvPr/>
        </p:nvGrpSpPr>
        <p:grpSpPr>
          <a:xfrm>
            <a:off x="3496650" y="2763060"/>
            <a:ext cx="2162135" cy="768159"/>
            <a:chOff x="4335691" y="3997838"/>
            <a:chExt cx="2883513" cy="1024449"/>
          </a:xfrm>
        </p:grpSpPr>
        <p:sp>
          <p:nvSpPr>
            <p:cNvPr id="28" name="TextBox 267"/>
            <p:cNvSpPr txBox="1"/>
            <p:nvPr/>
          </p:nvSpPr>
          <p:spPr>
            <a:xfrm>
              <a:off x="4818666" y="4104342"/>
              <a:ext cx="2400538" cy="815797"/>
            </a:xfrm>
            <a:prstGeom prst="rect">
              <a:avLst/>
            </a:prstGeom>
            <a:noFill/>
          </p:spPr>
          <p:txBody>
            <a:bodyPr wrap="square" rtlCol="0">
              <a:spAutoFit/>
            </a:bodyPr>
            <a:lstStyle/>
            <a:p>
              <a:pPr defTabSz="685617">
                <a:lnSpc>
                  <a:spcPct val="150000"/>
                </a:lnSpc>
              </a:pPr>
              <a:r>
                <a:rPr lang="zh-CN" altLang="en-US" sz="750" dirty="0">
                  <a:solidFill>
                    <a:srgbClr val="FFFFFF">
                      <a:lumMod val="50000"/>
                    </a:srgbClr>
                  </a:solidFill>
                  <a:latin typeface="微软雅黑" pitchFamily="34" charset="-122"/>
                  <a:ea typeface="微软雅黑" pitchFamily="34" charset="-122"/>
                </a:rPr>
                <a:t>输入你的文字信息输入你的文字信息输入你的文字信息输入你的文字信息输入你的文字信息</a:t>
              </a:r>
              <a:endParaRPr lang="en-US" sz="750" b="1" dirty="0">
                <a:solidFill>
                  <a:srgbClr val="FFFFFF">
                    <a:lumMod val="50000"/>
                  </a:srgbClr>
                </a:solidFill>
                <a:latin typeface="微软雅黑" pitchFamily="34" charset="-122"/>
                <a:ea typeface="微软雅黑" pitchFamily="34" charset="-122"/>
              </a:endParaRPr>
            </a:p>
          </p:txBody>
        </p:sp>
        <p:sp>
          <p:nvSpPr>
            <p:cNvPr id="29" name="TextBox 268"/>
            <p:cNvSpPr txBox="1"/>
            <p:nvPr/>
          </p:nvSpPr>
          <p:spPr>
            <a:xfrm rot="16200000">
              <a:off x="4100444" y="4233085"/>
              <a:ext cx="1024449" cy="553955"/>
            </a:xfrm>
            <a:prstGeom prst="rect">
              <a:avLst/>
            </a:prstGeom>
            <a:noFill/>
          </p:spPr>
          <p:txBody>
            <a:bodyPr wrap="none" rtlCol="0">
              <a:spAutoFit/>
            </a:bodyPr>
            <a:lstStyle/>
            <a:p>
              <a:pPr defTabSz="685617"/>
              <a:r>
                <a:rPr lang="id-ID" sz="2099" b="1" dirty="0">
                  <a:solidFill>
                    <a:srgbClr val="FFFFFF">
                      <a:lumMod val="50000"/>
                    </a:srgbClr>
                  </a:solidFill>
                  <a:latin typeface="微软雅黑" pitchFamily="34" charset="-122"/>
                  <a:ea typeface="微软雅黑" pitchFamily="34" charset="-122"/>
                  <a:cs typeface="Calibri" panose="020F0502020204030204" pitchFamily="34" charset="0"/>
                </a:rPr>
                <a:t>55%</a:t>
              </a:r>
            </a:p>
          </p:txBody>
        </p:sp>
      </p:grpSp>
      <p:grpSp>
        <p:nvGrpSpPr>
          <p:cNvPr id="30" name="Group 269"/>
          <p:cNvGrpSpPr/>
          <p:nvPr/>
        </p:nvGrpSpPr>
        <p:grpSpPr>
          <a:xfrm>
            <a:off x="6354143" y="2763060"/>
            <a:ext cx="2162135" cy="768159"/>
            <a:chOff x="4335691" y="3997838"/>
            <a:chExt cx="2883513" cy="1024449"/>
          </a:xfrm>
        </p:grpSpPr>
        <p:sp>
          <p:nvSpPr>
            <p:cNvPr id="31" name="TextBox 270"/>
            <p:cNvSpPr txBox="1"/>
            <p:nvPr/>
          </p:nvSpPr>
          <p:spPr>
            <a:xfrm>
              <a:off x="4818666" y="4104342"/>
              <a:ext cx="2400538" cy="815797"/>
            </a:xfrm>
            <a:prstGeom prst="rect">
              <a:avLst/>
            </a:prstGeom>
            <a:noFill/>
          </p:spPr>
          <p:txBody>
            <a:bodyPr wrap="square" rtlCol="0">
              <a:spAutoFit/>
            </a:bodyPr>
            <a:lstStyle/>
            <a:p>
              <a:pPr defTabSz="685617">
                <a:lnSpc>
                  <a:spcPct val="150000"/>
                </a:lnSpc>
              </a:pPr>
              <a:r>
                <a:rPr lang="zh-CN" altLang="en-US" sz="750" dirty="0">
                  <a:solidFill>
                    <a:srgbClr val="FFFFFF">
                      <a:lumMod val="50000"/>
                    </a:srgbClr>
                  </a:solidFill>
                  <a:latin typeface="微软雅黑" pitchFamily="34" charset="-122"/>
                  <a:ea typeface="微软雅黑" pitchFamily="34" charset="-122"/>
                </a:rPr>
                <a:t>输入你的文字信息输入你的文字信息输入你的文字信息输入你的文字信息输入你的文字信息</a:t>
              </a:r>
              <a:endParaRPr lang="en-US" sz="750" b="1" dirty="0">
                <a:solidFill>
                  <a:srgbClr val="FFFFFF">
                    <a:lumMod val="50000"/>
                  </a:srgbClr>
                </a:solidFill>
                <a:latin typeface="微软雅黑" pitchFamily="34" charset="-122"/>
                <a:ea typeface="微软雅黑" pitchFamily="34" charset="-122"/>
              </a:endParaRPr>
            </a:p>
          </p:txBody>
        </p:sp>
        <p:sp>
          <p:nvSpPr>
            <p:cNvPr id="32" name="TextBox 271"/>
            <p:cNvSpPr txBox="1"/>
            <p:nvPr/>
          </p:nvSpPr>
          <p:spPr>
            <a:xfrm rot="16200000">
              <a:off x="4100444" y="4233085"/>
              <a:ext cx="1024449" cy="553955"/>
            </a:xfrm>
            <a:prstGeom prst="rect">
              <a:avLst/>
            </a:prstGeom>
            <a:noFill/>
          </p:spPr>
          <p:txBody>
            <a:bodyPr wrap="none" rtlCol="0">
              <a:spAutoFit/>
            </a:bodyPr>
            <a:lstStyle/>
            <a:p>
              <a:pPr defTabSz="685617"/>
              <a:r>
                <a:rPr lang="id-ID" sz="2099" b="1" dirty="0">
                  <a:solidFill>
                    <a:srgbClr val="FFFFFF">
                      <a:lumMod val="50000"/>
                    </a:srgbClr>
                  </a:solidFill>
                  <a:latin typeface="微软雅黑" pitchFamily="34" charset="-122"/>
                  <a:ea typeface="微软雅黑" pitchFamily="34" charset="-122"/>
                  <a:cs typeface="Calibri" panose="020F0502020204030204" pitchFamily="34" charset="0"/>
                </a:rPr>
                <a:t>92%</a:t>
              </a:r>
            </a:p>
          </p:txBody>
        </p:sp>
      </p:grpSp>
    </p:spTree>
    <p:extLst>
      <p:ext uri="{BB962C8B-B14F-4D97-AF65-F5344CB8AC3E}">
        <p14:creationId xmlns:p14="http://schemas.microsoft.com/office/powerpoint/2010/main" val="130493950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20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40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ppt_x"/>
                                          </p:val>
                                        </p:tav>
                                        <p:tav tm="100000">
                                          <p:val>
                                            <p:strVal val="#ppt_x"/>
                                          </p:val>
                                        </p:tav>
                                      </p:tavLst>
                                    </p:anim>
                                    <p:anim calcmode="lin" valueType="num">
                                      <p:cBhvr additive="base">
                                        <p:cTn id="17" dur="500" fill="hold"/>
                                        <p:tgtEl>
                                          <p:spTgt spid="24"/>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60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ppt_x"/>
                                          </p:val>
                                        </p:tav>
                                        <p:tav tm="100000">
                                          <p:val>
                                            <p:strVal val="#ppt_x"/>
                                          </p:val>
                                        </p:tav>
                                      </p:tavLst>
                                    </p:anim>
                                    <p:anim calcmode="lin" valueType="num">
                                      <p:cBhvr additive="base">
                                        <p:cTn id="21" dur="500" fill="hold"/>
                                        <p:tgtEl>
                                          <p:spTgt spid="19"/>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80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ppt_x"/>
                                          </p:val>
                                        </p:tav>
                                        <p:tav tm="100000">
                                          <p:val>
                                            <p:strVal val="#ppt_x"/>
                                          </p:val>
                                        </p:tav>
                                      </p:tavLst>
                                    </p:anim>
                                    <p:anim calcmode="lin" valueType="num">
                                      <p:cBhvr additive="base">
                                        <p:cTn id="25" dur="500" fill="hold"/>
                                        <p:tgtEl>
                                          <p:spTgt spid="27"/>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100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120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500" fill="hold"/>
                                        <p:tgtEl>
                                          <p:spTgt spid="30"/>
                                        </p:tgtEl>
                                        <p:attrNameLst>
                                          <p:attrName>ppt_x</p:attrName>
                                        </p:attrNameLst>
                                      </p:cBhvr>
                                      <p:tavLst>
                                        <p:tav tm="0">
                                          <p:val>
                                            <p:strVal val="#ppt_x"/>
                                          </p:val>
                                        </p:tav>
                                        <p:tav tm="100000">
                                          <p:val>
                                            <p:strVal val="#ppt_x"/>
                                          </p:val>
                                        </p:tav>
                                      </p:tavLst>
                                    </p:anim>
                                    <p:anim calcmode="lin" valueType="num">
                                      <p:cBhvr additive="base">
                                        <p:cTn id="33" dur="500" fill="hold"/>
                                        <p:tgtEl>
                                          <p:spTgt spid="30"/>
                                        </p:tgtEl>
                                        <p:attrNameLst>
                                          <p:attrName>ppt_y</p:attrName>
                                        </p:attrNameLst>
                                      </p:cBhvr>
                                      <p:tavLst>
                                        <p:tav tm="0">
                                          <p:val>
                                            <p:strVal val="1+#ppt_h/2"/>
                                          </p:val>
                                        </p:tav>
                                        <p:tav tm="100000">
                                          <p:val>
                                            <p:strVal val="#ppt_y"/>
                                          </p:val>
                                        </p:tav>
                                      </p:tavLst>
                                    </p:anim>
                                  </p:childTnLst>
                                </p:cTn>
                              </p:par>
                            </p:childTnLst>
                          </p:cTn>
                        </p:par>
                        <p:par>
                          <p:cTn id="34" fill="hold">
                            <p:stCondLst>
                              <p:cond delay="1700"/>
                            </p:stCondLst>
                            <p:childTnLst>
                              <p:par>
                                <p:cTn id="35" presetID="10" presetClass="entr" presetSubtype="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617577" y="123497"/>
            <a:ext cx="4459514" cy="810302"/>
            <a:chOff x="2890273" y="1314232"/>
            <a:chExt cx="3483555" cy="549605"/>
          </a:xfrm>
        </p:grpSpPr>
        <p:sp>
          <p:nvSpPr>
            <p:cNvPr id="6" name="矩形 5"/>
            <p:cNvSpPr/>
            <p:nvPr/>
          </p:nvSpPr>
          <p:spPr bwMode="auto">
            <a:xfrm>
              <a:off x="2952350" y="1314232"/>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latin typeface="华文新魏" panose="02010800040101010101" pitchFamily="2" charset="-122"/>
                  <a:ea typeface="华文新魏" panose="02010800040101010101" pitchFamily="2" charset="-122"/>
                </a:rPr>
                <a:t>单击此处添加文字模板</a:t>
              </a:r>
            </a:p>
          </p:txBody>
        </p:sp>
        <p:pic>
          <p:nvPicPr>
            <p:cNvPr id="7" name="图片 28" descr="C_108.jpg"/>
            <p:cNvPicPr>
              <a:picLocks noChangeAspect="1"/>
            </p:cNvPicPr>
            <p:nvPr/>
          </p:nvPicPr>
          <p:blipFill>
            <a:blip r:embed="rId3" cstate="email">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782685"/>
              <a:ext cx="3483555" cy="51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8" name="椭圆 7"/>
          <p:cNvSpPr/>
          <p:nvPr/>
        </p:nvSpPr>
        <p:spPr>
          <a:xfrm>
            <a:off x="1029925" y="1691175"/>
            <a:ext cx="1279864" cy="1279864"/>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350">
              <a:solidFill>
                <a:prstClr val="white"/>
              </a:solidFill>
              <a:latin typeface="Calibri"/>
              <a:ea typeface="宋体" panose="02010600030101010101" pitchFamily="2" charset="-122"/>
            </a:endParaRPr>
          </a:p>
        </p:txBody>
      </p:sp>
      <p:grpSp>
        <p:nvGrpSpPr>
          <p:cNvPr id="9" name="组合 8"/>
          <p:cNvGrpSpPr/>
          <p:nvPr/>
        </p:nvGrpSpPr>
        <p:grpSpPr>
          <a:xfrm>
            <a:off x="1478211" y="2022647"/>
            <a:ext cx="420383" cy="518369"/>
            <a:chOff x="1876426" y="3554414"/>
            <a:chExt cx="211137" cy="260350"/>
          </a:xfrm>
          <a:solidFill>
            <a:schemeClr val="bg1"/>
          </a:solidFill>
        </p:grpSpPr>
        <p:sp>
          <p:nvSpPr>
            <p:cNvPr id="10" name="Freeform 174"/>
            <p:cNvSpPr/>
            <p:nvPr/>
          </p:nvSpPr>
          <p:spPr bwMode="auto">
            <a:xfrm>
              <a:off x="1876426" y="3656014"/>
              <a:ext cx="42863" cy="136525"/>
            </a:xfrm>
            <a:custGeom>
              <a:avLst/>
              <a:gdLst>
                <a:gd name="T0" fmla="*/ 38 w 47"/>
                <a:gd name="T1" fmla="*/ 36 h 151"/>
                <a:gd name="T2" fmla="*/ 46 w 47"/>
                <a:gd name="T3" fmla="*/ 0 h 151"/>
                <a:gd name="T4" fmla="*/ 17 w 47"/>
                <a:gd name="T5" fmla="*/ 0 h 151"/>
                <a:gd name="T6" fmla="*/ 0 w 47"/>
                <a:gd name="T7" fmla="*/ 53 h 151"/>
                <a:gd name="T8" fmla="*/ 0 w 47"/>
                <a:gd name="T9" fmla="*/ 98 h 151"/>
                <a:gd name="T10" fmla="*/ 17 w 47"/>
                <a:gd name="T11" fmla="*/ 151 h 151"/>
                <a:gd name="T12" fmla="*/ 47 w 47"/>
                <a:gd name="T13" fmla="*/ 151 h 151"/>
                <a:gd name="T14" fmla="*/ 38 w 47"/>
                <a:gd name="T15" fmla="*/ 114 h 151"/>
                <a:gd name="T16" fmla="*/ 38 w 47"/>
                <a:gd name="T17" fmla="*/ 3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1">
                  <a:moveTo>
                    <a:pt x="38" y="36"/>
                  </a:moveTo>
                  <a:cubicBezTo>
                    <a:pt x="38" y="27"/>
                    <a:pt x="41" y="13"/>
                    <a:pt x="46" y="0"/>
                  </a:cubicBezTo>
                  <a:cubicBezTo>
                    <a:pt x="17" y="0"/>
                    <a:pt x="17" y="0"/>
                    <a:pt x="17" y="0"/>
                  </a:cubicBezTo>
                  <a:cubicBezTo>
                    <a:pt x="8" y="0"/>
                    <a:pt x="0" y="39"/>
                    <a:pt x="0" y="53"/>
                  </a:cubicBezTo>
                  <a:cubicBezTo>
                    <a:pt x="0" y="98"/>
                    <a:pt x="0" y="98"/>
                    <a:pt x="0" y="98"/>
                  </a:cubicBezTo>
                  <a:cubicBezTo>
                    <a:pt x="0" y="112"/>
                    <a:pt x="8" y="151"/>
                    <a:pt x="17" y="151"/>
                  </a:cubicBezTo>
                  <a:cubicBezTo>
                    <a:pt x="47" y="151"/>
                    <a:pt x="47" y="151"/>
                    <a:pt x="47" y="151"/>
                  </a:cubicBezTo>
                  <a:cubicBezTo>
                    <a:pt x="41" y="137"/>
                    <a:pt x="38" y="123"/>
                    <a:pt x="38" y="114"/>
                  </a:cubicBezTo>
                  <a:lnTo>
                    <a:pt x="3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617"/>
              <a:endParaRPr lang="zh-CN" altLang="en-US" sz="1350">
                <a:solidFill>
                  <a:prstClr val="black"/>
                </a:solidFill>
                <a:latin typeface="Calibri"/>
                <a:ea typeface="宋体" panose="02010600030101010101" pitchFamily="2" charset="-122"/>
              </a:endParaRPr>
            </a:p>
          </p:txBody>
        </p:sp>
        <p:sp>
          <p:nvSpPr>
            <p:cNvPr id="11" name="Freeform 175"/>
            <p:cNvSpPr/>
            <p:nvPr/>
          </p:nvSpPr>
          <p:spPr bwMode="auto">
            <a:xfrm>
              <a:off x="1925638" y="3554414"/>
              <a:ext cx="161925" cy="260350"/>
            </a:xfrm>
            <a:custGeom>
              <a:avLst/>
              <a:gdLst>
                <a:gd name="T0" fmla="*/ 17 w 180"/>
                <a:gd name="T1" fmla="*/ 100 h 289"/>
                <a:gd name="T2" fmla="*/ 0 w 180"/>
                <a:gd name="T3" fmla="*/ 149 h 289"/>
                <a:gd name="T4" fmla="*/ 0 w 180"/>
                <a:gd name="T5" fmla="*/ 227 h 289"/>
                <a:gd name="T6" fmla="*/ 36 w 180"/>
                <a:gd name="T7" fmla="*/ 289 h 289"/>
                <a:gd name="T8" fmla="*/ 131 w 180"/>
                <a:gd name="T9" fmla="*/ 289 h 289"/>
                <a:gd name="T10" fmla="*/ 166 w 180"/>
                <a:gd name="T11" fmla="*/ 255 h 289"/>
                <a:gd name="T12" fmla="*/ 167 w 180"/>
                <a:gd name="T13" fmla="*/ 253 h 289"/>
                <a:gd name="T14" fmla="*/ 94 w 180"/>
                <a:gd name="T15" fmla="*/ 253 h 289"/>
                <a:gd name="T16" fmla="*/ 82 w 180"/>
                <a:gd name="T17" fmla="*/ 241 h 289"/>
                <a:gd name="T18" fmla="*/ 94 w 180"/>
                <a:gd name="T19" fmla="*/ 230 h 289"/>
                <a:gd name="T20" fmla="*/ 169 w 180"/>
                <a:gd name="T21" fmla="*/ 230 h 289"/>
                <a:gd name="T22" fmla="*/ 172 w 180"/>
                <a:gd name="T23" fmla="*/ 199 h 289"/>
                <a:gd name="T24" fmla="*/ 94 w 180"/>
                <a:gd name="T25" fmla="*/ 199 h 289"/>
                <a:gd name="T26" fmla="*/ 82 w 180"/>
                <a:gd name="T27" fmla="*/ 188 h 289"/>
                <a:gd name="T28" fmla="*/ 94 w 180"/>
                <a:gd name="T29" fmla="*/ 177 h 289"/>
                <a:gd name="T30" fmla="*/ 175 w 180"/>
                <a:gd name="T31" fmla="*/ 177 h 289"/>
                <a:gd name="T32" fmla="*/ 178 w 180"/>
                <a:gd name="T33" fmla="*/ 146 h 289"/>
                <a:gd name="T34" fmla="*/ 94 w 180"/>
                <a:gd name="T35" fmla="*/ 146 h 289"/>
                <a:gd name="T36" fmla="*/ 82 w 180"/>
                <a:gd name="T37" fmla="*/ 135 h 289"/>
                <a:gd name="T38" fmla="*/ 94 w 180"/>
                <a:gd name="T39" fmla="*/ 124 h 289"/>
                <a:gd name="T40" fmla="*/ 180 w 180"/>
                <a:gd name="T41" fmla="*/ 124 h 289"/>
                <a:gd name="T42" fmla="*/ 180 w 180"/>
                <a:gd name="T43" fmla="*/ 121 h 289"/>
                <a:gd name="T44" fmla="*/ 145 w 180"/>
                <a:gd name="T45" fmla="*/ 87 h 289"/>
                <a:gd name="T46" fmla="*/ 82 w 180"/>
                <a:gd name="T47" fmla="*/ 87 h 289"/>
                <a:gd name="T48" fmla="*/ 84 w 180"/>
                <a:gd name="T49" fmla="*/ 71 h 289"/>
                <a:gd name="T50" fmla="*/ 90 w 180"/>
                <a:gd name="T51" fmla="*/ 38 h 289"/>
                <a:gd name="T52" fmla="*/ 64 w 180"/>
                <a:gd name="T53" fmla="*/ 2 h 289"/>
                <a:gd name="T54" fmla="*/ 29 w 180"/>
                <a:gd name="T55" fmla="*/ 28 h 289"/>
                <a:gd name="T56" fmla="*/ 21 w 180"/>
                <a:gd name="T57" fmla="*/ 74 h 289"/>
                <a:gd name="T58" fmla="*/ 17 w 180"/>
                <a:gd name="T59" fmla="*/ 10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0" h="289">
                  <a:moveTo>
                    <a:pt x="17" y="100"/>
                  </a:moveTo>
                  <a:cubicBezTo>
                    <a:pt x="7" y="114"/>
                    <a:pt x="0" y="137"/>
                    <a:pt x="0" y="149"/>
                  </a:cubicBezTo>
                  <a:cubicBezTo>
                    <a:pt x="0" y="227"/>
                    <a:pt x="0" y="227"/>
                    <a:pt x="0" y="227"/>
                  </a:cubicBezTo>
                  <a:cubicBezTo>
                    <a:pt x="0" y="246"/>
                    <a:pt x="16" y="289"/>
                    <a:pt x="36" y="289"/>
                  </a:cubicBezTo>
                  <a:cubicBezTo>
                    <a:pt x="131" y="289"/>
                    <a:pt x="131" y="289"/>
                    <a:pt x="131" y="289"/>
                  </a:cubicBezTo>
                  <a:cubicBezTo>
                    <a:pt x="150" y="289"/>
                    <a:pt x="166" y="274"/>
                    <a:pt x="166" y="255"/>
                  </a:cubicBezTo>
                  <a:cubicBezTo>
                    <a:pt x="167" y="253"/>
                    <a:pt x="167" y="253"/>
                    <a:pt x="167" y="253"/>
                  </a:cubicBezTo>
                  <a:cubicBezTo>
                    <a:pt x="94" y="253"/>
                    <a:pt x="94" y="253"/>
                    <a:pt x="94" y="253"/>
                  </a:cubicBezTo>
                  <a:cubicBezTo>
                    <a:pt x="87" y="253"/>
                    <a:pt x="82" y="248"/>
                    <a:pt x="82" y="241"/>
                  </a:cubicBezTo>
                  <a:cubicBezTo>
                    <a:pt x="82" y="235"/>
                    <a:pt x="87" y="230"/>
                    <a:pt x="94" y="230"/>
                  </a:cubicBezTo>
                  <a:cubicBezTo>
                    <a:pt x="169" y="230"/>
                    <a:pt x="169" y="230"/>
                    <a:pt x="169" y="230"/>
                  </a:cubicBezTo>
                  <a:cubicBezTo>
                    <a:pt x="172" y="199"/>
                    <a:pt x="172" y="199"/>
                    <a:pt x="172" y="199"/>
                  </a:cubicBezTo>
                  <a:cubicBezTo>
                    <a:pt x="94" y="199"/>
                    <a:pt x="94" y="199"/>
                    <a:pt x="94" y="199"/>
                  </a:cubicBezTo>
                  <a:cubicBezTo>
                    <a:pt x="87" y="199"/>
                    <a:pt x="82" y="194"/>
                    <a:pt x="82" y="188"/>
                  </a:cubicBezTo>
                  <a:cubicBezTo>
                    <a:pt x="82" y="182"/>
                    <a:pt x="87" y="177"/>
                    <a:pt x="94" y="177"/>
                  </a:cubicBezTo>
                  <a:cubicBezTo>
                    <a:pt x="175" y="177"/>
                    <a:pt x="175" y="177"/>
                    <a:pt x="175" y="177"/>
                  </a:cubicBezTo>
                  <a:cubicBezTo>
                    <a:pt x="178" y="146"/>
                    <a:pt x="178" y="146"/>
                    <a:pt x="178" y="146"/>
                  </a:cubicBezTo>
                  <a:cubicBezTo>
                    <a:pt x="94" y="146"/>
                    <a:pt x="94" y="146"/>
                    <a:pt x="94" y="146"/>
                  </a:cubicBezTo>
                  <a:cubicBezTo>
                    <a:pt x="87" y="146"/>
                    <a:pt x="82" y="141"/>
                    <a:pt x="82" y="135"/>
                  </a:cubicBezTo>
                  <a:cubicBezTo>
                    <a:pt x="82" y="129"/>
                    <a:pt x="87" y="124"/>
                    <a:pt x="94" y="124"/>
                  </a:cubicBezTo>
                  <a:cubicBezTo>
                    <a:pt x="180" y="124"/>
                    <a:pt x="180" y="124"/>
                    <a:pt x="180" y="124"/>
                  </a:cubicBezTo>
                  <a:cubicBezTo>
                    <a:pt x="180" y="121"/>
                    <a:pt x="180" y="121"/>
                    <a:pt x="180" y="121"/>
                  </a:cubicBezTo>
                  <a:cubicBezTo>
                    <a:pt x="180" y="102"/>
                    <a:pt x="164" y="87"/>
                    <a:pt x="145" y="87"/>
                  </a:cubicBezTo>
                  <a:cubicBezTo>
                    <a:pt x="82" y="87"/>
                    <a:pt x="82" y="87"/>
                    <a:pt x="82" y="87"/>
                  </a:cubicBezTo>
                  <a:cubicBezTo>
                    <a:pt x="84" y="71"/>
                    <a:pt x="84" y="71"/>
                    <a:pt x="84" y="71"/>
                  </a:cubicBezTo>
                  <a:cubicBezTo>
                    <a:pt x="90" y="38"/>
                    <a:pt x="90" y="38"/>
                    <a:pt x="90" y="38"/>
                  </a:cubicBezTo>
                  <a:cubicBezTo>
                    <a:pt x="92" y="21"/>
                    <a:pt x="81" y="5"/>
                    <a:pt x="64" y="2"/>
                  </a:cubicBezTo>
                  <a:cubicBezTo>
                    <a:pt x="47" y="0"/>
                    <a:pt x="32" y="11"/>
                    <a:pt x="29" y="28"/>
                  </a:cubicBezTo>
                  <a:cubicBezTo>
                    <a:pt x="21" y="74"/>
                    <a:pt x="21" y="74"/>
                    <a:pt x="21" y="74"/>
                  </a:cubicBezTo>
                  <a:lnTo>
                    <a:pt x="17"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617"/>
              <a:endParaRPr lang="zh-CN" altLang="en-US" sz="1350">
                <a:solidFill>
                  <a:prstClr val="black"/>
                </a:solidFill>
                <a:latin typeface="Calibri"/>
                <a:ea typeface="宋体" panose="02010600030101010101" pitchFamily="2" charset="-122"/>
              </a:endParaRPr>
            </a:p>
          </p:txBody>
        </p:sp>
      </p:grpSp>
      <p:sp>
        <p:nvSpPr>
          <p:cNvPr id="12" name="文本框 11"/>
          <p:cNvSpPr txBox="1"/>
          <p:nvPr/>
        </p:nvSpPr>
        <p:spPr>
          <a:xfrm>
            <a:off x="924816" y="3466710"/>
            <a:ext cx="1505588" cy="830997"/>
          </a:xfrm>
          <a:prstGeom prst="rect">
            <a:avLst/>
          </a:prstGeom>
          <a:noFill/>
        </p:spPr>
        <p:txBody>
          <a:bodyPr wrap="square" rtlCol="0">
            <a:spAutoFit/>
          </a:bodyPr>
          <a:lstStyle/>
          <a:p>
            <a:pPr defTabSz="685617"/>
            <a:r>
              <a:rPr lang="zh-CN" altLang="en-US" sz="1200" dirty="0">
                <a:solidFill>
                  <a:srgbClr val="FFFFFF">
                    <a:lumMod val="50000"/>
                  </a:srgbClr>
                </a:solidFill>
                <a:latin typeface="微软雅黑" panose="020B0503020204020204" pitchFamily="34" charset="-122"/>
                <a:ea typeface="微软雅黑" panose="020B0503020204020204" pitchFamily="34" charset="-122"/>
              </a:rPr>
              <a:t>编辑标题致力于专业</a:t>
            </a:r>
            <a:r>
              <a:rPr lang="en-US" altLang="zh-CN" sz="1200" dirty="0">
                <a:solidFill>
                  <a:srgbClr val="FFFFFF">
                    <a:lumMod val="50000"/>
                  </a:srgbClr>
                </a:solidFill>
                <a:latin typeface="微软雅黑" panose="020B0503020204020204" pitchFamily="34" charset="-122"/>
                <a:ea typeface="微软雅黑" panose="020B0503020204020204" pitchFamily="34" charset="-122"/>
              </a:rPr>
              <a:t>PPT</a:t>
            </a:r>
            <a:r>
              <a:rPr lang="zh-CN" altLang="en-US" sz="1200" dirty="0">
                <a:solidFill>
                  <a:srgbClr val="FFFFFF">
                    <a:lumMod val="50000"/>
                  </a:srgbClr>
                </a:solidFill>
                <a:latin typeface="微软雅黑" panose="020B0503020204020204" pitchFamily="34" charset="-122"/>
                <a:ea typeface="微软雅黑" panose="020B0503020204020204" pitchFamily="34" charset="-122"/>
              </a:rPr>
              <a:t>模板的发布并为您提供专业的</a:t>
            </a:r>
            <a:r>
              <a:rPr lang="en-US" altLang="zh-CN" sz="1200" dirty="0">
                <a:solidFill>
                  <a:srgbClr val="FFFFFF">
                    <a:lumMod val="50000"/>
                  </a:srgbClr>
                </a:solidFill>
                <a:latin typeface="微软雅黑" panose="020B0503020204020204" pitchFamily="34" charset="-122"/>
                <a:ea typeface="微软雅黑" panose="020B0503020204020204" pitchFamily="34" charset="-122"/>
              </a:rPr>
              <a:t>PPT</a:t>
            </a:r>
            <a:r>
              <a:rPr lang="zh-CN" altLang="en-US" sz="1200" dirty="0">
                <a:solidFill>
                  <a:srgbClr val="FFFFFF">
                    <a:lumMod val="50000"/>
                  </a:srgbClr>
                </a:solidFill>
                <a:latin typeface="微软雅黑" panose="020B0503020204020204" pitchFamily="34" charset="-122"/>
                <a:ea typeface="微软雅黑" panose="020B0503020204020204" pitchFamily="34" charset="-122"/>
              </a:rPr>
              <a:t>个性定制服务。</a:t>
            </a:r>
            <a:endParaRPr lang="en-US" altLang="zh-CN" sz="12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201606" y="3116442"/>
            <a:ext cx="952010" cy="323165"/>
          </a:xfrm>
          <a:prstGeom prst="rect">
            <a:avLst/>
          </a:prstGeom>
          <a:noFill/>
        </p:spPr>
        <p:txBody>
          <a:bodyPr wrap="square" rtlCol="0">
            <a:spAutoFit/>
          </a:bodyPr>
          <a:lstStyle/>
          <a:p>
            <a:pPr defTabSz="685617"/>
            <a:r>
              <a:rPr lang="zh-CN" altLang="en-US" sz="1500" b="1" dirty="0">
                <a:solidFill>
                  <a:srgbClr val="FFFFFF">
                    <a:lumMod val="50000"/>
                  </a:srgbClr>
                </a:solidFill>
                <a:latin typeface="微软雅黑" panose="020B0503020204020204" pitchFamily="34" charset="-122"/>
                <a:ea typeface="微软雅黑" panose="020B0503020204020204" pitchFamily="34" charset="-122"/>
              </a:rPr>
              <a:t>您的标题</a:t>
            </a:r>
          </a:p>
        </p:txBody>
      </p:sp>
      <p:sp>
        <p:nvSpPr>
          <p:cNvPr id="14" name="椭圆 13"/>
          <p:cNvSpPr/>
          <p:nvPr/>
        </p:nvSpPr>
        <p:spPr>
          <a:xfrm>
            <a:off x="2969752" y="1691175"/>
            <a:ext cx="1279864" cy="1279864"/>
          </a:xfrm>
          <a:prstGeom prst="ellipse">
            <a:avLst/>
          </a:prstGeom>
          <a:solidFill>
            <a:srgbClr val="BE2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350">
              <a:solidFill>
                <a:prstClr val="white"/>
              </a:solidFill>
              <a:latin typeface="Calibri"/>
              <a:ea typeface="宋体" panose="02010600030101010101" pitchFamily="2" charset="-122"/>
            </a:endParaRPr>
          </a:p>
        </p:txBody>
      </p:sp>
      <p:sp>
        <p:nvSpPr>
          <p:cNvPr id="15" name="文本框 14"/>
          <p:cNvSpPr txBox="1"/>
          <p:nvPr/>
        </p:nvSpPr>
        <p:spPr>
          <a:xfrm>
            <a:off x="2864643" y="3466710"/>
            <a:ext cx="1505588" cy="830997"/>
          </a:xfrm>
          <a:prstGeom prst="rect">
            <a:avLst/>
          </a:prstGeom>
          <a:noFill/>
        </p:spPr>
        <p:txBody>
          <a:bodyPr wrap="square" rtlCol="0">
            <a:spAutoFit/>
          </a:bodyPr>
          <a:lstStyle/>
          <a:p>
            <a:pPr defTabSz="685617"/>
            <a:r>
              <a:rPr lang="zh-CN" altLang="en-US" sz="1200" dirty="0">
                <a:solidFill>
                  <a:srgbClr val="FFFFFF">
                    <a:lumMod val="50000"/>
                  </a:srgbClr>
                </a:solidFill>
                <a:latin typeface="微软雅黑" panose="020B0503020204020204" pitchFamily="34" charset="-122"/>
                <a:ea typeface="微软雅黑" panose="020B0503020204020204" pitchFamily="34" charset="-122"/>
              </a:rPr>
              <a:t>编辑标题致力于专业</a:t>
            </a:r>
            <a:r>
              <a:rPr lang="en-US" altLang="zh-CN" sz="1200" dirty="0">
                <a:solidFill>
                  <a:srgbClr val="FFFFFF">
                    <a:lumMod val="50000"/>
                  </a:srgbClr>
                </a:solidFill>
                <a:latin typeface="微软雅黑" panose="020B0503020204020204" pitchFamily="34" charset="-122"/>
                <a:ea typeface="微软雅黑" panose="020B0503020204020204" pitchFamily="34" charset="-122"/>
              </a:rPr>
              <a:t>PPT</a:t>
            </a:r>
            <a:r>
              <a:rPr lang="zh-CN" altLang="en-US" sz="1200" dirty="0">
                <a:solidFill>
                  <a:srgbClr val="FFFFFF">
                    <a:lumMod val="50000"/>
                  </a:srgbClr>
                </a:solidFill>
                <a:latin typeface="微软雅黑" panose="020B0503020204020204" pitchFamily="34" charset="-122"/>
                <a:ea typeface="微软雅黑" panose="020B0503020204020204" pitchFamily="34" charset="-122"/>
              </a:rPr>
              <a:t>模板的发布并为您提供专业的</a:t>
            </a:r>
            <a:r>
              <a:rPr lang="en-US" altLang="zh-CN" sz="1200" dirty="0">
                <a:solidFill>
                  <a:srgbClr val="FFFFFF">
                    <a:lumMod val="50000"/>
                  </a:srgbClr>
                </a:solidFill>
                <a:latin typeface="微软雅黑" panose="020B0503020204020204" pitchFamily="34" charset="-122"/>
                <a:ea typeface="微软雅黑" panose="020B0503020204020204" pitchFamily="34" charset="-122"/>
              </a:rPr>
              <a:t>PPT</a:t>
            </a:r>
            <a:r>
              <a:rPr lang="zh-CN" altLang="en-US" sz="1200" dirty="0">
                <a:solidFill>
                  <a:srgbClr val="FFFFFF">
                    <a:lumMod val="50000"/>
                  </a:srgbClr>
                </a:solidFill>
                <a:latin typeface="微软雅黑" panose="020B0503020204020204" pitchFamily="34" charset="-122"/>
                <a:ea typeface="微软雅黑" panose="020B0503020204020204" pitchFamily="34" charset="-122"/>
              </a:rPr>
              <a:t>个性定制服务。</a:t>
            </a:r>
            <a:endParaRPr lang="en-US" altLang="zh-CN" sz="12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41433" y="3116442"/>
            <a:ext cx="952010" cy="323165"/>
          </a:xfrm>
          <a:prstGeom prst="rect">
            <a:avLst/>
          </a:prstGeom>
          <a:noFill/>
        </p:spPr>
        <p:txBody>
          <a:bodyPr wrap="square" rtlCol="0">
            <a:spAutoFit/>
          </a:bodyPr>
          <a:lstStyle/>
          <a:p>
            <a:pPr defTabSz="685617"/>
            <a:r>
              <a:rPr lang="zh-CN" altLang="en-US" sz="1500" b="1" dirty="0">
                <a:solidFill>
                  <a:srgbClr val="FFFFFF">
                    <a:lumMod val="50000"/>
                  </a:srgbClr>
                </a:solidFill>
                <a:latin typeface="微软雅黑" panose="020B0503020204020204" pitchFamily="34" charset="-122"/>
                <a:ea typeface="微软雅黑" panose="020B0503020204020204" pitchFamily="34" charset="-122"/>
              </a:rPr>
              <a:t>您的标题</a:t>
            </a:r>
          </a:p>
        </p:txBody>
      </p:sp>
      <p:sp>
        <p:nvSpPr>
          <p:cNvPr id="17" name="Freeform 367"/>
          <p:cNvSpPr>
            <a:spLocks noEditPoints="1"/>
          </p:cNvSpPr>
          <p:nvPr/>
        </p:nvSpPr>
        <p:spPr bwMode="auto">
          <a:xfrm>
            <a:off x="3423435" y="2095014"/>
            <a:ext cx="418640" cy="446002"/>
          </a:xfrm>
          <a:custGeom>
            <a:avLst/>
            <a:gdLst>
              <a:gd name="T0" fmla="*/ 251 w 269"/>
              <a:gd name="T1" fmla="*/ 192 h 288"/>
              <a:gd name="T2" fmla="*/ 234 w 269"/>
              <a:gd name="T3" fmla="*/ 209 h 288"/>
              <a:gd name="T4" fmla="*/ 234 w 269"/>
              <a:gd name="T5" fmla="*/ 211 h 288"/>
              <a:gd name="T6" fmla="*/ 201 w 269"/>
              <a:gd name="T7" fmla="*/ 233 h 288"/>
              <a:gd name="T8" fmla="*/ 160 w 269"/>
              <a:gd name="T9" fmla="*/ 240 h 288"/>
              <a:gd name="T10" fmla="*/ 148 w 269"/>
              <a:gd name="T11" fmla="*/ 187 h 288"/>
              <a:gd name="T12" fmla="*/ 146 w 269"/>
              <a:gd name="T13" fmla="*/ 121 h 288"/>
              <a:gd name="T14" fmla="*/ 193 w 269"/>
              <a:gd name="T15" fmla="*/ 121 h 288"/>
              <a:gd name="T16" fmla="*/ 211 w 269"/>
              <a:gd name="T17" fmla="*/ 117 h 288"/>
              <a:gd name="T18" fmla="*/ 222 w 269"/>
              <a:gd name="T19" fmla="*/ 123 h 288"/>
              <a:gd name="T20" fmla="*/ 236 w 269"/>
              <a:gd name="T21" fmla="*/ 109 h 288"/>
              <a:gd name="T22" fmla="*/ 222 w 269"/>
              <a:gd name="T23" fmla="*/ 95 h 288"/>
              <a:gd name="T24" fmla="*/ 210 w 269"/>
              <a:gd name="T25" fmla="*/ 101 h 288"/>
              <a:gd name="T26" fmla="*/ 145 w 269"/>
              <a:gd name="T27" fmla="*/ 101 h 288"/>
              <a:gd name="T28" fmla="*/ 144 w 269"/>
              <a:gd name="T29" fmla="*/ 68 h 288"/>
              <a:gd name="T30" fmla="*/ 169 w 269"/>
              <a:gd name="T31" fmla="*/ 35 h 288"/>
              <a:gd name="T32" fmla="*/ 134 w 269"/>
              <a:gd name="T33" fmla="*/ 0 h 288"/>
              <a:gd name="T34" fmla="*/ 99 w 269"/>
              <a:gd name="T35" fmla="*/ 35 h 288"/>
              <a:gd name="T36" fmla="*/ 124 w 269"/>
              <a:gd name="T37" fmla="*/ 68 h 288"/>
              <a:gd name="T38" fmla="*/ 123 w 269"/>
              <a:gd name="T39" fmla="*/ 101 h 288"/>
              <a:gd name="T40" fmla="*/ 58 w 269"/>
              <a:gd name="T41" fmla="*/ 101 h 288"/>
              <a:gd name="T42" fmla="*/ 46 w 269"/>
              <a:gd name="T43" fmla="*/ 95 h 288"/>
              <a:gd name="T44" fmla="*/ 32 w 269"/>
              <a:gd name="T45" fmla="*/ 109 h 288"/>
              <a:gd name="T46" fmla="*/ 46 w 269"/>
              <a:gd name="T47" fmla="*/ 123 h 288"/>
              <a:gd name="T48" fmla="*/ 57 w 269"/>
              <a:gd name="T49" fmla="*/ 117 h 288"/>
              <a:gd name="T50" fmla="*/ 76 w 269"/>
              <a:gd name="T51" fmla="*/ 121 h 288"/>
              <a:gd name="T52" fmla="*/ 122 w 269"/>
              <a:gd name="T53" fmla="*/ 121 h 288"/>
              <a:gd name="T54" fmla="*/ 120 w 269"/>
              <a:gd name="T55" fmla="*/ 187 h 288"/>
              <a:gd name="T56" fmla="*/ 109 w 269"/>
              <a:gd name="T57" fmla="*/ 239 h 288"/>
              <a:gd name="T58" fmla="*/ 59 w 269"/>
              <a:gd name="T59" fmla="*/ 227 h 288"/>
              <a:gd name="T60" fmla="*/ 34 w 269"/>
              <a:gd name="T61" fmla="*/ 212 h 288"/>
              <a:gd name="T62" fmla="*/ 35 w 269"/>
              <a:gd name="T63" fmla="*/ 209 h 288"/>
              <a:gd name="T64" fmla="*/ 17 w 269"/>
              <a:gd name="T65" fmla="*/ 192 h 288"/>
              <a:gd name="T66" fmla="*/ 0 w 269"/>
              <a:gd name="T67" fmla="*/ 209 h 288"/>
              <a:gd name="T68" fmla="*/ 17 w 269"/>
              <a:gd name="T69" fmla="*/ 227 h 288"/>
              <a:gd name="T70" fmla="*/ 21 w 269"/>
              <a:gd name="T71" fmla="*/ 226 h 288"/>
              <a:gd name="T72" fmla="*/ 48 w 269"/>
              <a:gd name="T73" fmla="*/ 247 h 288"/>
              <a:gd name="T74" fmla="*/ 102 w 269"/>
              <a:gd name="T75" fmla="*/ 273 h 288"/>
              <a:gd name="T76" fmla="*/ 135 w 269"/>
              <a:gd name="T77" fmla="*/ 288 h 288"/>
              <a:gd name="T78" fmla="*/ 166 w 269"/>
              <a:gd name="T79" fmla="*/ 273 h 288"/>
              <a:gd name="T80" fmla="*/ 220 w 269"/>
              <a:gd name="T81" fmla="*/ 247 h 288"/>
              <a:gd name="T82" fmla="*/ 247 w 269"/>
              <a:gd name="T83" fmla="*/ 226 h 288"/>
              <a:gd name="T84" fmla="*/ 251 w 269"/>
              <a:gd name="T85" fmla="*/ 227 h 288"/>
              <a:gd name="T86" fmla="*/ 269 w 269"/>
              <a:gd name="T87" fmla="*/ 209 h 288"/>
              <a:gd name="T88" fmla="*/ 251 w 269"/>
              <a:gd name="T89" fmla="*/ 192 h 288"/>
              <a:gd name="T90" fmla="*/ 115 w 269"/>
              <a:gd name="T91" fmla="*/ 35 h 288"/>
              <a:gd name="T92" fmla="*/ 134 w 269"/>
              <a:gd name="T93" fmla="*/ 16 h 288"/>
              <a:gd name="T94" fmla="*/ 152 w 269"/>
              <a:gd name="T95" fmla="*/ 35 h 288"/>
              <a:gd name="T96" fmla="*/ 134 w 269"/>
              <a:gd name="T97" fmla="*/ 53 h 288"/>
              <a:gd name="T98" fmla="*/ 115 w 269"/>
              <a:gd name="T99" fmla="*/ 3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9" h="288">
                <a:moveTo>
                  <a:pt x="251" y="192"/>
                </a:moveTo>
                <a:cubicBezTo>
                  <a:pt x="241" y="192"/>
                  <a:pt x="234" y="200"/>
                  <a:pt x="234" y="209"/>
                </a:cubicBezTo>
                <a:cubicBezTo>
                  <a:pt x="234" y="210"/>
                  <a:pt x="234" y="211"/>
                  <a:pt x="234" y="211"/>
                </a:cubicBezTo>
                <a:cubicBezTo>
                  <a:pt x="226" y="217"/>
                  <a:pt x="215" y="224"/>
                  <a:pt x="201" y="233"/>
                </a:cubicBezTo>
                <a:cubicBezTo>
                  <a:pt x="189" y="240"/>
                  <a:pt x="174" y="241"/>
                  <a:pt x="160" y="240"/>
                </a:cubicBezTo>
                <a:cubicBezTo>
                  <a:pt x="148" y="187"/>
                  <a:pt x="148" y="187"/>
                  <a:pt x="148" y="187"/>
                </a:cubicBezTo>
                <a:cubicBezTo>
                  <a:pt x="148" y="187"/>
                  <a:pt x="147" y="153"/>
                  <a:pt x="146" y="121"/>
                </a:cubicBezTo>
                <a:cubicBezTo>
                  <a:pt x="193" y="121"/>
                  <a:pt x="193" y="121"/>
                  <a:pt x="193" y="121"/>
                </a:cubicBezTo>
                <a:cubicBezTo>
                  <a:pt x="211" y="117"/>
                  <a:pt x="211" y="117"/>
                  <a:pt x="211" y="117"/>
                </a:cubicBezTo>
                <a:cubicBezTo>
                  <a:pt x="213" y="120"/>
                  <a:pt x="217" y="123"/>
                  <a:pt x="222" y="123"/>
                </a:cubicBezTo>
                <a:cubicBezTo>
                  <a:pt x="230" y="123"/>
                  <a:pt x="236" y="116"/>
                  <a:pt x="236" y="109"/>
                </a:cubicBezTo>
                <a:cubicBezTo>
                  <a:pt x="236" y="101"/>
                  <a:pt x="230" y="95"/>
                  <a:pt x="222" y="95"/>
                </a:cubicBezTo>
                <a:cubicBezTo>
                  <a:pt x="217" y="95"/>
                  <a:pt x="213" y="97"/>
                  <a:pt x="210" y="101"/>
                </a:cubicBezTo>
                <a:cubicBezTo>
                  <a:pt x="145" y="101"/>
                  <a:pt x="145" y="101"/>
                  <a:pt x="145" y="101"/>
                </a:cubicBezTo>
                <a:cubicBezTo>
                  <a:pt x="145" y="87"/>
                  <a:pt x="144" y="75"/>
                  <a:pt x="144" y="68"/>
                </a:cubicBezTo>
                <a:cubicBezTo>
                  <a:pt x="158" y="63"/>
                  <a:pt x="169" y="50"/>
                  <a:pt x="169" y="35"/>
                </a:cubicBezTo>
                <a:cubicBezTo>
                  <a:pt x="169" y="16"/>
                  <a:pt x="153" y="0"/>
                  <a:pt x="134" y="0"/>
                </a:cubicBezTo>
                <a:cubicBezTo>
                  <a:pt x="115" y="0"/>
                  <a:pt x="99" y="16"/>
                  <a:pt x="99" y="35"/>
                </a:cubicBezTo>
                <a:cubicBezTo>
                  <a:pt x="99" y="50"/>
                  <a:pt x="110" y="64"/>
                  <a:pt x="124" y="68"/>
                </a:cubicBezTo>
                <a:cubicBezTo>
                  <a:pt x="124" y="75"/>
                  <a:pt x="124" y="87"/>
                  <a:pt x="123" y="101"/>
                </a:cubicBezTo>
                <a:cubicBezTo>
                  <a:pt x="58" y="101"/>
                  <a:pt x="58" y="101"/>
                  <a:pt x="58" y="101"/>
                </a:cubicBezTo>
                <a:cubicBezTo>
                  <a:pt x="55" y="97"/>
                  <a:pt x="51" y="95"/>
                  <a:pt x="46" y="95"/>
                </a:cubicBezTo>
                <a:cubicBezTo>
                  <a:pt x="38" y="95"/>
                  <a:pt x="32" y="101"/>
                  <a:pt x="32" y="109"/>
                </a:cubicBezTo>
                <a:cubicBezTo>
                  <a:pt x="32" y="116"/>
                  <a:pt x="38" y="123"/>
                  <a:pt x="46" y="123"/>
                </a:cubicBezTo>
                <a:cubicBezTo>
                  <a:pt x="51" y="123"/>
                  <a:pt x="55" y="120"/>
                  <a:pt x="57" y="117"/>
                </a:cubicBezTo>
                <a:cubicBezTo>
                  <a:pt x="76" y="121"/>
                  <a:pt x="76" y="121"/>
                  <a:pt x="76" y="121"/>
                </a:cubicBezTo>
                <a:cubicBezTo>
                  <a:pt x="122" y="121"/>
                  <a:pt x="122" y="121"/>
                  <a:pt x="122" y="121"/>
                </a:cubicBezTo>
                <a:cubicBezTo>
                  <a:pt x="121" y="153"/>
                  <a:pt x="120" y="187"/>
                  <a:pt x="120" y="187"/>
                </a:cubicBezTo>
                <a:cubicBezTo>
                  <a:pt x="109" y="239"/>
                  <a:pt x="109" y="239"/>
                  <a:pt x="109" y="239"/>
                </a:cubicBezTo>
                <a:cubicBezTo>
                  <a:pt x="91" y="239"/>
                  <a:pt x="73" y="237"/>
                  <a:pt x="59" y="227"/>
                </a:cubicBezTo>
                <a:cubicBezTo>
                  <a:pt x="49" y="221"/>
                  <a:pt x="41" y="217"/>
                  <a:pt x="34" y="212"/>
                </a:cubicBezTo>
                <a:cubicBezTo>
                  <a:pt x="35" y="211"/>
                  <a:pt x="35" y="210"/>
                  <a:pt x="35" y="209"/>
                </a:cubicBezTo>
                <a:cubicBezTo>
                  <a:pt x="35" y="200"/>
                  <a:pt x="27" y="192"/>
                  <a:pt x="17" y="192"/>
                </a:cubicBezTo>
                <a:cubicBezTo>
                  <a:pt x="8" y="192"/>
                  <a:pt x="0" y="200"/>
                  <a:pt x="0" y="209"/>
                </a:cubicBezTo>
                <a:cubicBezTo>
                  <a:pt x="0" y="219"/>
                  <a:pt x="8" y="227"/>
                  <a:pt x="17" y="227"/>
                </a:cubicBezTo>
                <a:cubicBezTo>
                  <a:pt x="19" y="227"/>
                  <a:pt x="20" y="227"/>
                  <a:pt x="21" y="226"/>
                </a:cubicBezTo>
                <a:cubicBezTo>
                  <a:pt x="28" y="232"/>
                  <a:pt x="37" y="239"/>
                  <a:pt x="48" y="247"/>
                </a:cubicBezTo>
                <a:cubicBezTo>
                  <a:pt x="64" y="257"/>
                  <a:pt x="82" y="267"/>
                  <a:pt x="102" y="273"/>
                </a:cubicBezTo>
                <a:cubicBezTo>
                  <a:pt x="105" y="274"/>
                  <a:pt x="128" y="288"/>
                  <a:pt x="135" y="288"/>
                </a:cubicBezTo>
                <a:cubicBezTo>
                  <a:pt x="141" y="288"/>
                  <a:pt x="161" y="276"/>
                  <a:pt x="166" y="273"/>
                </a:cubicBezTo>
                <a:cubicBezTo>
                  <a:pt x="186" y="267"/>
                  <a:pt x="205" y="257"/>
                  <a:pt x="220" y="247"/>
                </a:cubicBezTo>
                <a:cubicBezTo>
                  <a:pt x="231" y="239"/>
                  <a:pt x="241" y="232"/>
                  <a:pt x="247" y="226"/>
                </a:cubicBezTo>
                <a:cubicBezTo>
                  <a:pt x="248" y="227"/>
                  <a:pt x="250" y="227"/>
                  <a:pt x="251" y="227"/>
                </a:cubicBezTo>
                <a:cubicBezTo>
                  <a:pt x="261" y="227"/>
                  <a:pt x="269" y="219"/>
                  <a:pt x="269" y="209"/>
                </a:cubicBezTo>
                <a:cubicBezTo>
                  <a:pt x="269" y="200"/>
                  <a:pt x="261" y="192"/>
                  <a:pt x="251" y="192"/>
                </a:cubicBezTo>
                <a:close/>
                <a:moveTo>
                  <a:pt x="115" y="35"/>
                </a:moveTo>
                <a:cubicBezTo>
                  <a:pt x="115" y="25"/>
                  <a:pt x="124" y="16"/>
                  <a:pt x="134" y="16"/>
                </a:cubicBezTo>
                <a:cubicBezTo>
                  <a:pt x="144" y="16"/>
                  <a:pt x="152" y="25"/>
                  <a:pt x="152" y="35"/>
                </a:cubicBezTo>
                <a:cubicBezTo>
                  <a:pt x="152" y="45"/>
                  <a:pt x="144" y="53"/>
                  <a:pt x="134" y="53"/>
                </a:cubicBezTo>
                <a:cubicBezTo>
                  <a:pt x="124" y="53"/>
                  <a:pt x="115" y="45"/>
                  <a:pt x="115" y="35"/>
                </a:cubicBezTo>
                <a:close/>
              </a:path>
            </a:pathLst>
          </a:custGeom>
          <a:solidFill>
            <a:schemeClr val="bg1"/>
          </a:solidFill>
          <a:ln>
            <a:noFill/>
          </a:ln>
        </p:spPr>
        <p:txBody>
          <a:bodyPr vert="horz" wrap="square" lIns="68564" tIns="34282" rIns="68564" bIns="34282" numCol="1" anchor="t" anchorCtr="0" compatLnSpc="1"/>
          <a:lstStyle/>
          <a:p>
            <a:pPr defTabSz="685617"/>
            <a:endParaRPr lang="zh-CN" altLang="en-US" sz="1350">
              <a:solidFill>
                <a:prstClr val="black"/>
              </a:solidFill>
              <a:latin typeface="Calibri"/>
              <a:ea typeface="宋体" panose="02010600030101010101" pitchFamily="2" charset="-122"/>
            </a:endParaRPr>
          </a:p>
        </p:txBody>
      </p:sp>
      <p:sp>
        <p:nvSpPr>
          <p:cNvPr id="18" name="椭圆 17"/>
          <p:cNvSpPr/>
          <p:nvPr/>
        </p:nvSpPr>
        <p:spPr>
          <a:xfrm>
            <a:off x="4909579" y="1691175"/>
            <a:ext cx="1279864" cy="1279864"/>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350">
              <a:solidFill>
                <a:prstClr val="white"/>
              </a:solidFill>
              <a:latin typeface="Calibri"/>
              <a:ea typeface="宋体" panose="02010600030101010101" pitchFamily="2" charset="-122"/>
            </a:endParaRPr>
          </a:p>
        </p:txBody>
      </p:sp>
      <p:sp>
        <p:nvSpPr>
          <p:cNvPr id="19" name="文本框 18"/>
          <p:cNvSpPr txBox="1"/>
          <p:nvPr/>
        </p:nvSpPr>
        <p:spPr>
          <a:xfrm>
            <a:off x="4804470" y="3466710"/>
            <a:ext cx="1505588" cy="830997"/>
          </a:xfrm>
          <a:prstGeom prst="rect">
            <a:avLst/>
          </a:prstGeom>
          <a:noFill/>
        </p:spPr>
        <p:txBody>
          <a:bodyPr wrap="square" rtlCol="0">
            <a:spAutoFit/>
          </a:bodyPr>
          <a:lstStyle/>
          <a:p>
            <a:pPr defTabSz="685617"/>
            <a:r>
              <a:rPr lang="zh-CN" altLang="en-US" sz="1200" dirty="0">
                <a:solidFill>
                  <a:srgbClr val="FFFFFF">
                    <a:lumMod val="50000"/>
                  </a:srgbClr>
                </a:solidFill>
                <a:latin typeface="微软雅黑" panose="020B0503020204020204" pitchFamily="34" charset="-122"/>
                <a:ea typeface="微软雅黑" panose="020B0503020204020204" pitchFamily="34" charset="-122"/>
              </a:rPr>
              <a:t>编辑标题致力于专业</a:t>
            </a:r>
            <a:r>
              <a:rPr lang="en-US" altLang="zh-CN" sz="1200" dirty="0">
                <a:solidFill>
                  <a:srgbClr val="FFFFFF">
                    <a:lumMod val="50000"/>
                  </a:srgbClr>
                </a:solidFill>
                <a:latin typeface="微软雅黑" panose="020B0503020204020204" pitchFamily="34" charset="-122"/>
                <a:ea typeface="微软雅黑" panose="020B0503020204020204" pitchFamily="34" charset="-122"/>
              </a:rPr>
              <a:t>PPT</a:t>
            </a:r>
            <a:r>
              <a:rPr lang="zh-CN" altLang="en-US" sz="1200" dirty="0">
                <a:solidFill>
                  <a:srgbClr val="FFFFFF">
                    <a:lumMod val="50000"/>
                  </a:srgbClr>
                </a:solidFill>
                <a:latin typeface="微软雅黑" panose="020B0503020204020204" pitchFamily="34" charset="-122"/>
                <a:ea typeface="微软雅黑" panose="020B0503020204020204" pitchFamily="34" charset="-122"/>
              </a:rPr>
              <a:t>模板的发布并为您提供专业的</a:t>
            </a:r>
            <a:r>
              <a:rPr lang="en-US" altLang="zh-CN" sz="1200" dirty="0">
                <a:solidFill>
                  <a:srgbClr val="FFFFFF">
                    <a:lumMod val="50000"/>
                  </a:srgbClr>
                </a:solidFill>
                <a:latin typeface="微软雅黑" panose="020B0503020204020204" pitchFamily="34" charset="-122"/>
                <a:ea typeface="微软雅黑" panose="020B0503020204020204" pitchFamily="34" charset="-122"/>
              </a:rPr>
              <a:t>PPT</a:t>
            </a:r>
            <a:r>
              <a:rPr lang="zh-CN" altLang="en-US" sz="1200" dirty="0">
                <a:solidFill>
                  <a:srgbClr val="FFFFFF">
                    <a:lumMod val="50000"/>
                  </a:srgbClr>
                </a:solidFill>
                <a:latin typeface="微软雅黑" panose="020B0503020204020204" pitchFamily="34" charset="-122"/>
                <a:ea typeface="微软雅黑" panose="020B0503020204020204" pitchFamily="34" charset="-122"/>
              </a:rPr>
              <a:t>个性定制服务。</a:t>
            </a:r>
            <a:endParaRPr lang="en-US" altLang="zh-CN" sz="12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5081260" y="3116442"/>
            <a:ext cx="952010" cy="323165"/>
          </a:xfrm>
          <a:prstGeom prst="rect">
            <a:avLst/>
          </a:prstGeom>
          <a:noFill/>
        </p:spPr>
        <p:txBody>
          <a:bodyPr wrap="square" rtlCol="0">
            <a:spAutoFit/>
          </a:bodyPr>
          <a:lstStyle/>
          <a:p>
            <a:pPr defTabSz="685617"/>
            <a:r>
              <a:rPr lang="zh-CN" altLang="en-US" sz="1500" b="1" dirty="0">
                <a:solidFill>
                  <a:srgbClr val="FFFFFF">
                    <a:lumMod val="50000"/>
                  </a:srgbClr>
                </a:solidFill>
                <a:latin typeface="微软雅黑" panose="020B0503020204020204" pitchFamily="34" charset="-122"/>
                <a:ea typeface="微软雅黑" panose="020B0503020204020204" pitchFamily="34" charset="-122"/>
              </a:rPr>
              <a:t>您的标题</a:t>
            </a:r>
          </a:p>
        </p:txBody>
      </p:sp>
      <p:grpSp>
        <p:nvGrpSpPr>
          <p:cNvPr id="21" name="组合 20"/>
          <p:cNvGrpSpPr/>
          <p:nvPr/>
        </p:nvGrpSpPr>
        <p:grpSpPr>
          <a:xfrm>
            <a:off x="5334247" y="2101077"/>
            <a:ext cx="446034" cy="460060"/>
            <a:chOff x="9117013" y="5110164"/>
            <a:chExt cx="252413" cy="260350"/>
          </a:xfrm>
          <a:solidFill>
            <a:schemeClr val="bg1"/>
          </a:solidFill>
        </p:grpSpPr>
        <p:sp>
          <p:nvSpPr>
            <p:cNvPr id="22" name="Freeform 378"/>
            <p:cNvSpPr/>
            <p:nvPr/>
          </p:nvSpPr>
          <p:spPr bwMode="auto">
            <a:xfrm>
              <a:off x="9117013" y="5273676"/>
              <a:ext cx="252413" cy="96838"/>
            </a:xfrm>
            <a:custGeom>
              <a:avLst/>
              <a:gdLst>
                <a:gd name="T0" fmla="*/ 34 w 280"/>
                <a:gd name="T1" fmla="*/ 75 h 108"/>
                <a:gd name="T2" fmla="*/ 10 w 280"/>
                <a:gd name="T3" fmla="*/ 75 h 108"/>
                <a:gd name="T4" fmla="*/ 0 w 280"/>
                <a:gd name="T5" fmla="*/ 85 h 108"/>
                <a:gd name="T6" fmla="*/ 0 w 280"/>
                <a:gd name="T7" fmla="*/ 98 h 108"/>
                <a:gd name="T8" fmla="*/ 10 w 280"/>
                <a:gd name="T9" fmla="*/ 108 h 108"/>
                <a:gd name="T10" fmla="*/ 270 w 280"/>
                <a:gd name="T11" fmla="*/ 108 h 108"/>
                <a:gd name="T12" fmla="*/ 280 w 280"/>
                <a:gd name="T13" fmla="*/ 98 h 108"/>
                <a:gd name="T14" fmla="*/ 280 w 280"/>
                <a:gd name="T15" fmla="*/ 85 h 108"/>
                <a:gd name="T16" fmla="*/ 270 w 280"/>
                <a:gd name="T17" fmla="*/ 75 h 108"/>
                <a:gd name="T18" fmla="*/ 248 w 280"/>
                <a:gd name="T19" fmla="*/ 75 h 108"/>
                <a:gd name="T20" fmla="*/ 220 w 280"/>
                <a:gd name="T21" fmla="*/ 0 h 108"/>
                <a:gd name="T22" fmla="*/ 62 w 280"/>
                <a:gd name="T23" fmla="*/ 0 h 108"/>
                <a:gd name="T24" fmla="*/ 34 w 280"/>
                <a:gd name="T25" fmla="*/ 7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0" h="108">
                  <a:moveTo>
                    <a:pt x="34" y="75"/>
                  </a:moveTo>
                  <a:cubicBezTo>
                    <a:pt x="10" y="75"/>
                    <a:pt x="10" y="75"/>
                    <a:pt x="10" y="75"/>
                  </a:cubicBezTo>
                  <a:cubicBezTo>
                    <a:pt x="5" y="75"/>
                    <a:pt x="0" y="79"/>
                    <a:pt x="0" y="85"/>
                  </a:cubicBezTo>
                  <a:cubicBezTo>
                    <a:pt x="0" y="98"/>
                    <a:pt x="0" y="98"/>
                    <a:pt x="0" y="98"/>
                  </a:cubicBezTo>
                  <a:cubicBezTo>
                    <a:pt x="0" y="103"/>
                    <a:pt x="5" y="108"/>
                    <a:pt x="10" y="108"/>
                  </a:cubicBezTo>
                  <a:cubicBezTo>
                    <a:pt x="270" y="108"/>
                    <a:pt x="270" y="108"/>
                    <a:pt x="270" y="108"/>
                  </a:cubicBezTo>
                  <a:cubicBezTo>
                    <a:pt x="276" y="108"/>
                    <a:pt x="280" y="103"/>
                    <a:pt x="280" y="98"/>
                  </a:cubicBezTo>
                  <a:cubicBezTo>
                    <a:pt x="280" y="85"/>
                    <a:pt x="280" y="85"/>
                    <a:pt x="280" y="85"/>
                  </a:cubicBezTo>
                  <a:cubicBezTo>
                    <a:pt x="280" y="79"/>
                    <a:pt x="276" y="75"/>
                    <a:pt x="270" y="75"/>
                  </a:cubicBezTo>
                  <a:cubicBezTo>
                    <a:pt x="248" y="75"/>
                    <a:pt x="248" y="75"/>
                    <a:pt x="248" y="75"/>
                  </a:cubicBezTo>
                  <a:cubicBezTo>
                    <a:pt x="220" y="0"/>
                    <a:pt x="220" y="0"/>
                    <a:pt x="220" y="0"/>
                  </a:cubicBezTo>
                  <a:cubicBezTo>
                    <a:pt x="62" y="0"/>
                    <a:pt x="62" y="0"/>
                    <a:pt x="62" y="0"/>
                  </a:cubicBezTo>
                  <a:lnTo>
                    <a:pt x="34"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617"/>
              <a:endParaRPr lang="zh-CN" altLang="en-US" sz="1350">
                <a:solidFill>
                  <a:prstClr val="black"/>
                </a:solidFill>
                <a:latin typeface="Calibri"/>
                <a:ea typeface="宋体" panose="02010600030101010101" pitchFamily="2" charset="-122"/>
              </a:endParaRPr>
            </a:p>
          </p:txBody>
        </p:sp>
        <p:sp>
          <p:nvSpPr>
            <p:cNvPr id="23" name="Freeform 379"/>
            <p:cNvSpPr/>
            <p:nvPr/>
          </p:nvSpPr>
          <p:spPr bwMode="auto">
            <a:xfrm>
              <a:off x="9209088" y="5110164"/>
              <a:ext cx="69850" cy="68263"/>
            </a:xfrm>
            <a:custGeom>
              <a:avLst/>
              <a:gdLst>
                <a:gd name="T0" fmla="*/ 54 w 78"/>
                <a:gd name="T1" fmla="*/ 9 h 75"/>
                <a:gd name="T2" fmla="*/ 39 w 78"/>
                <a:gd name="T3" fmla="*/ 0 h 75"/>
                <a:gd name="T4" fmla="*/ 24 w 78"/>
                <a:gd name="T5" fmla="*/ 10 h 75"/>
                <a:gd name="T6" fmla="*/ 0 w 78"/>
                <a:gd name="T7" fmla="*/ 75 h 75"/>
                <a:gd name="T8" fmla="*/ 78 w 78"/>
                <a:gd name="T9" fmla="*/ 75 h 75"/>
                <a:gd name="T10" fmla="*/ 54 w 78"/>
                <a:gd name="T11" fmla="*/ 9 h 75"/>
              </a:gdLst>
              <a:ahLst/>
              <a:cxnLst>
                <a:cxn ang="0">
                  <a:pos x="T0" y="T1"/>
                </a:cxn>
                <a:cxn ang="0">
                  <a:pos x="T2" y="T3"/>
                </a:cxn>
                <a:cxn ang="0">
                  <a:pos x="T4" y="T5"/>
                </a:cxn>
                <a:cxn ang="0">
                  <a:pos x="T6" y="T7"/>
                </a:cxn>
                <a:cxn ang="0">
                  <a:pos x="T8" y="T9"/>
                </a:cxn>
                <a:cxn ang="0">
                  <a:pos x="T10" y="T11"/>
                </a:cxn>
              </a:cxnLst>
              <a:rect l="0" t="0" r="r" b="b"/>
              <a:pathLst>
                <a:path w="78" h="75">
                  <a:moveTo>
                    <a:pt x="54" y="9"/>
                  </a:moveTo>
                  <a:cubicBezTo>
                    <a:pt x="54" y="9"/>
                    <a:pt x="52" y="0"/>
                    <a:pt x="39" y="0"/>
                  </a:cubicBezTo>
                  <a:cubicBezTo>
                    <a:pt x="26" y="0"/>
                    <a:pt x="24" y="10"/>
                    <a:pt x="24" y="10"/>
                  </a:cubicBezTo>
                  <a:cubicBezTo>
                    <a:pt x="0" y="75"/>
                    <a:pt x="0" y="75"/>
                    <a:pt x="0" y="75"/>
                  </a:cubicBezTo>
                  <a:cubicBezTo>
                    <a:pt x="78" y="75"/>
                    <a:pt x="78" y="75"/>
                    <a:pt x="78" y="75"/>
                  </a:cubicBezTo>
                  <a:lnTo>
                    <a:pt x="54"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617"/>
              <a:endParaRPr lang="zh-CN" altLang="en-US" sz="1350">
                <a:solidFill>
                  <a:prstClr val="black"/>
                </a:solidFill>
                <a:latin typeface="Calibri"/>
                <a:ea typeface="宋体" panose="02010600030101010101" pitchFamily="2" charset="-122"/>
              </a:endParaRPr>
            </a:p>
          </p:txBody>
        </p:sp>
        <p:sp>
          <p:nvSpPr>
            <p:cNvPr id="24" name="Freeform 380"/>
            <p:cNvSpPr/>
            <p:nvPr/>
          </p:nvSpPr>
          <p:spPr bwMode="auto">
            <a:xfrm>
              <a:off x="9182101" y="5203826"/>
              <a:ext cx="122238" cy="44450"/>
            </a:xfrm>
            <a:custGeom>
              <a:avLst/>
              <a:gdLst>
                <a:gd name="T0" fmla="*/ 10 w 77"/>
                <a:gd name="T1" fmla="*/ 0 h 28"/>
                <a:gd name="T2" fmla="*/ 0 w 77"/>
                <a:gd name="T3" fmla="*/ 28 h 28"/>
                <a:gd name="T4" fmla="*/ 77 w 77"/>
                <a:gd name="T5" fmla="*/ 28 h 28"/>
                <a:gd name="T6" fmla="*/ 67 w 77"/>
                <a:gd name="T7" fmla="*/ 0 h 28"/>
                <a:gd name="T8" fmla="*/ 10 w 77"/>
                <a:gd name="T9" fmla="*/ 0 h 28"/>
              </a:gdLst>
              <a:ahLst/>
              <a:cxnLst>
                <a:cxn ang="0">
                  <a:pos x="T0" y="T1"/>
                </a:cxn>
                <a:cxn ang="0">
                  <a:pos x="T2" y="T3"/>
                </a:cxn>
                <a:cxn ang="0">
                  <a:pos x="T4" y="T5"/>
                </a:cxn>
                <a:cxn ang="0">
                  <a:pos x="T6" y="T7"/>
                </a:cxn>
                <a:cxn ang="0">
                  <a:pos x="T8" y="T9"/>
                </a:cxn>
              </a:cxnLst>
              <a:rect l="0" t="0" r="r" b="b"/>
              <a:pathLst>
                <a:path w="77" h="28">
                  <a:moveTo>
                    <a:pt x="10" y="0"/>
                  </a:moveTo>
                  <a:lnTo>
                    <a:pt x="0" y="28"/>
                  </a:lnTo>
                  <a:lnTo>
                    <a:pt x="77" y="28"/>
                  </a:lnTo>
                  <a:lnTo>
                    <a:pt x="67"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617"/>
              <a:endParaRPr lang="zh-CN" altLang="en-US" sz="1350">
                <a:solidFill>
                  <a:prstClr val="black"/>
                </a:solidFill>
                <a:latin typeface="Calibri"/>
                <a:ea typeface="宋体" panose="02010600030101010101" pitchFamily="2" charset="-122"/>
              </a:endParaRPr>
            </a:p>
          </p:txBody>
        </p:sp>
      </p:grpSp>
      <p:sp>
        <p:nvSpPr>
          <p:cNvPr id="25" name="椭圆 24"/>
          <p:cNvSpPr/>
          <p:nvPr/>
        </p:nvSpPr>
        <p:spPr>
          <a:xfrm>
            <a:off x="6849407" y="1691175"/>
            <a:ext cx="1279864" cy="1279864"/>
          </a:xfrm>
          <a:prstGeom prst="ellipse">
            <a:avLst/>
          </a:prstGeom>
          <a:solidFill>
            <a:srgbClr val="BE2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350">
              <a:solidFill>
                <a:prstClr val="white"/>
              </a:solidFill>
              <a:latin typeface="Calibri"/>
              <a:ea typeface="宋体" panose="02010600030101010101" pitchFamily="2" charset="-122"/>
            </a:endParaRPr>
          </a:p>
        </p:txBody>
      </p:sp>
      <p:sp>
        <p:nvSpPr>
          <p:cNvPr id="26" name="文本框 25"/>
          <p:cNvSpPr txBox="1"/>
          <p:nvPr/>
        </p:nvSpPr>
        <p:spPr>
          <a:xfrm>
            <a:off x="6744298" y="3466710"/>
            <a:ext cx="1505588" cy="830997"/>
          </a:xfrm>
          <a:prstGeom prst="rect">
            <a:avLst/>
          </a:prstGeom>
          <a:noFill/>
        </p:spPr>
        <p:txBody>
          <a:bodyPr wrap="square" rtlCol="0">
            <a:spAutoFit/>
          </a:bodyPr>
          <a:lstStyle/>
          <a:p>
            <a:pPr defTabSz="685617"/>
            <a:r>
              <a:rPr lang="zh-CN" altLang="en-US" sz="1200" dirty="0">
                <a:solidFill>
                  <a:srgbClr val="FFFFFF">
                    <a:lumMod val="50000"/>
                  </a:srgbClr>
                </a:solidFill>
                <a:latin typeface="微软雅黑" panose="020B0503020204020204" pitchFamily="34" charset="-122"/>
                <a:ea typeface="微软雅黑" panose="020B0503020204020204" pitchFamily="34" charset="-122"/>
              </a:rPr>
              <a:t>编辑标题致力于专业</a:t>
            </a:r>
            <a:r>
              <a:rPr lang="en-US" altLang="zh-CN" sz="1200" dirty="0">
                <a:solidFill>
                  <a:srgbClr val="FFFFFF">
                    <a:lumMod val="50000"/>
                  </a:srgbClr>
                </a:solidFill>
                <a:latin typeface="微软雅黑" panose="020B0503020204020204" pitchFamily="34" charset="-122"/>
                <a:ea typeface="微软雅黑" panose="020B0503020204020204" pitchFamily="34" charset="-122"/>
              </a:rPr>
              <a:t>PPT</a:t>
            </a:r>
            <a:r>
              <a:rPr lang="zh-CN" altLang="en-US" sz="1200" dirty="0">
                <a:solidFill>
                  <a:srgbClr val="FFFFFF">
                    <a:lumMod val="50000"/>
                  </a:srgbClr>
                </a:solidFill>
                <a:latin typeface="微软雅黑" panose="020B0503020204020204" pitchFamily="34" charset="-122"/>
                <a:ea typeface="微软雅黑" panose="020B0503020204020204" pitchFamily="34" charset="-122"/>
              </a:rPr>
              <a:t>模板的发布并为您提供专业的</a:t>
            </a:r>
            <a:r>
              <a:rPr lang="en-US" altLang="zh-CN" sz="1200" dirty="0">
                <a:solidFill>
                  <a:srgbClr val="FFFFFF">
                    <a:lumMod val="50000"/>
                  </a:srgbClr>
                </a:solidFill>
                <a:latin typeface="微软雅黑" panose="020B0503020204020204" pitchFamily="34" charset="-122"/>
                <a:ea typeface="微软雅黑" panose="020B0503020204020204" pitchFamily="34" charset="-122"/>
              </a:rPr>
              <a:t>PPT</a:t>
            </a:r>
            <a:r>
              <a:rPr lang="zh-CN" altLang="en-US" sz="1200" dirty="0">
                <a:solidFill>
                  <a:srgbClr val="FFFFFF">
                    <a:lumMod val="50000"/>
                  </a:srgbClr>
                </a:solidFill>
                <a:latin typeface="微软雅黑" panose="020B0503020204020204" pitchFamily="34" charset="-122"/>
                <a:ea typeface="微软雅黑" panose="020B0503020204020204" pitchFamily="34" charset="-122"/>
              </a:rPr>
              <a:t>个性定制服务。</a:t>
            </a:r>
            <a:endParaRPr lang="en-US" altLang="zh-CN" sz="12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7021088" y="3116442"/>
            <a:ext cx="952010" cy="323165"/>
          </a:xfrm>
          <a:prstGeom prst="rect">
            <a:avLst/>
          </a:prstGeom>
          <a:noFill/>
        </p:spPr>
        <p:txBody>
          <a:bodyPr wrap="square" rtlCol="0">
            <a:spAutoFit/>
          </a:bodyPr>
          <a:lstStyle/>
          <a:p>
            <a:pPr defTabSz="685617"/>
            <a:r>
              <a:rPr lang="zh-CN" altLang="en-US" sz="1500" b="1" dirty="0">
                <a:solidFill>
                  <a:srgbClr val="FFFFFF">
                    <a:lumMod val="50000"/>
                  </a:srgbClr>
                </a:solidFill>
                <a:latin typeface="微软雅黑" panose="020B0503020204020204" pitchFamily="34" charset="-122"/>
                <a:ea typeface="微软雅黑" panose="020B0503020204020204" pitchFamily="34" charset="-122"/>
              </a:rPr>
              <a:t>您的标题</a:t>
            </a:r>
          </a:p>
        </p:txBody>
      </p:sp>
      <p:grpSp>
        <p:nvGrpSpPr>
          <p:cNvPr id="28" name="组合 27"/>
          <p:cNvGrpSpPr/>
          <p:nvPr/>
        </p:nvGrpSpPr>
        <p:grpSpPr>
          <a:xfrm>
            <a:off x="7297908" y="2165225"/>
            <a:ext cx="398353" cy="395909"/>
            <a:chOff x="9631377" y="4592655"/>
            <a:chExt cx="258763" cy="257176"/>
          </a:xfrm>
          <a:solidFill>
            <a:schemeClr val="bg1"/>
          </a:solidFill>
        </p:grpSpPr>
        <p:sp>
          <p:nvSpPr>
            <p:cNvPr id="29" name="Freeform 229"/>
            <p:cNvSpPr>
              <a:spLocks noEditPoints="1"/>
            </p:cNvSpPr>
            <p:nvPr/>
          </p:nvSpPr>
          <p:spPr bwMode="auto">
            <a:xfrm>
              <a:off x="9631377" y="4592655"/>
              <a:ext cx="258763" cy="257176"/>
            </a:xfrm>
            <a:custGeom>
              <a:avLst/>
              <a:gdLst>
                <a:gd name="T0" fmla="*/ 249 w 288"/>
                <a:gd name="T1" fmla="*/ 60 h 286"/>
                <a:gd name="T2" fmla="*/ 138 w 288"/>
                <a:gd name="T3" fmla="*/ 27 h 286"/>
                <a:gd name="T4" fmla="*/ 86 w 288"/>
                <a:gd name="T5" fmla="*/ 0 h 286"/>
                <a:gd name="T6" fmla="*/ 68 w 288"/>
                <a:gd name="T7" fmla="*/ 17 h 286"/>
                <a:gd name="T8" fmla="*/ 68 w 288"/>
                <a:gd name="T9" fmla="*/ 18 h 286"/>
                <a:gd name="T10" fmla="*/ 32 w 288"/>
                <a:gd name="T11" fmla="*/ 104 h 286"/>
                <a:gd name="T12" fmla="*/ 16 w 288"/>
                <a:gd name="T13" fmla="*/ 103 h 286"/>
                <a:gd name="T14" fmla="*/ 0 w 288"/>
                <a:gd name="T15" fmla="*/ 118 h 286"/>
                <a:gd name="T16" fmla="*/ 5 w 288"/>
                <a:gd name="T17" fmla="*/ 182 h 286"/>
                <a:gd name="T18" fmla="*/ 17 w 288"/>
                <a:gd name="T19" fmla="*/ 186 h 286"/>
                <a:gd name="T20" fmla="*/ 75 w 288"/>
                <a:gd name="T21" fmla="*/ 237 h 286"/>
                <a:gd name="T22" fmla="*/ 71 w 288"/>
                <a:gd name="T23" fmla="*/ 270 h 286"/>
                <a:gd name="T24" fmla="*/ 87 w 288"/>
                <a:gd name="T25" fmla="*/ 286 h 286"/>
                <a:gd name="T26" fmla="*/ 150 w 288"/>
                <a:gd name="T27" fmla="*/ 280 h 286"/>
                <a:gd name="T28" fmla="*/ 153 w 288"/>
                <a:gd name="T29" fmla="*/ 268 h 286"/>
                <a:gd name="T30" fmla="*/ 156 w 288"/>
                <a:gd name="T31" fmla="*/ 262 h 286"/>
                <a:gd name="T32" fmla="*/ 162 w 288"/>
                <a:gd name="T33" fmla="*/ 268 h 286"/>
                <a:gd name="T34" fmla="*/ 165 w 288"/>
                <a:gd name="T35" fmla="*/ 280 h 286"/>
                <a:gd name="T36" fmla="*/ 228 w 288"/>
                <a:gd name="T37" fmla="*/ 286 h 286"/>
                <a:gd name="T38" fmla="*/ 244 w 288"/>
                <a:gd name="T39" fmla="*/ 270 h 286"/>
                <a:gd name="T40" fmla="*/ 240 w 288"/>
                <a:gd name="T41" fmla="*/ 236 h 286"/>
                <a:gd name="T42" fmla="*/ 224 w 288"/>
                <a:gd name="T43" fmla="*/ 223 h 286"/>
                <a:gd name="T44" fmla="*/ 224 w 288"/>
                <a:gd name="T45" fmla="*/ 266 h 286"/>
                <a:gd name="T46" fmla="*/ 185 w 288"/>
                <a:gd name="T47" fmla="*/ 240 h 286"/>
                <a:gd name="T48" fmla="*/ 156 w 288"/>
                <a:gd name="T49" fmla="*/ 243 h 286"/>
                <a:gd name="T50" fmla="*/ 130 w 288"/>
                <a:gd name="T51" fmla="*/ 241 h 286"/>
                <a:gd name="T52" fmla="*/ 91 w 288"/>
                <a:gd name="T53" fmla="*/ 266 h 286"/>
                <a:gd name="T54" fmla="*/ 91 w 288"/>
                <a:gd name="T55" fmla="*/ 224 h 286"/>
                <a:gd name="T56" fmla="*/ 46 w 288"/>
                <a:gd name="T57" fmla="*/ 164 h 286"/>
                <a:gd name="T58" fmla="*/ 20 w 288"/>
                <a:gd name="T59" fmla="*/ 122 h 286"/>
                <a:gd name="T60" fmla="*/ 48 w 288"/>
                <a:gd name="T61" fmla="*/ 117 h 286"/>
                <a:gd name="T62" fmla="*/ 88 w 288"/>
                <a:gd name="T63" fmla="*/ 65 h 286"/>
                <a:gd name="T64" fmla="*/ 135 w 288"/>
                <a:gd name="T65" fmla="*/ 47 h 286"/>
                <a:gd name="T66" fmla="*/ 156 w 288"/>
                <a:gd name="T67" fmla="*/ 45 h 286"/>
                <a:gd name="T68" fmla="*/ 269 w 288"/>
                <a:gd name="T69" fmla="*/ 144 h 286"/>
                <a:gd name="T70" fmla="*/ 224 w 288"/>
                <a:gd name="T71" fmla="*/ 223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8" h="286">
                  <a:moveTo>
                    <a:pt x="288" y="144"/>
                  </a:moveTo>
                  <a:cubicBezTo>
                    <a:pt x="288" y="111"/>
                    <a:pt x="273" y="81"/>
                    <a:pt x="249" y="60"/>
                  </a:cubicBezTo>
                  <a:cubicBezTo>
                    <a:pt x="225" y="39"/>
                    <a:pt x="192" y="26"/>
                    <a:pt x="156" y="26"/>
                  </a:cubicBezTo>
                  <a:cubicBezTo>
                    <a:pt x="150" y="26"/>
                    <a:pt x="144" y="26"/>
                    <a:pt x="138" y="27"/>
                  </a:cubicBezTo>
                  <a:cubicBezTo>
                    <a:pt x="94" y="2"/>
                    <a:pt x="94" y="2"/>
                    <a:pt x="94" y="2"/>
                  </a:cubicBezTo>
                  <a:cubicBezTo>
                    <a:pt x="92" y="0"/>
                    <a:pt x="89" y="0"/>
                    <a:pt x="86" y="0"/>
                  </a:cubicBezTo>
                  <a:cubicBezTo>
                    <a:pt x="83" y="0"/>
                    <a:pt x="80" y="0"/>
                    <a:pt x="77" y="2"/>
                  </a:cubicBezTo>
                  <a:cubicBezTo>
                    <a:pt x="72" y="5"/>
                    <a:pt x="68" y="11"/>
                    <a:pt x="68" y="17"/>
                  </a:cubicBezTo>
                  <a:cubicBezTo>
                    <a:pt x="68" y="17"/>
                    <a:pt x="68" y="17"/>
                    <a:pt x="68" y="17"/>
                  </a:cubicBezTo>
                  <a:cubicBezTo>
                    <a:pt x="68" y="17"/>
                    <a:pt x="68" y="17"/>
                    <a:pt x="68" y="18"/>
                  </a:cubicBezTo>
                  <a:cubicBezTo>
                    <a:pt x="69" y="55"/>
                    <a:pt x="69" y="55"/>
                    <a:pt x="69" y="55"/>
                  </a:cubicBezTo>
                  <a:cubicBezTo>
                    <a:pt x="52" y="68"/>
                    <a:pt x="40" y="85"/>
                    <a:pt x="32" y="104"/>
                  </a:cubicBezTo>
                  <a:cubicBezTo>
                    <a:pt x="17" y="103"/>
                    <a:pt x="17" y="103"/>
                    <a:pt x="17" y="103"/>
                  </a:cubicBezTo>
                  <a:cubicBezTo>
                    <a:pt x="17" y="103"/>
                    <a:pt x="16" y="103"/>
                    <a:pt x="16" y="103"/>
                  </a:cubicBezTo>
                  <a:cubicBezTo>
                    <a:pt x="12" y="103"/>
                    <a:pt x="8" y="104"/>
                    <a:pt x="5" y="107"/>
                  </a:cubicBezTo>
                  <a:cubicBezTo>
                    <a:pt x="2" y="110"/>
                    <a:pt x="0" y="114"/>
                    <a:pt x="0" y="118"/>
                  </a:cubicBezTo>
                  <a:cubicBezTo>
                    <a:pt x="0" y="170"/>
                    <a:pt x="0" y="170"/>
                    <a:pt x="0" y="170"/>
                  </a:cubicBezTo>
                  <a:cubicBezTo>
                    <a:pt x="0" y="175"/>
                    <a:pt x="2" y="179"/>
                    <a:pt x="5" y="182"/>
                  </a:cubicBezTo>
                  <a:cubicBezTo>
                    <a:pt x="8" y="184"/>
                    <a:pt x="12" y="186"/>
                    <a:pt x="16" y="186"/>
                  </a:cubicBezTo>
                  <a:cubicBezTo>
                    <a:pt x="16" y="186"/>
                    <a:pt x="17" y="186"/>
                    <a:pt x="17" y="186"/>
                  </a:cubicBezTo>
                  <a:cubicBezTo>
                    <a:pt x="32" y="184"/>
                    <a:pt x="32" y="184"/>
                    <a:pt x="32" y="184"/>
                  </a:cubicBezTo>
                  <a:cubicBezTo>
                    <a:pt x="41" y="206"/>
                    <a:pt x="56" y="224"/>
                    <a:pt x="75" y="237"/>
                  </a:cubicBezTo>
                  <a:cubicBezTo>
                    <a:pt x="71" y="268"/>
                    <a:pt x="71" y="268"/>
                    <a:pt x="71" y="268"/>
                  </a:cubicBezTo>
                  <a:cubicBezTo>
                    <a:pt x="71" y="269"/>
                    <a:pt x="71" y="269"/>
                    <a:pt x="71" y="270"/>
                  </a:cubicBezTo>
                  <a:cubicBezTo>
                    <a:pt x="71" y="274"/>
                    <a:pt x="73" y="277"/>
                    <a:pt x="75" y="280"/>
                  </a:cubicBezTo>
                  <a:cubicBezTo>
                    <a:pt x="78" y="284"/>
                    <a:pt x="82" y="286"/>
                    <a:pt x="87" y="286"/>
                  </a:cubicBezTo>
                  <a:cubicBezTo>
                    <a:pt x="138" y="286"/>
                    <a:pt x="138" y="286"/>
                    <a:pt x="138" y="286"/>
                  </a:cubicBezTo>
                  <a:cubicBezTo>
                    <a:pt x="142" y="286"/>
                    <a:pt x="147" y="284"/>
                    <a:pt x="150" y="280"/>
                  </a:cubicBezTo>
                  <a:cubicBezTo>
                    <a:pt x="152" y="277"/>
                    <a:pt x="153" y="274"/>
                    <a:pt x="153" y="270"/>
                  </a:cubicBezTo>
                  <a:cubicBezTo>
                    <a:pt x="153" y="269"/>
                    <a:pt x="153" y="269"/>
                    <a:pt x="153" y="268"/>
                  </a:cubicBezTo>
                  <a:cubicBezTo>
                    <a:pt x="153" y="262"/>
                    <a:pt x="153" y="262"/>
                    <a:pt x="153" y="262"/>
                  </a:cubicBezTo>
                  <a:cubicBezTo>
                    <a:pt x="154" y="262"/>
                    <a:pt x="155" y="262"/>
                    <a:pt x="156" y="262"/>
                  </a:cubicBezTo>
                  <a:cubicBezTo>
                    <a:pt x="158" y="262"/>
                    <a:pt x="160" y="262"/>
                    <a:pt x="162" y="262"/>
                  </a:cubicBezTo>
                  <a:cubicBezTo>
                    <a:pt x="162" y="268"/>
                    <a:pt x="162" y="268"/>
                    <a:pt x="162" y="268"/>
                  </a:cubicBezTo>
                  <a:cubicBezTo>
                    <a:pt x="162" y="269"/>
                    <a:pt x="161" y="269"/>
                    <a:pt x="161" y="270"/>
                  </a:cubicBezTo>
                  <a:cubicBezTo>
                    <a:pt x="161" y="274"/>
                    <a:pt x="163" y="277"/>
                    <a:pt x="165" y="280"/>
                  </a:cubicBezTo>
                  <a:cubicBezTo>
                    <a:pt x="168" y="284"/>
                    <a:pt x="173" y="286"/>
                    <a:pt x="177" y="286"/>
                  </a:cubicBezTo>
                  <a:cubicBezTo>
                    <a:pt x="228" y="286"/>
                    <a:pt x="228" y="286"/>
                    <a:pt x="228" y="286"/>
                  </a:cubicBezTo>
                  <a:cubicBezTo>
                    <a:pt x="233" y="285"/>
                    <a:pt x="237" y="284"/>
                    <a:pt x="240" y="280"/>
                  </a:cubicBezTo>
                  <a:cubicBezTo>
                    <a:pt x="242" y="277"/>
                    <a:pt x="244" y="274"/>
                    <a:pt x="244" y="270"/>
                  </a:cubicBezTo>
                  <a:cubicBezTo>
                    <a:pt x="244" y="269"/>
                    <a:pt x="244" y="269"/>
                    <a:pt x="243" y="268"/>
                  </a:cubicBezTo>
                  <a:cubicBezTo>
                    <a:pt x="240" y="236"/>
                    <a:pt x="240" y="236"/>
                    <a:pt x="240" y="236"/>
                  </a:cubicBezTo>
                  <a:cubicBezTo>
                    <a:pt x="269" y="214"/>
                    <a:pt x="288" y="181"/>
                    <a:pt x="288" y="144"/>
                  </a:cubicBezTo>
                  <a:close/>
                  <a:moveTo>
                    <a:pt x="224" y="223"/>
                  </a:moveTo>
                  <a:cubicBezTo>
                    <a:pt x="219" y="226"/>
                    <a:pt x="219" y="226"/>
                    <a:pt x="219" y="226"/>
                  </a:cubicBezTo>
                  <a:cubicBezTo>
                    <a:pt x="224" y="266"/>
                    <a:pt x="224" y="266"/>
                    <a:pt x="224" y="266"/>
                  </a:cubicBezTo>
                  <a:cubicBezTo>
                    <a:pt x="181" y="266"/>
                    <a:pt x="181" y="266"/>
                    <a:pt x="181" y="266"/>
                  </a:cubicBezTo>
                  <a:cubicBezTo>
                    <a:pt x="185" y="240"/>
                    <a:pt x="185" y="240"/>
                    <a:pt x="185" y="240"/>
                  </a:cubicBezTo>
                  <a:cubicBezTo>
                    <a:pt x="172" y="242"/>
                    <a:pt x="172" y="242"/>
                    <a:pt x="172" y="242"/>
                  </a:cubicBezTo>
                  <a:cubicBezTo>
                    <a:pt x="167" y="242"/>
                    <a:pt x="162" y="243"/>
                    <a:pt x="156" y="243"/>
                  </a:cubicBezTo>
                  <a:cubicBezTo>
                    <a:pt x="152" y="243"/>
                    <a:pt x="147" y="243"/>
                    <a:pt x="143" y="242"/>
                  </a:cubicBezTo>
                  <a:cubicBezTo>
                    <a:pt x="130" y="241"/>
                    <a:pt x="130" y="241"/>
                    <a:pt x="130" y="241"/>
                  </a:cubicBezTo>
                  <a:cubicBezTo>
                    <a:pt x="134" y="266"/>
                    <a:pt x="134" y="266"/>
                    <a:pt x="134" y="266"/>
                  </a:cubicBezTo>
                  <a:cubicBezTo>
                    <a:pt x="91" y="266"/>
                    <a:pt x="91" y="266"/>
                    <a:pt x="91" y="266"/>
                  </a:cubicBezTo>
                  <a:cubicBezTo>
                    <a:pt x="96" y="228"/>
                    <a:pt x="96" y="228"/>
                    <a:pt x="96" y="228"/>
                  </a:cubicBezTo>
                  <a:cubicBezTo>
                    <a:pt x="91" y="224"/>
                    <a:pt x="91" y="224"/>
                    <a:pt x="91" y="224"/>
                  </a:cubicBezTo>
                  <a:cubicBezTo>
                    <a:pt x="70" y="211"/>
                    <a:pt x="55" y="193"/>
                    <a:pt x="48" y="171"/>
                  </a:cubicBezTo>
                  <a:cubicBezTo>
                    <a:pt x="46" y="164"/>
                    <a:pt x="46" y="164"/>
                    <a:pt x="46" y="164"/>
                  </a:cubicBezTo>
                  <a:cubicBezTo>
                    <a:pt x="20" y="166"/>
                    <a:pt x="20" y="166"/>
                    <a:pt x="20" y="166"/>
                  </a:cubicBezTo>
                  <a:cubicBezTo>
                    <a:pt x="20" y="122"/>
                    <a:pt x="20" y="122"/>
                    <a:pt x="20" y="122"/>
                  </a:cubicBezTo>
                  <a:cubicBezTo>
                    <a:pt x="45" y="125"/>
                    <a:pt x="45" y="125"/>
                    <a:pt x="45" y="125"/>
                  </a:cubicBezTo>
                  <a:cubicBezTo>
                    <a:pt x="48" y="117"/>
                    <a:pt x="48" y="117"/>
                    <a:pt x="48" y="117"/>
                  </a:cubicBezTo>
                  <a:cubicBezTo>
                    <a:pt x="54" y="98"/>
                    <a:pt x="67" y="81"/>
                    <a:pt x="84" y="68"/>
                  </a:cubicBezTo>
                  <a:cubicBezTo>
                    <a:pt x="88" y="65"/>
                    <a:pt x="88" y="65"/>
                    <a:pt x="88" y="65"/>
                  </a:cubicBezTo>
                  <a:cubicBezTo>
                    <a:pt x="88" y="20"/>
                    <a:pt x="88" y="20"/>
                    <a:pt x="88" y="20"/>
                  </a:cubicBezTo>
                  <a:cubicBezTo>
                    <a:pt x="135" y="47"/>
                    <a:pt x="135" y="47"/>
                    <a:pt x="135" y="47"/>
                  </a:cubicBezTo>
                  <a:cubicBezTo>
                    <a:pt x="138" y="46"/>
                    <a:pt x="138" y="46"/>
                    <a:pt x="138" y="46"/>
                  </a:cubicBezTo>
                  <a:cubicBezTo>
                    <a:pt x="144" y="46"/>
                    <a:pt x="150" y="45"/>
                    <a:pt x="156" y="45"/>
                  </a:cubicBezTo>
                  <a:cubicBezTo>
                    <a:pt x="188" y="45"/>
                    <a:pt x="216" y="56"/>
                    <a:pt x="236" y="74"/>
                  </a:cubicBezTo>
                  <a:cubicBezTo>
                    <a:pt x="256" y="92"/>
                    <a:pt x="269" y="117"/>
                    <a:pt x="269" y="144"/>
                  </a:cubicBezTo>
                  <a:cubicBezTo>
                    <a:pt x="269" y="144"/>
                    <a:pt x="269" y="144"/>
                    <a:pt x="269" y="144"/>
                  </a:cubicBezTo>
                  <a:cubicBezTo>
                    <a:pt x="269" y="176"/>
                    <a:pt x="251" y="205"/>
                    <a:pt x="224" y="2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617"/>
              <a:endParaRPr lang="zh-CN" altLang="en-US" sz="1350">
                <a:solidFill>
                  <a:prstClr val="black"/>
                </a:solidFill>
                <a:latin typeface="Calibri"/>
                <a:ea typeface="宋体" panose="02010600030101010101" pitchFamily="2" charset="-122"/>
              </a:endParaRPr>
            </a:p>
          </p:txBody>
        </p:sp>
        <p:sp>
          <p:nvSpPr>
            <p:cNvPr id="30" name="Freeform 230"/>
            <p:cNvSpPr/>
            <p:nvPr/>
          </p:nvSpPr>
          <p:spPr bwMode="auto">
            <a:xfrm>
              <a:off x="9767900" y="4646636"/>
              <a:ext cx="71438" cy="39688"/>
            </a:xfrm>
            <a:custGeom>
              <a:avLst/>
              <a:gdLst>
                <a:gd name="T0" fmla="*/ 10 w 80"/>
                <a:gd name="T1" fmla="*/ 0 h 44"/>
                <a:gd name="T2" fmla="*/ 0 w 80"/>
                <a:gd name="T3" fmla="*/ 9 h 44"/>
                <a:gd name="T4" fmla="*/ 9 w 80"/>
                <a:gd name="T5" fmla="*/ 19 h 44"/>
                <a:gd name="T6" fmla="*/ 9 w 80"/>
                <a:gd name="T7" fmla="*/ 19 h 44"/>
                <a:gd name="T8" fmla="*/ 10 w 80"/>
                <a:gd name="T9" fmla="*/ 19 h 44"/>
                <a:gd name="T10" fmla="*/ 62 w 80"/>
                <a:gd name="T11" fmla="*/ 41 h 44"/>
                <a:gd name="T12" fmla="*/ 69 w 80"/>
                <a:gd name="T13" fmla="*/ 44 h 44"/>
                <a:gd name="T14" fmla="*/ 76 w 80"/>
                <a:gd name="T15" fmla="*/ 41 h 44"/>
                <a:gd name="T16" fmla="*/ 76 w 80"/>
                <a:gd name="T17" fmla="*/ 27 h 44"/>
                <a:gd name="T18" fmla="*/ 10 w 80"/>
                <a:gd name="T1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44">
                  <a:moveTo>
                    <a:pt x="10" y="0"/>
                  </a:moveTo>
                  <a:cubicBezTo>
                    <a:pt x="5" y="0"/>
                    <a:pt x="0" y="4"/>
                    <a:pt x="0" y="9"/>
                  </a:cubicBezTo>
                  <a:cubicBezTo>
                    <a:pt x="0" y="15"/>
                    <a:pt x="4" y="19"/>
                    <a:pt x="9" y="19"/>
                  </a:cubicBezTo>
                  <a:cubicBezTo>
                    <a:pt x="9" y="19"/>
                    <a:pt x="9" y="19"/>
                    <a:pt x="9" y="19"/>
                  </a:cubicBezTo>
                  <a:cubicBezTo>
                    <a:pt x="9" y="19"/>
                    <a:pt x="10" y="19"/>
                    <a:pt x="10" y="19"/>
                  </a:cubicBezTo>
                  <a:cubicBezTo>
                    <a:pt x="16" y="20"/>
                    <a:pt x="44" y="23"/>
                    <a:pt x="62" y="41"/>
                  </a:cubicBezTo>
                  <a:cubicBezTo>
                    <a:pt x="64" y="43"/>
                    <a:pt x="66" y="44"/>
                    <a:pt x="69" y="44"/>
                  </a:cubicBezTo>
                  <a:cubicBezTo>
                    <a:pt x="71" y="44"/>
                    <a:pt x="74" y="43"/>
                    <a:pt x="76" y="41"/>
                  </a:cubicBezTo>
                  <a:cubicBezTo>
                    <a:pt x="80" y="37"/>
                    <a:pt x="79" y="31"/>
                    <a:pt x="76" y="27"/>
                  </a:cubicBezTo>
                  <a:cubicBezTo>
                    <a:pt x="48" y="1"/>
                    <a:pt x="11"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617"/>
              <a:endParaRPr lang="zh-CN" altLang="en-US" sz="1350">
                <a:solidFill>
                  <a:prstClr val="black"/>
                </a:solidFill>
                <a:latin typeface="Calibri"/>
                <a:ea typeface="宋体" panose="02010600030101010101" pitchFamily="2" charset="-122"/>
              </a:endParaRPr>
            </a:p>
          </p:txBody>
        </p:sp>
        <p:sp>
          <p:nvSpPr>
            <p:cNvPr id="31" name="Freeform 231"/>
            <p:cNvSpPr/>
            <p:nvPr/>
          </p:nvSpPr>
          <p:spPr bwMode="auto">
            <a:xfrm>
              <a:off x="9683751" y="4678364"/>
              <a:ext cx="36513" cy="38100"/>
            </a:xfrm>
            <a:custGeom>
              <a:avLst/>
              <a:gdLst>
                <a:gd name="T0" fmla="*/ 11 w 42"/>
                <a:gd name="T1" fmla="*/ 12 h 43"/>
                <a:gd name="T2" fmla="*/ 5 w 42"/>
                <a:gd name="T3" fmla="*/ 38 h 43"/>
                <a:gd name="T4" fmla="*/ 31 w 42"/>
                <a:gd name="T5" fmla="*/ 31 h 43"/>
                <a:gd name="T6" fmla="*/ 37 w 42"/>
                <a:gd name="T7" fmla="*/ 5 h 43"/>
                <a:gd name="T8" fmla="*/ 11 w 42"/>
                <a:gd name="T9" fmla="*/ 12 h 43"/>
              </a:gdLst>
              <a:ahLst/>
              <a:cxnLst>
                <a:cxn ang="0">
                  <a:pos x="T0" y="T1"/>
                </a:cxn>
                <a:cxn ang="0">
                  <a:pos x="T2" y="T3"/>
                </a:cxn>
                <a:cxn ang="0">
                  <a:pos x="T4" y="T5"/>
                </a:cxn>
                <a:cxn ang="0">
                  <a:pos x="T6" y="T7"/>
                </a:cxn>
                <a:cxn ang="0">
                  <a:pos x="T8" y="T9"/>
                </a:cxn>
              </a:cxnLst>
              <a:rect l="0" t="0" r="r" b="b"/>
              <a:pathLst>
                <a:path w="42" h="43">
                  <a:moveTo>
                    <a:pt x="11" y="12"/>
                  </a:moveTo>
                  <a:cubicBezTo>
                    <a:pt x="2" y="21"/>
                    <a:pt x="0" y="33"/>
                    <a:pt x="5" y="38"/>
                  </a:cubicBezTo>
                  <a:cubicBezTo>
                    <a:pt x="11" y="43"/>
                    <a:pt x="22" y="40"/>
                    <a:pt x="31" y="31"/>
                  </a:cubicBezTo>
                  <a:cubicBezTo>
                    <a:pt x="40" y="21"/>
                    <a:pt x="42" y="10"/>
                    <a:pt x="37" y="5"/>
                  </a:cubicBezTo>
                  <a:cubicBezTo>
                    <a:pt x="31" y="0"/>
                    <a:pt x="20" y="3"/>
                    <a:pt x="1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pPr defTabSz="685617"/>
              <a:endParaRPr lang="zh-CN" altLang="en-US" sz="1350">
                <a:solidFill>
                  <a:prstClr val="black"/>
                </a:solidFill>
                <a:latin typeface="Calibri"/>
                <a:ea typeface="宋体" panose="02010600030101010101" pitchFamily="2" charset="-122"/>
              </a:endParaRPr>
            </a:p>
          </p:txBody>
        </p:sp>
      </p:grpSp>
    </p:spTree>
    <p:extLst>
      <p:ext uri="{BB962C8B-B14F-4D97-AF65-F5344CB8AC3E}">
        <p14:creationId xmlns:p14="http://schemas.microsoft.com/office/powerpoint/2010/main" val="417530137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250" fill="hold"/>
                                        <p:tgtEl>
                                          <p:spTgt spid="8"/>
                                        </p:tgtEl>
                                        <p:attrNameLst>
                                          <p:attrName>ppt_x</p:attrName>
                                        </p:attrNameLst>
                                      </p:cBhvr>
                                      <p:tavLst>
                                        <p:tav tm="0">
                                          <p:val>
                                            <p:strVal val="#ppt_x"/>
                                          </p:val>
                                        </p:tav>
                                        <p:tav tm="100000">
                                          <p:val>
                                            <p:strVal val="#ppt_x"/>
                                          </p:val>
                                        </p:tav>
                                      </p:tavLst>
                                    </p:anim>
                                    <p:anim calcmode="lin" valueType="num">
                                      <p:cBhvr additive="base">
                                        <p:cTn id="14" dur="25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250" fill="hold"/>
                                        <p:tgtEl>
                                          <p:spTgt spid="9"/>
                                        </p:tgtEl>
                                        <p:attrNameLst>
                                          <p:attrName>ppt_x</p:attrName>
                                        </p:attrNameLst>
                                      </p:cBhvr>
                                      <p:tavLst>
                                        <p:tav tm="0">
                                          <p:val>
                                            <p:strVal val="#ppt_x"/>
                                          </p:val>
                                        </p:tav>
                                        <p:tav tm="100000">
                                          <p:val>
                                            <p:strVal val="#ppt_x"/>
                                          </p:val>
                                        </p:tav>
                                      </p:tavLst>
                                    </p:anim>
                                    <p:anim calcmode="lin" valueType="num">
                                      <p:cBhvr additive="base">
                                        <p:cTn id="19" dur="250" fill="hold"/>
                                        <p:tgtEl>
                                          <p:spTgt spid="9"/>
                                        </p:tgtEl>
                                        <p:attrNameLst>
                                          <p:attrName>ppt_y</p:attrName>
                                        </p:attrNameLst>
                                      </p:cBhvr>
                                      <p:tavLst>
                                        <p:tav tm="0">
                                          <p:val>
                                            <p:strVal val="1+#ppt_h/2"/>
                                          </p:val>
                                        </p:tav>
                                        <p:tav tm="100000">
                                          <p:val>
                                            <p:strVal val="#ppt_y"/>
                                          </p:val>
                                        </p:tav>
                                      </p:tavLst>
                                    </p:anim>
                                  </p:childTnLst>
                                </p:cTn>
                              </p:par>
                            </p:childTnLst>
                          </p:cTn>
                        </p:par>
                        <p:par>
                          <p:cTn id="20" fill="hold">
                            <p:stCondLst>
                              <p:cond delay="1250"/>
                            </p:stCondLst>
                            <p:childTnLst>
                              <p:par>
                                <p:cTn id="21" presetID="2" presetClass="entr" presetSubtype="4"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250" fill="hold"/>
                                        <p:tgtEl>
                                          <p:spTgt spid="12"/>
                                        </p:tgtEl>
                                        <p:attrNameLst>
                                          <p:attrName>ppt_x</p:attrName>
                                        </p:attrNameLst>
                                      </p:cBhvr>
                                      <p:tavLst>
                                        <p:tav tm="0">
                                          <p:val>
                                            <p:strVal val="#ppt_x"/>
                                          </p:val>
                                        </p:tav>
                                        <p:tav tm="100000">
                                          <p:val>
                                            <p:strVal val="#ppt_x"/>
                                          </p:val>
                                        </p:tav>
                                      </p:tavLst>
                                    </p:anim>
                                    <p:anim calcmode="lin" valueType="num">
                                      <p:cBhvr additive="base">
                                        <p:cTn id="24" dur="250" fill="hold"/>
                                        <p:tgtEl>
                                          <p:spTgt spid="12"/>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250" fill="hold"/>
                                        <p:tgtEl>
                                          <p:spTgt spid="13"/>
                                        </p:tgtEl>
                                        <p:attrNameLst>
                                          <p:attrName>ppt_x</p:attrName>
                                        </p:attrNameLst>
                                      </p:cBhvr>
                                      <p:tavLst>
                                        <p:tav tm="0">
                                          <p:val>
                                            <p:strVal val="#ppt_x"/>
                                          </p:val>
                                        </p:tav>
                                        <p:tav tm="100000">
                                          <p:val>
                                            <p:strVal val="#ppt_x"/>
                                          </p:val>
                                        </p:tav>
                                      </p:tavLst>
                                    </p:anim>
                                    <p:anim calcmode="lin" valueType="num">
                                      <p:cBhvr additive="base">
                                        <p:cTn id="29" dur="25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750"/>
                            </p:stCondLst>
                            <p:childTnLst>
                              <p:par>
                                <p:cTn id="31" presetID="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250" fill="hold"/>
                                        <p:tgtEl>
                                          <p:spTgt spid="14"/>
                                        </p:tgtEl>
                                        <p:attrNameLst>
                                          <p:attrName>ppt_x</p:attrName>
                                        </p:attrNameLst>
                                      </p:cBhvr>
                                      <p:tavLst>
                                        <p:tav tm="0">
                                          <p:val>
                                            <p:strVal val="#ppt_x"/>
                                          </p:val>
                                        </p:tav>
                                        <p:tav tm="100000">
                                          <p:val>
                                            <p:strVal val="#ppt_x"/>
                                          </p:val>
                                        </p:tav>
                                      </p:tavLst>
                                    </p:anim>
                                    <p:anim calcmode="lin" valueType="num">
                                      <p:cBhvr additive="base">
                                        <p:cTn id="34" dur="250" fill="hold"/>
                                        <p:tgtEl>
                                          <p:spTgt spid="14"/>
                                        </p:tgtEl>
                                        <p:attrNameLst>
                                          <p:attrName>ppt_y</p:attrName>
                                        </p:attrNameLst>
                                      </p:cBhvr>
                                      <p:tavLst>
                                        <p:tav tm="0">
                                          <p:val>
                                            <p:strVal val="1+#ppt_h/2"/>
                                          </p:val>
                                        </p:tav>
                                        <p:tav tm="100000">
                                          <p:val>
                                            <p:strVal val="#ppt_y"/>
                                          </p:val>
                                        </p:tav>
                                      </p:tavLst>
                                    </p:anim>
                                  </p:childTnLst>
                                </p:cTn>
                              </p:par>
                            </p:childTnLst>
                          </p:cTn>
                        </p:par>
                        <p:par>
                          <p:cTn id="35" fill="hold">
                            <p:stCondLst>
                              <p:cond delay="2000"/>
                            </p:stCondLst>
                            <p:childTnLst>
                              <p:par>
                                <p:cTn id="36" presetID="2" presetClass="entr" presetSubtype="4"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250" fill="hold"/>
                                        <p:tgtEl>
                                          <p:spTgt spid="15"/>
                                        </p:tgtEl>
                                        <p:attrNameLst>
                                          <p:attrName>ppt_x</p:attrName>
                                        </p:attrNameLst>
                                      </p:cBhvr>
                                      <p:tavLst>
                                        <p:tav tm="0">
                                          <p:val>
                                            <p:strVal val="#ppt_x"/>
                                          </p:val>
                                        </p:tav>
                                        <p:tav tm="100000">
                                          <p:val>
                                            <p:strVal val="#ppt_x"/>
                                          </p:val>
                                        </p:tav>
                                      </p:tavLst>
                                    </p:anim>
                                    <p:anim calcmode="lin" valueType="num">
                                      <p:cBhvr additive="base">
                                        <p:cTn id="39" dur="250" fill="hold"/>
                                        <p:tgtEl>
                                          <p:spTgt spid="15"/>
                                        </p:tgtEl>
                                        <p:attrNameLst>
                                          <p:attrName>ppt_y</p:attrName>
                                        </p:attrNameLst>
                                      </p:cBhvr>
                                      <p:tavLst>
                                        <p:tav tm="0">
                                          <p:val>
                                            <p:strVal val="1+#ppt_h/2"/>
                                          </p:val>
                                        </p:tav>
                                        <p:tav tm="100000">
                                          <p:val>
                                            <p:strVal val="#ppt_y"/>
                                          </p:val>
                                        </p:tav>
                                      </p:tavLst>
                                    </p:anim>
                                  </p:childTnLst>
                                </p:cTn>
                              </p:par>
                            </p:childTnLst>
                          </p:cTn>
                        </p:par>
                        <p:par>
                          <p:cTn id="40" fill="hold">
                            <p:stCondLst>
                              <p:cond delay="2250"/>
                            </p:stCondLst>
                            <p:childTnLst>
                              <p:par>
                                <p:cTn id="41" presetID="2" presetClass="entr" presetSubtype="4"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250" fill="hold"/>
                                        <p:tgtEl>
                                          <p:spTgt spid="16"/>
                                        </p:tgtEl>
                                        <p:attrNameLst>
                                          <p:attrName>ppt_x</p:attrName>
                                        </p:attrNameLst>
                                      </p:cBhvr>
                                      <p:tavLst>
                                        <p:tav tm="0">
                                          <p:val>
                                            <p:strVal val="#ppt_x"/>
                                          </p:val>
                                        </p:tav>
                                        <p:tav tm="100000">
                                          <p:val>
                                            <p:strVal val="#ppt_x"/>
                                          </p:val>
                                        </p:tav>
                                      </p:tavLst>
                                    </p:anim>
                                    <p:anim calcmode="lin" valueType="num">
                                      <p:cBhvr additive="base">
                                        <p:cTn id="44" dur="250" fill="hold"/>
                                        <p:tgtEl>
                                          <p:spTgt spid="16"/>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2" presetClass="entr" presetSubtype="4"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250" fill="hold"/>
                                        <p:tgtEl>
                                          <p:spTgt spid="17"/>
                                        </p:tgtEl>
                                        <p:attrNameLst>
                                          <p:attrName>ppt_x</p:attrName>
                                        </p:attrNameLst>
                                      </p:cBhvr>
                                      <p:tavLst>
                                        <p:tav tm="0">
                                          <p:val>
                                            <p:strVal val="#ppt_x"/>
                                          </p:val>
                                        </p:tav>
                                        <p:tav tm="100000">
                                          <p:val>
                                            <p:strVal val="#ppt_x"/>
                                          </p:val>
                                        </p:tav>
                                      </p:tavLst>
                                    </p:anim>
                                    <p:anim calcmode="lin" valueType="num">
                                      <p:cBhvr additive="base">
                                        <p:cTn id="49" dur="250" fill="hold"/>
                                        <p:tgtEl>
                                          <p:spTgt spid="17"/>
                                        </p:tgtEl>
                                        <p:attrNameLst>
                                          <p:attrName>ppt_y</p:attrName>
                                        </p:attrNameLst>
                                      </p:cBhvr>
                                      <p:tavLst>
                                        <p:tav tm="0">
                                          <p:val>
                                            <p:strVal val="1+#ppt_h/2"/>
                                          </p:val>
                                        </p:tav>
                                        <p:tav tm="100000">
                                          <p:val>
                                            <p:strVal val="#ppt_y"/>
                                          </p:val>
                                        </p:tav>
                                      </p:tavLst>
                                    </p:anim>
                                  </p:childTnLst>
                                </p:cTn>
                              </p:par>
                            </p:childTnLst>
                          </p:cTn>
                        </p:par>
                        <p:par>
                          <p:cTn id="50" fill="hold">
                            <p:stCondLst>
                              <p:cond delay="2750"/>
                            </p:stCondLst>
                            <p:childTnLst>
                              <p:par>
                                <p:cTn id="51" presetID="2" presetClass="entr" presetSubtype="4"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250" fill="hold"/>
                                        <p:tgtEl>
                                          <p:spTgt spid="18"/>
                                        </p:tgtEl>
                                        <p:attrNameLst>
                                          <p:attrName>ppt_x</p:attrName>
                                        </p:attrNameLst>
                                      </p:cBhvr>
                                      <p:tavLst>
                                        <p:tav tm="0">
                                          <p:val>
                                            <p:strVal val="#ppt_x"/>
                                          </p:val>
                                        </p:tav>
                                        <p:tav tm="100000">
                                          <p:val>
                                            <p:strVal val="#ppt_x"/>
                                          </p:val>
                                        </p:tav>
                                      </p:tavLst>
                                    </p:anim>
                                    <p:anim calcmode="lin" valueType="num">
                                      <p:cBhvr additive="base">
                                        <p:cTn id="54" dur="250" fill="hold"/>
                                        <p:tgtEl>
                                          <p:spTgt spid="18"/>
                                        </p:tgtEl>
                                        <p:attrNameLst>
                                          <p:attrName>ppt_y</p:attrName>
                                        </p:attrNameLst>
                                      </p:cBhvr>
                                      <p:tavLst>
                                        <p:tav tm="0">
                                          <p:val>
                                            <p:strVal val="1+#ppt_h/2"/>
                                          </p:val>
                                        </p:tav>
                                        <p:tav tm="100000">
                                          <p:val>
                                            <p:strVal val="#ppt_y"/>
                                          </p:val>
                                        </p:tav>
                                      </p:tavLst>
                                    </p:anim>
                                  </p:childTnLst>
                                </p:cTn>
                              </p:par>
                            </p:childTnLst>
                          </p:cTn>
                        </p:par>
                        <p:par>
                          <p:cTn id="55" fill="hold">
                            <p:stCondLst>
                              <p:cond delay="3000"/>
                            </p:stCondLst>
                            <p:childTnLst>
                              <p:par>
                                <p:cTn id="56" presetID="2" presetClass="entr" presetSubtype="4"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additive="base">
                                        <p:cTn id="58" dur="250" fill="hold"/>
                                        <p:tgtEl>
                                          <p:spTgt spid="19"/>
                                        </p:tgtEl>
                                        <p:attrNameLst>
                                          <p:attrName>ppt_x</p:attrName>
                                        </p:attrNameLst>
                                      </p:cBhvr>
                                      <p:tavLst>
                                        <p:tav tm="0">
                                          <p:val>
                                            <p:strVal val="#ppt_x"/>
                                          </p:val>
                                        </p:tav>
                                        <p:tav tm="100000">
                                          <p:val>
                                            <p:strVal val="#ppt_x"/>
                                          </p:val>
                                        </p:tav>
                                      </p:tavLst>
                                    </p:anim>
                                    <p:anim calcmode="lin" valueType="num">
                                      <p:cBhvr additive="base">
                                        <p:cTn id="59" dur="250" fill="hold"/>
                                        <p:tgtEl>
                                          <p:spTgt spid="19"/>
                                        </p:tgtEl>
                                        <p:attrNameLst>
                                          <p:attrName>ppt_y</p:attrName>
                                        </p:attrNameLst>
                                      </p:cBhvr>
                                      <p:tavLst>
                                        <p:tav tm="0">
                                          <p:val>
                                            <p:strVal val="1+#ppt_h/2"/>
                                          </p:val>
                                        </p:tav>
                                        <p:tav tm="100000">
                                          <p:val>
                                            <p:strVal val="#ppt_y"/>
                                          </p:val>
                                        </p:tav>
                                      </p:tavLst>
                                    </p:anim>
                                  </p:childTnLst>
                                </p:cTn>
                              </p:par>
                            </p:childTnLst>
                          </p:cTn>
                        </p:par>
                        <p:par>
                          <p:cTn id="60" fill="hold">
                            <p:stCondLst>
                              <p:cond delay="3250"/>
                            </p:stCondLst>
                            <p:childTnLst>
                              <p:par>
                                <p:cTn id="61" presetID="2" presetClass="entr" presetSubtype="4"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250" fill="hold"/>
                                        <p:tgtEl>
                                          <p:spTgt spid="20"/>
                                        </p:tgtEl>
                                        <p:attrNameLst>
                                          <p:attrName>ppt_x</p:attrName>
                                        </p:attrNameLst>
                                      </p:cBhvr>
                                      <p:tavLst>
                                        <p:tav tm="0">
                                          <p:val>
                                            <p:strVal val="#ppt_x"/>
                                          </p:val>
                                        </p:tav>
                                        <p:tav tm="100000">
                                          <p:val>
                                            <p:strVal val="#ppt_x"/>
                                          </p:val>
                                        </p:tav>
                                      </p:tavLst>
                                    </p:anim>
                                    <p:anim calcmode="lin" valueType="num">
                                      <p:cBhvr additive="base">
                                        <p:cTn id="64" dur="250" fill="hold"/>
                                        <p:tgtEl>
                                          <p:spTgt spid="20"/>
                                        </p:tgtEl>
                                        <p:attrNameLst>
                                          <p:attrName>ppt_y</p:attrName>
                                        </p:attrNameLst>
                                      </p:cBhvr>
                                      <p:tavLst>
                                        <p:tav tm="0">
                                          <p:val>
                                            <p:strVal val="1+#ppt_h/2"/>
                                          </p:val>
                                        </p:tav>
                                        <p:tav tm="100000">
                                          <p:val>
                                            <p:strVal val="#ppt_y"/>
                                          </p:val>
                                        </p:tav>
                                      </p:tavLst>
                                    </p:anim>
                                  </p:childTnLst>
                                </p:cTn>
                              </p:par>
                            </p:childTnLst>
                          </p:cTn>
                        </p:par>
                        <p:par>
                          <p:cTn id="65" fill="hold">
                            <p:stCondLst>
                              <p:cond delay="3500"/>
                            </p:stCondLst>
                            <p:childTnLst>
                              <p:par>
                                <p:cTn id="66" presetID="2" presetClass="entr" presetSubtype="4" fill="hold" nodeType="afterEffect">
                                  <p:stCondLst>
                                    <p:cond delay="0"/>
                                  </p:stCondLst>
                                  <p:childTnLst>
                                    <p:set>
                                      <p:cBhvr>
                                        <p:cTn id="67" dur="1" fill="hold">
                                          <p:stCondLst>
                                            <p:cond delay="0"/>
                                          </p:stCondLst>
                                        </p:cTn>
                                        <p:tgtEl>
                                          <p:spTgt spid="21"/>
                                        </p:tgtEl>
                                        <p:attrNameLst>
                                          <p:attrName>style.visibility</p:attrName>
                                        </p:attrNameLst>
                                      </p:cBhvr>
                                      <p:to>
                                        <p:strVal val="visible"/>
                                      </p:to>
                                    </p:set>
                                    <p:anim calcmode="lin" valueType="num">
                                      <p:cBhvr additive="base">
                                        <p:cTn id="68" dur="250" fill="hold"/>
                                        <p:tgtEl>
                                          <p:spTgt spid="21"/>
                                        </p:tgtEl>
                                        <p:attrNameLst>
                                          <p:attrName>ppt_x</p:attrName>
                                        </p:attrNameLst>
                                      </p:cBhvr>
                                      <p:tavLst>
                                        <p:tav tm="0">
                                          <p:val>
                                            <p:strVal val="#ppt_x"/>
                                          </p:val>
                                        </p:tav>
                                        <p:tav tm="100000">
                                          <p:val>
                                            <p:strVal val="#ppt_x"/>
                                          </p:val>
                                        </p:tav>
                                      </p:tavLst>
                                    </p:anim>
                                    <p:anim calcmode="lin" valueType="num">
                                      <p:cBhvr additive="base">
                                        <p:cTn id="69" dur="250" fill="hold"/>
                                        <p:tgtEl>
                                          <p:spTgt spid="21"/>
                                        </p:tgtEl>
                                        <p:attrNameLst>
                                          <p:attrName>ppt_y</p:attrName>
                                        </p:attrNameLst>
                                      </p:cBhvr>
                                      <p:tavLst>
                                        <p:tav tm="0">
                                          <p:val>
                                            <p:strVal val="1+#ppt_h/2"/>
                                          </p:val>
                                        </p:tav>
                                        <p:tav tm="100000">
                                          <p:val>
                                            <p:strVal val="#ppt_y"/>
                                          </p:val>
                                        </p:tav>
                                      </p:tavLst>
                                    </p:anim>
                                  </p:childTnLst>
                                </p:cTn>
                              </p:par>
                            </p:childTnLst>
                          </p:cTn>
                        </p:par>
                        <p:par>
                          <p:cTn id="70" fill="hold">
                            <p:stCondLst>
                              <p:cond delay="3750"/>
                            </p:stCondLst>
                            <p:childTnLst>
                              <p:par>
                                <p:cTn id="71" presetID="2" presetClass="entr" presetSubtype="4" fill="hold" grpId="0" nodeType="after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additive="base">
                                        <p:cTn id="73" dur="250" fill="hold"/>
                                        <p:tgtEl>
                                          <p:spTgt spid="25"/>
                                        </p:tgtEl>
                                        <p:attrNameLst>
                                          <p:attrName>ppt_x</p:attrName>
                                        </p:attrNameLst>
                                      </p:cBhvr>
                                      <p:tavLst>
                                        <p:tav tm="0">
                                          <p:val>
                                            <p:strVal val="#ppt_x"/>
                                          </p:val>
                                        </p:tav>
                                        <p:tav tm="100000">
                                          <p:val>
                                            <p:strVal val="#ppt_x"/>
                                          </p:val>
                                        </p:tav>
                                      </p:tavLst>
                                    </p:anim>
                                    <p:anim calcmode="lin" valueType="num">
                                      <p:cBhvr additive="base">
                                        <p:cTn id="74" dur="250" fill="hold"/>
                                        <p:tgtEl>
                                          <p:spTgt spid="25"/>
                                        </p:tgtEl>
                                        <p:attrNameLst>
                                          <p:attrName>ppt_y</p:attrName>
                                        </p:attrNameLst>
                                      </p:cBhvr>
                                      <p:tavLst>
                                        <p:tav tm="0">
                                          <p:val>
                                            <p:strVal val="1+#ppt_h/2"/>
                                          </p:val>
                                        </p:tav>
                                        <p:tav tm="100000">
                                          <p:val>
                                            <p:strVal val="#ppt_y"/>
                                          </p:val>
                                        </p:tav>
                                      </p:tavLst>
                                    </p:anim>
                                  </p:childTnLst>
                                </p:cTn>
                              </p:par>
                            </p:childTnLst>
                          </p:cTn>
                        </p:par>
                        <p:par>
                          <p:cTn id="75" fill="hold">
                            <p:stCondLst>
                              <p:cond delay="4000"/>
                            </p:stCondLst>
                            <p:childTnLst>
                              <p:par>
                                <p:cTn id="76" presetID="2" presetClass="entr" presetSubtype="4" fill="hold" grpId="0" nodeType="afterEffect">
                                  <p:stCondLst>
                                    <p:cond delay="0"/>
                                  </p:stCondLst>
                                  <p:childTnLst>
                                    <p:set>
                                      <p:cBhvr>
                                        <p:cTn id="77" dur="1" fill="hold">
                                          <p:stCondLst>
                                            <p:cond delay="0"/>
                                          </p:stCondLst>
                                        </p:cTn>
                                        <p:tgtEl>
                                          <p:spTgt spid="26"/>
                                        </p:tgtEl>
                                        <p:attrNameLst>
                                          <p:attrName>style.visibility</p:attrName>
                                        </p:attrNameLst>
                                      </p:cBhvr>
                                      <p:to>
                                        <p:strVal val="visible"/>
                                      </p:to>
                                    </p:set>
                                    <p:anim calcmode="lin" valueType="num">
                                      <p:cBhvr additive="base">
                                        <p:cTn id="78" dur="250" fill="hold"/>
                                        <p:tgtEl>
                                          <p:spTgt spid="26"/>
                                        </p:tgtEl>
                                        <p:attrNameLst>
                                          <p:attrName>ppt_x</p:attrName>
                                        </p:attrNameLst>
                                      </p:cBhvr>
                                      <p:tavLst>
                                        <p:tav tm="0">
                                          <p:val>
                                            <p:strVal val="#ppt_x"/>
                                          </p:val>
                                        </p:tav>
                                        <p:tav tm="100000">
                                          <p:val>
                                            <p:strVal val="#ppt_x"/>
                                          </p:val>
                                        </p:tav>
                                      </p:tavLst>
                                    </p:anim>
                                    <p:anim calcmode="lin" valueType="num">
                                      <p:cBhvr additive="base">
                                        <p:cTn id="79" dur="250" fill="hold"/>
                                        <p:tgtEl>
                                          <p:spTgt spid="26"/>
                                        </p:tgtEl>
                                        <p:attrNameLst>
                                          <p:attrName>ppt_y</p:attrName>
                                        </p:attrNameLst>
                                      </p:cBhvr>
                                      <p:tavLst>
                                        <p:tav tm="0">
                                          <p:val>
                                            <p:strVal val="1+#ppt_h/2"/>
                                          </p:val>
                                        </p:tav>
                                        <p:tav tm="100000">
                                          <p:val>
                                            <p:strVal val="#ppt_y"/>
                                          </p:val>
                                        </p:tav>
                                      </p:tavLst>
                                    </p:anim>
                                  </p:childTnLst>
                                </p:cTn>
                              </p:par>
                            </p:childTnLst>
                          </p:cTn>
                        </p:par>
                        <p:par>
                          <p:cTn id="80" fill="hold">
                            <p:stCondLst>
                              <p:cond delay="4250"/>
                            </p:stCondLst>
                            <p:childTnLst>
                              <p:par>
                                <p:cTn id="81" presetID="2" presetClass="entr" presetSubtype="4" fill="hold" grpId="0" nodeType="afterEffect">
                                  <p:stCondLst>
                                    <p:cond delay="0"/>
                                  </p:stCondLst>
                                  <p:childTnLst>
                                    <p:set>
                                      <p:cBhvr>
                                        <p:cTn id="82" dur="1" fill="hold">
                                          <p:stCondLst>
                                            <p:cond delay="0"/>
                                          </p:stCondLst>
                                        </p:cTn>
                                        <p:tgtEl>
                                          <p:spTgt spid="27"/>
                                        </p:tgtEl>
                                        <p:attrNameLst>
                                          <p:attrName>style.visibility</p:attrName>
                                        </p:attrNameLst>
                                      </p:cBhvr>
                                      <p:to>
                                        <p:strVal val="visible"/>
                                      </p:to>
                                    </p:set>
                                    <p:anim calcmode="lin" valueType="num">
                                      <p:cBhvr additive="base">
                                        <p:cTn id="83" dur="250" fill="hold"/>
                                        <p:tgtEl>
                                          <p:spTgt spid="27"/>
                                        </p:tgtEl>
                                        <p:attrNameLst>
                                          <p:attrName>ppt_x</p:attrName>
                                        </p:attrNameLst>
                                      </p:cBhvr>
                                      <p:tavLst>
                                        <p:tav tm="0">
                                          <p:val>
                                            <p:strVal val="#ppt_x"/>
                                          </p:val>
                                        </p:tav>
                                        <p:tav tm="100000">
                                          <p:val>
                                            <p:strVal val="#ppt_x"/>
                                          </p:val>
                                        </p:tav>
                                      </p:tavLst>
                                    </p:anim>
                                    <p:anim calcmode="lin" valueType="num">
                                      <p:cBhvr additive="base">
                                        <p:cTn id="84" dur="250" fill="hold"/>
                                        <p:tgtEl>
                                          <p:spTgt spid="27"/>
                                        </p:tgtEl>
                                        <p:attrNameLst>
                                          <p:attrName>ppt_y</p:attrName>
                                        </p:attrNameLst>
                                      </p:cBhvr>
                                      <p:tavLst>
                                        <p:tav tm="0">
                                          <p:val>
                                            <p:strVal val="1+#ppt_h/2"/>
                                          </p:val>
                                        </p:tav>
                                        <p:tav tm="100000">
                                          <p:val>
                                            <p:strVal val="#ppt_y"/>
                                          </p:val>
                                        </p:tav>
                                      </p:tavLst>
                                    </p:anim>
                                  </p:childTnLst>
                                </p:cTn>
                              </p:par>
                            </p:childTnLst>
                          </p:cTn>
                        </p:par>
                        <p:par>
                          <p:cTn id="85" fill="hold">
                            <p:stCondLst>
                              <p:cond delay="4500"/>
                            </p:stCondLst>
                            <p:childTnLst>
                              <p:par>
                                <p:cTn id="86" presetID="2" presetClass="entr" presetSubtype="4" fill="hold" nodeType="afterEffect">
                                  <p:stCondLst>
                                    <p:cond delay="0"/>
                                  </p:stCondLst>
                                  <p:childTnLst>
                                    <p:set>
                                      <p:cBhvr>
                                        <p:cTn id="87" dur="1" fill="hold">
                                          <p:stCondLst>
                                            <p:cond delay="0"/>
                                          </p:stCondLst>
                                        </p:cTn>
                                        <p:tgtEl>
                                          <p:spTgt spid="28"/>
                                        </p:tgtEl>
                                        <p:attrNameLst>
                                          <p:attrName>style.visibility</p:attrName>
                                        </p:attrNameLst>
                                      </p:cBhvr>
                                      <p:to>
                                        <p:strVal val="visible"/>
                                      </p:to>
                                    </p:set>
                                    <p:anim calcmode="lin" valueType="num">
                                      <p:cBhvr additive="base">
                                        <p:cTn id="88" dur="250" fill="hold"/>
                                        <p:tgtEl>
                                          <p:spTgt spid="28"/>
                                        </p:tgtEl>
                                        <p:attrNameLst>
                                          <p:attrName>ppt_x</p:attrName>
                                        </p:attrNameLst>
                                      </p:cBhvr>
                                      <p:tavLst>
                                        <p:tav tm="0">
                                          <p:val>
                                            <p:strVal val="#ppt_x"/>
                                          </p:val>
                                        </p:tav>
                                        <p:tav tm="100000">
                                          <p:val>
                                            <p:strVal val="#ppt_x"/>
                                          </p:val>
                                        </p:tav>
                                      </p:tavLst>
                                    </p:anim>
                                    <p:anim calcmode="lin" valueType="num">
                                      <p:cBhvr additive="base">
                                        <p:cTn id="89" dur="25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P spid="13" grpId="0"/>
      <p:bldP spid="14" grpId="0" animBg="1"/>
      <p:bldP spid="15" grpId="0"/>
      <p:bldP spid="16" grpId="0"/>
      <p:bldP spid="17" grpId="0" animBg="1"/>
      <p:bldP spid="18" grpId="0" animBg="1"/>
      <p:bldP spid="19" grpId="0"/>
      <p:bldP spid="20" grpId="0"/>
      <p:bldP spid="25" grpId="0" animBg="1"/>
      <p:bldP spid="26"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1654" y="930"/>
            <a:ext cx="9140694" cy="5141640"/>
          </a:xfrm>
          <a:prstGeom prst="rect">
            <a:avLst/>
          </a:prstGeom>
        </p:spPr>
      </p:pic>
      <p:sp>
        <p:nvSpPr>
          <p:cNvPr id="40" name="Rectangle 18"/>
          <p:cNvSpPr>
            <a:spLocks noChangeArrowheads="1"/>
          </p:cNvSpPr>
          <p:nvPr/>
        </p:nvSpPr>
        <p:spPr bwMode="auto">
          <a:xfrm>
            <a:off x="1686279" y="684381"/>
            <a:ext cx="692369" cy="1642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ctr" defTabSz="685617" fontAlgn="base">
              <a:spcBef>
                <a:spcPct val="0"/>
              </a:spcBef>
              <a:spcAft>
                <a:spcPct val="0"/>
              </a:spcAft>
            </a:pPr>
            <a:r>
              <a:rPr lang="zh-CN" altLang="en-US" sz="4499" dirty="0">
                <a:solidFill>
                  <a:srgbClr val="44546A">
                    <a:lumMod val="50000"/>
                  </a:srgbClr>
                </a:solidFill>
                <a:latin typeface="华文新魏" panose="02010800040101010101" pitchFamily="2" charset="-122"/>
                <a:ea typeface="华文新魏" panose="02010800040101010101" pitchFamily="2" charset="-122"/>
                <a:cs typeface="宋体" pitchFamily="2" charset="-122"/>
              </a:rPr>
              <a:t>目 录</a:t>
            </a:r>
            <a:endParaRPr lang="en-US" altLang="zh-CN" sz="4499" dirty="0">
              <a:solidFill>
                <a:srgbClr val="44546A">
                  <a:lumMod val="50000"/>
                </a:srgbClr>
              </a:solidFill>
              <a:latin typeface="华文新魏" panose="02010800040101010101" pitchFamily="2" charset="-122"/>
              <a:ea typeface="华文新魏" panose="02010800040101010101" pitchFamily="2" charset="-122"/>
              <a:cs typeface="宋体" pitchFamily="2" charset="-122"/>
            </a:endParaRPr>
          </a:p>
        </p:txBody>
      </p:sp>
      <p:sp>
        <p:nvSpPr>
          <p:cNvPr id="41" name="Rectangle 18"/>
          <p:cNvSpPr>
            <a:spLocks noChangeArrowheads="1"/>
          </p:cNvSpPr>
          <p:nvPr/>
        </p:nvSpPr>
        <p:spPr bwMode="auto">
          <a:xfrm>
            <a:off x="2483626" y="865862"/>
            <a:ext cx="126958" cy="1310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dist" defTabSz="685617" fontAlgn="base">
              <a:spcBef>
                <a:spcPct val="0"/>
              </a:spcBef>
              <a:spcAft>
                <a:spcPct val="0"/>
              </a:spcAft>
            </a:pPr>
            <a:r>
              <a:rPr lang="en-US" altLang="zh-CN" sz="825" dirty="0">
                <a:solidFill>
                  <a:srgbClr val="BE2732"/>
                </a:solidFill>
                <a:latin typeface="华文新魏" panose="02010800040101010101" pitchFamily="2" charset="-122"/>
                <a:ea typeface="华文新魏" panose="02010800040101010101" pitchFamily="2" charset="-122"/>
                <a:cs typeface="宋体" pitchFamily="2" charset="-122"/>
              </a:rPr>
              <a:t>CONTENTS</a:t>
            </a:r>
          </a:p>
        </p:txBody>
      </p:sp>
      <p:sp>
        <p:nvSpPr>
          <p:cNvPr id="42" name="Line 21"/>
          <p:cNvSpPr>
            <a:spLocks noChangeShapeType="1"/>
          </p:cNvSpPr>
          <p:nvPr/>
        </p:nvSpPr>
        <p:spPr bwMode="auto">
          <a:xfrm>
            <a:off x="2382048" y="865862"/>
            <a:ext cx="0" cy="1310829"/>
          </a:xfrm>
          <a:prstGeom prst="line">
            <a:avLst/>
          </a:prstGeom>
          <a:noFill/>
          <a:ln w="6350">
            <a:solidFill>
              <a:srgbClr val="BE273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685617" fontAlgn="base">
              <a:spcBef>
                <a:spcPct val="0"/>
              </a:spcBef>
              <a:spcAft>
                <a:spcPct val="0"/>
              </a:spcAft>
            </a:pPr>
            <a:endParaRPr lang="zh-CN" altLang="en-US" sz="1350">
              <a:ln>
                <a:solidFill>
                  <a:srgbClr val="000000">
                    <a:lumMod val="60000"/>
                    <a:lumOff val="40000"/>
                  </a:srgbClr>
                </a:solidFill>
              </a:ln>
              <a:solidFill>
                <a:srgbClr val="44546A">
                  <a:lumMod val="50000"/>
                </a:srgbClr>
              </a:solidFill>
              <a:latin typeface="华文新魏" panose="02010800040101010101" pitchFamily="2" charset="-122"/>
              <a:ea typeface="华文新魏" panose="02010800040101010101" pitchFamily="2" charset="-122"/>
            </a:endParaRPr>
          </a:p>
        </p:txBody>
      </p:sp>
      <p:grpSp>
        <p:nvGrpSpPr>
          <p:cNvPr id="37" name="组合 36"/>
          <p:cNvGrpSpPr/>
          <p:nvPr/>
        </p:nvGrpSpPr>
        <p:grpSpPr>
          <a:xfrm>
            <a:off x="2901487" y="1611088"/>
            <a:ext cx="4359531" cy="549045"/>
            <a:chOff x="1491415" y="2438323"/>
            <a:chExt cx="5814053" cy="732230"/>
          </a:xfrm>
        </p:grpSpPr>
        <p:sp>
          <p:nvSpPr>
            <p:cNvPr id="39" name="_14"/>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defTabSz="685617"/>
              <a:r>
                <a:rPr lang="en-US" altLang="zh-CN" sz="2699" spc="450" dirty="0">
                  <a:solidFill>
                    <a:srgbClr val="E7E6E6">
                      <a:lumMod val="10000"/>
                    </a:srgbClr>
                  </a:solidFill>
                  <a:latin typeface="华文新魏" panose="02010800040101010101" pitchFamily="2" charset="-122"/>
                  <a:ea typeface="华文新魏" panose="02010800040101010101" pitchFamily="2" charset="-122"/>
                </a:rPr>
                <a:t>01</a:t>
              </a:r>
              <a:endParaRPr lang="zh-CN" altLang="zh-CN" sz="2699" spc="450" dirty="0">
                <a:solidFill>
                  <a:srgbClr val="E7E6E6">
                    <a:lumMod val="10000"/>
                  </a:srgbClr>
                </a:solidFill>
                <a:latin typeface="华文新魏" panose="02010800040101010101" pitchFamily="2" charset="-122"/>
                <a:ea typeface="华文新魏" panose="02010800040101010101" pitchFamily="2" charset="-122"/>
              </a:endParaRPr>
            </a:p>
          </p:txBody>
        </p:sp>
        <p:grpSp>
          <p:nvGrpSpPr>
            <p:cNvPr id="43" name="组合 42"/>
            <p:cNvGrpSpPr/>
            <p:nvPr/>
          </p:nvGrpSpPr>
          <p:grpSpPr>
            <a:xfrm>
              <a:off x="2415924" y="2450170"/>
              <a:ext cx="4889544" cy="618939"/>
              <a:chOff x="2533733" y="1343047"/>
              <a:chExt cx="4889544" cy="618939"/>
            </a:xfrm>
          </p:grpSpPr>
          <p:sp>
            <p:nvSpPr>
              <p:cNvPr id="44" name="矩形 43"/>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85617">
                  <a:spcBef>
                    <a:spcPct val="50000"/>
                  </a:spcBef>
                </a:pPr>
                <a:r>
                  <a:rPr lang="zh-CN" altLang="en-US" dirty="0">
                    <a:solidFill>
                      <a:srgbClr val="E7E6E6">
                        <a:lumMod val="10000"/>
                      </a:srgbClr>
                    </a:solidFill>
                    <a:latin typeface="华文新魏" panose="02010800040101010101" pitchFamily="2" charset="-122"/>
                    <a:ea typeface="华文新魏" panose="02010800040101010101" pitchFamily="2" charset="-122"/>
                  </a:rPr>
                  <a:t>单击此处添加文字模板</a:t>
                </a:r>
              </a:p>
            </p:txBody>
          </p:sp>
          <p:pic>
            <p:nvPicPr>
              <p:cNvPr id="45" name="图片 28" descr="C_108.jpg"/>
              <p:cNvPicPr>
                <a:picLocks noChangeAspect="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33733" y="1824332"/>
                <a:ext cx="4497271" cy="137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grpSp>
        <p:nvGrpSpPr>
          <p:cNvPr id="46" name="组合 45"/>
          <p:cNvGrpSpPr/>
          <p:nvPr/>
        </p:nvGrpSpPr>
        <p:grpSpPr>
          <a:xfrm>
            <a:off x="2901487" y="2241335"/>
            <a:ext cx="4359531" cy="549045"/>
            <a:chOff x="1491415" y="2438323"/>
            <a:chExt cx="5814053" cy="732230"/>
          </a:xfrm>
        </p:grpSpPr>
        <p:sp>
          <p:nvSpPr>
            <p:cNvPr id="47" name="_14"/>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defTabSz="685617"/>
              <a:r>
                <a:rPr lang="en-US" altLang="zh-CN" sz="2699" spc="450" dirty="0">
                  <a:solidFill>
                    <a:srgbClr val="BE2732"/>
                  </a:solidFill>
                  <a:latin typeface="华文新魏" panose="02010800040101010101" pitchFamily="2" charset="-122"/>
                  <a:ea typeface="华文新魏" panose="02010800040101010101" pitchFamily="2" charset="-122"/>
                </a:rPr>
                <a:t>02</a:t>
              </a:r>
              <a:endParaRPr lang="zh-CN" altLang="zh-CN" sz="2699" spc="450" dirty="0">
                <a:solidFill>
                  <a:srgbClr val="BE2732"/>
                </a:solidFill>
                <a:latin typeface="华文新魏" panose="02010800040101010101" pitchFamily="2" charset="-122"/>
                <a:ea typeface="华文新魏" panose="02010800040101010101" pitchFamily="2" charset="-122"/>
              </a:endParaRPr>
            </a:p>
          </p:txBody>
        </p:sp>
        <p:grpSp>
          <p:nvGrpSpPr>
            <p:cNvPr id="48" name="组合 47"/>
            <p:cNvGrpSpPr/>
            <p:nvPr/>
          </p:nvGrpSpPr>
          <p:grpSpPr>
            <a:xfrm>
              <a:off x="2415924" y="2450170"/>
              <a:ext cx="4889544" cy="618939"/>
              <a:chOff x="2533733" y="1343047"/>
              <a:chExt cx="4889544" cy="618939"/>
            </a:xfrm>
          </p:grpSpPr>
          <p:sp>
            <p:nvSpPr>
              <p:cNvPr id="49" name="矩形 48"/>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85617">
                  <a:spcBef>
                    <a:spcPct val="50000"/>
                  </a:spcBef>
                </a:pPr>
                <a:r>
                  <a:rPr lang="zh-CN" altLang="en-US" dirty="0">
                    <a:solidFill>
                      <a:srgbClr val="BE2732"/>
                    </a:solidFill>
                    <a:latin typeface="华文新魏" panose="02010800040101010101" pitchFamily="2" charset="-122"/>
                    <a:ea typeface="华文新魏" panose="02010800040101010101" pitchFamily="2" charset="-122"/>
                  </a:rPr>
                  <a:t>单击此处添加文字模板</a:t>
                </a:r>
              </a:p>
            </p:txBody>
          </p:sp>
          <p:pic>
            <p:nvPicPr>
              <p:cNvPr id="50" name="图片 28" descr="C_108.jpg"/>
              <p:cNvPicPr>
                <a:picLocks noChangeAspect="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33733" y="1824332"/>
                <a:ext cx="4497271" cy="137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grpSp>
        <p:nvGrpSpPr>
          <p:cNvPr id="51" name="组合 50"/>
          <p:cNvGrpSpPr/>
          <p:nvPr/>
        </p:nvGrpSpPr>
        <p:grpSpPr>
          <a:xfrm>
            <a:off x="2923253" y="2871583"/>
            <a:ext cx="4359531" cy="549045"/>
            <a:chOff x="1491415" y="2438323"/>
            <a:chExt cx="5814053" cy="732230"/>
          </a:xfrm>
        </p:grpSpPr>
        <p:sp>
          <p:nvSpPr>
            <p:cNvPr id="52" name="_14"/>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defTabSz="685617"/>
              <a:r>
                <a:rPr lang="en-US" altLang="zh-CN" sz="2699" spc="450" dirty="0">
                  <a:solidFill>
                    <a:srgbClr val="E7E6E6">
                      <a:lumMod val="10000"/>
                    </a:srgbClr>
                  </a:solidFill>
                  <a:latin typeface="华文新魏" panose="02010800040101010101" pitchFamily="2" charset="-122"/>
                  <a:ea typeface="华文新魏" panose="02010800040101010101" pitchFamily="2" charset="-122"/>
                </a:rPr>
                <a:t>03</a:t>
              </a:r>
              <a:endParaRPr lang="zh-CN" altLang="zh-CN" sz="2699" spc="450" dirty="0">
                <a:solidFill>
                  <a:srgbClr val="E7E6E6">
                    <a:lumMod val="10000"/>
                  </a:srgbClr>
                </a:solidFill>
                <a:latin typeface="华文新魏" panose="02010800040101010101" pitchFamily="2" charset="-122"/>
                <a:ea typeface="华文新魏" panose="02010800040101010101" pitchFamily="2" charset="-122"/>
              </a:endParaRPr>
            </a:p>
          </p:txBody>
        </p:sp>
        <p:grpSp>
          <p:nvGrpSpPr>
            <p:cNvPr id="53" name="组合 52"/>
            <p:cNvGrpSpPr/>
            <p:nvPr/>
          </p:nvGrpSpPr>
          <p:grpSpPr>
            <a:xfrm>
              <a:off x="2415924" y="2450170"/>
              <a:ext cx="4889544" cy="618939"/>
              <a:chOff x="2533733" y="1343047"/>
              <a:chExt cx="4889544" cy="618939"/>
            </a:xfrm>
          </p:grpSpPr>
          <p:sp>
            <p:nvSpPr>
              <p:cNvPr id="54" name="矩形 53"/>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85617">
                  <a:spcBef>
                    <a:spcPct val="50000"/>
                  </a:spcBef>
                </a:pPr>
                <a:r>
                  <a:rPr lang="zh-CN" altLang="en-US" dirty="0">
                    <a:solidFill>
                      <a:srgbClr val="E7E6E6">
                        <a:lumMod val="10000"/>
                      </a:srgbClr>
                    </a:solidFill>
                    <a:latin typeface="华文新魏" panose="02010800040101010101" pitchFamily="2" charset="-122"/>
                    <a:ea typeface="华文新魏" panose="02010800040101010101" pitchFamily="2" charset="-122"/>
                  </a:rPr>
                  <a:t>单击此处添加文字模板</a:t>
                </a:r>
              </a:p>
            </p:txBody>
          </p:sp>
          <p:pic>
            <p:nvPicPr>
              <p:cNvPr id="55" name="图片 28" descr="C_108.jpg"/>
              <p:cNvPicPr>
                <a:picLocks noChangeAspect="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33733" y="1824332"/>
                <a:ext cx="4497271" cy="137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grpSp>
        <p:nvGrpSpPr>
          <p:cNvPr id="56" name="组合 55"/>
          <p:cNvGrpSpPr/>
          <p:nvPr/>
        </p:nvGrpSpPr>
        <p:grpSpPr>
          <a:xfrm>
            <a:off x="2923253" y="3501830"/>
            <a:ext cx="4359531" cy="549045"/>
            <a:chOff x="1491415" y="2438323"/>
            <a:chExt cx="5814053" cy="732230"/>
          </a:xfrm>
        </p:grpSpPr>
        <p:sp>
          <p:nvSpPr>
            <p:cNvPr id="57" name="_14"/>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defTabSz="685617"/>
              <a:r>
                <a:rPr lang="en-US" altLang="zh-CN" sz="2699" spc="450" dirty="0">
                  <a:solidFill>
                    <a:srgbClr val="BE2732"/>
                  </a:solidFill>
                  <a:latin typeface="华文新魏" panose="02010800040101010101" pitchFamily="2" charset="-122"/>
                  <a:ea typeface="华文新魏" panose="02010800040101010101" pitchFamily="2" charset="-122"/>
                </a:rPr>
                <a:t>04</a:t>
              </a:r>
              <a:endParaRPr lang="zh-CN" altLang="zh-CN" sz="2699" spc="450" dirty="0">
                <a:solidFill>
                  <a:srgbClr val="BE2732"/>
                </a:solidFill>
                <a:latin typeface="华文新魏" panose="02010800040101010101" pitchFamily="2" charset="-122"/>
                <a:ea typeface="华文新魏" panose="02010800040101010101" pitchFamily="2" charset="-122"/>
              </a:endParaRPr>
            </a:p>
          </p:txBody>
        </p:sp>
        <p:grpSp>
          <p:nvGrpSpPr>
            <p:cNvPr id="58" name="组合 57"/>
            <p:cNvGrpSpPr/>
            <p:nvPr/>
          </p:nvGrpSpPr>
          <p:grpSpPr>
            <a:xfrm>
              <a:off x="2415924" y="2450170"/>
              <a:ext cx="4889544" cy="618939"/>
              <a:chOff x="2533733" y="1343047"/>
              <a:chExt cx="4889544" cy="618939"/>
            </a:xfrm>
          </p:grpSpPr>
          <p:sp>
            <p:nvSpPr>
              <p:cNvPr id="59" name="矩形 58"/>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85617">
                  <a:spcBef>
                    <a:spcPct val="50000"/>
                  </a:spcBef>
                </a:pPr>
                <a:r>
                  <a:rPr lang="zh-CN" altLang="en-US" dirty="0">
                    <a:solidFill>
                      <a:srgbClr val="BE2732"/>
                    </a:solidFill>
                    <a:latin typeface="华文新魏" panose="02010800040101010101" pitchFamily="2" charset="-122"/>
                    <a:ea typeface="华文新魏" panose="02010800040101010101" pitchFamily="2" charset="-122"/>
                  </a:rPr>
                  <a:t>单击此处添加文字模板</a:t>
                </a:r>
              </a:p>
            </p:txBody>
          </p:sp>
          <p:pic>
            <p:nvPicPr>
              <p:cNvPr id="60" name="图片 59" descr="C_108.jpg"/>
              <p:cNvPicPr>
                <a:picLocks noChangeAspect="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33733" y="1824332"/>
                <a:ext cx="4497271" cy="137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pic>
        <p:nvPicPr>
          <p:cNvPr id="61" name="图片 6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74141" y="2145420"/>
            <a:ext cx="1185812" cy="759921"/>
          </a:xfrm>
          <a:prstGeom prst="rect">
            <a:avLst/>
          </a:prstGeom>
        </p:spPr>
      </p:pic>
      <p:pic>
        <p:nvPicPr>
          <p:cNvPr id="62" name="图片 5"/>
          <p:cNvPicPr>
            <a:picLocks noChangeArrowheads="1"/>
          </p:cNvPicPr>
          <p:nvPr/>
        </p:nvPicPr>
        <p:blipFill>
          <a:blip r:embed="rId7" cstate="print">
            <a:extLst>
              <a:ext uri="{BEBA8EAE-BF5A-486C-A8C5-ECC9F3942E4B}">
                <a14:imgProps xmlns:a14="http://schemas.microsoft.com/office/drawing/2010/main">
                  <a14:imgLayer r:embed="rId8">
                    <a14:imgEffect>
                      <a14:artisticCrisscrossEtching/>
                    </a14:imgEffect>
                  </a14:imgLayer>
                </a14:imgProps>
              </a:ext>
              <a:ext uri="{28A0092B-C50C-407E-A947-70E740481C1C}">
                <a14:useLocalDpi xmlns:a14="http://schemas.microsoft.com/office/drawing/2010/main" val="0"/>
              </a:ext>
            </a:extLst>
          </a:blip>
          <a:srcRect/>
          <a:stretch>
            <a:fillRect/>
          </a:stretch>
        </p:blipFill>
        <p:spPr bwMode="auto">
          <a:xfrm>
            <a:off x="3765983" y="335262"/>
            <a:ext cx="1026979" cy="769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 name="图片 6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551378" y="2391513"/>
            <a:ext cx="1578935" cy="802893"/>
          </a:xfrm>
          <a:prstGeom prst="rect">
            <a:avLst/>
          </a:prstGeom>
        </p:spPr>
      </p:pic>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inVertical)">
                                          <p:cBhvr>
                                            <p:cTn id="7" dur="750"/>
                                            <p:tgtEl>
                                              <p:spTgt spid="35"/>
                                            </p:tgtEl>
                                          </p:cBhvr>
                                        </p:animEffect>
                                      </p:childTnLst>
                                    </p:cTn>
                                  </p:par>
                                  <p:par>
                                    <p:cTn id="8" presetID="2" presetClass="entr" presetSubtype="8" fill="hold" nodeType="withEffect" p14:presetBounceEnd="46667">
                                      <p:stCondLst>
                                        <p:cond delay="500"/>
                                      </p:stCondLst>
                                      <p:childTnLst>
                                        <p:set>
                                          <p:cBhvr>
                                            <p:cTn id="9" dur="1" fill="hold">
                                              <p:stCondLst>
                                                <p:cond delay="0"/>
                                              </p:stCondLst>
                                            </p:cTn>
                                            <p:tgtEl>
                                              <p:spTgt spid="61"/>
                                            </p:tgtEl>
                                            <p:attrNameLst>
                                              <p:attrName>style.visibility</p:attrName>
                                            </p:attrNameLst>
                                          </p:cBhvr>
                                          <p:to>
                                            <p:strVal val="visible"/>
                                          </p:to>
                                        </p:set>
                                        <p:anim calcmode="lin" valueType="num" p14:bounceEnd="46667">
                                          <p:cBhvr additive="base">
                                            <p:cTn id="10" dur="750" fill="hold"/>
                                            <p:tgtEl>
                                              <p:spTgt spid="61"/>
                                            </p:tgtEl>
                                            <p:attrNameLst>
                                              <p:attrName>ppt_x</p:attrName>
                                            </p:attrNameLst>
                                          </p:cBhvr>
                                          <p:tavLst>
                                            <p:tav tm="0">
                                              <p:val>
                                                <p:strVal val="0-#ppt_w/2"/>
                                              </p:val>
                                            </p:tav>
                                            <p:tav tm="100000">
                                              <p:val>
                                                <p:strVal val="#ppt_x"/>
                                              </p:val>
                                            </p:tav>
                                          </p:tavLst>
                                        </p:anim>
                                        <p:anim calcmode="lin" valueType="num" p14:bounceEnd="46667">
                                          <p:cBhvr additive="base">
                                            <p:cTn id="11" dur="750" fill="hold"/>
                                            <p:tgtEl>
                                              <p:spTgt spid="61"/>
                                            </p:tgtEl>
                                            <p:attrNameLst>
                                              <p:attrName>ppt_y</p:attrName>
                                            </p:attrNameLst>
                                          </p:cBhvr>
                                          <p:tavLst>
                                            <p:tav tm="0">
                                              <p:val>
                                                <p:strVal val="#ppt_y"/>
                                              </p:val>
                                            </p:tav>
                                            <p:tav tm="100000">
                                              <p:val>
                                                <p:strVal val="#ppt_y"/>
                                              </p:val>
                                            </p:tav>
                                          </p:tavLst>
                                        </p:anim>
                                      </p:childTnLst>
                                    </p:cTn>
                                  </p:par>
                                  <p:par>
                                    <p:cTn id="12" presetID="2" presetClass="entr" presetSubtype="3" fill="hold" nodeType="withEffect">
                                      <p:stCondLst>
                                        <p:cond delay="750"/>
                                      </p:stCondLst>
                                      <p:childTnLst>
                                        <p:set>
                                          <p:cBhvr>
                                            <p:cTn id="13" dur="1" fill="hold">
                                              <p:stCondLst>
                                                <p:cond delay="0"/>
                                              </p:stCondLst>
                                            </p:cTn>
                                            <p:tgtEl>
                                              <p:spTgt spid="62"/>
                                            </p:tgtEl>
                                            <p:attrNameLst>
                                              <p:attrName>style.visibility</p:attrName>
                                            </p:attrNameLst>
                                          </p:cBhvr>
                                          <p:to>
                                            <p:strVal val="visible"/>
                                          </p:to>
                                        </p:set>
                                        <p:anim calcmode="lin" valueType="num">
                                          <p:cBhvr additive="base">
                                            <p:cTn id="14" dur="500" fill="hold"/>
                                            <p:tgtEl>
                                              <p:spTgt spid="62"/>
                                            </p:tgtEl>
                                            <p:attrNameLst>
                                              <p:attrName>ppt_x</p:attrName>
                                            </p:attrNameLst>
                                          </p:cBhvr>
                                          <p:tavLst>
                                            <p:tav tm="0">
                                              <p:val>
                                                <p:strVal val="1+#ppt_w/2"/>
                                              </p:val>
                                            </p:tav>
                                            <p:tav tm="100000">
                                              <p:val>
                                                <p:strVal val="#ppt_x"/>
                                              </p:val>
                                            </p:tav>
                                          </p:tavLst>
                                        </p:anim>
                                        <p:anim calcmode="lin" valueType="num">
                                          <p:cBhvr additive="base">
                                            <p:cTn id="15" dur="500" fill="hold"/>
                                            <p:tgtEl>
                                              <p:spTgt spid="62"/>
                                            </p:tgtEl>
                                            <p:attrNameLst>
                                              <p:attrName>ppt_y</p:attrName>
                                            </p:attrNameLst>
                                          </p:cBhvr>
                                          <p:tavLst>
                                            <p:tav tm="0">
                                              <p:val>
                                                <p:strVal val="0-#ppt_h/2"/>
                                              </p:val>
                                            </p:tav>
                                            <p:tav tm="100000">
                                              <p:val>
                                                <p:strVal val="#ppt_y"/>
                                              </p:val>
                                            </p:tav>
                                          </p:tavLst>
                                        </p:anim>
                                      </p:childTnLst>
                                    </p:cTn>
                                  </p:par>
                                  <p:par>
                                    <p:cTn id="16" presetID="42" presetClass="entr" presetSubtype="0" fill="hold" nodeType="withEffect">
                                      <p:stCondLst>
                                        <p:cond delay="1000"/>
                                      </p:stCondLst>
                                      <p:childTnLst>
                                        <p:set>
                                          <p:cBhvr>
                                            <p:cTn id="17" dur="1" fill="hold">
                                              <p:stCondLst>
                                                <p:cond delay="0"/>
                                              </p:stCondLst>
                                            </p:cTn>
                                            <p:tgtEl>
                                              <p:spTgt spid="63"/>
                                            </p:tgtEl>
                                            <p:attrNameLst>
                                              <p:attrName>style.visibility</p:attrName>
                                            </p:attrNameLst>
                                          </p:cBhvr>
                                          <p:to>
                                            <p:strVal val="visible"/>
                                          </p:to>
                                        </p:set>
                                        <p:animEffect transition="in" filter="fade">
                                          <p:cBhvr>
                                            <p:cTn id="18" dur="750"/>
                                            <p:tgtEl>
                                              <p:spTgt spid="63"/>
                                            </p:tgtEl>
                                          </p:cBhvr>
                                        </p:animEffect>
                                        <p:anim calcmode="lin" valueType="num">
                                          <p:cBhvr>
                                            <p:cTn id="19" dur="750" fill="hold"/>
                                            <p:tgtEl>
                                              <p:spTgt spid="63"/>
                                            </p:tgtEl>
                                            <p:attrNameLst>
                                              <p:attrName>ppt_x</p:attrName>
                                            </p:attrNameLst>
                                          </p:cBhvr>
                                          <p:tavLst>
                                            <p:tav tm="0">
                                              <p:val>
                                                <p:strVal val="#ppt_x"/>
                                              </p:val>
                                            </p:tav>
                                            <p:tav tm="100000">
                                              <p:val>
                                                <p:strVal val="#ppt_x"/>
                                              </p:val>
                                            </p:tav>
                                          </p:tavLst>
                                        </p:anim>
                                        <p:anim calcmode="lin" valueType="num">
                                          <p:cBhvr>
                                            <p:cTn id="20" dur="750" fill="hold"/>
                                            <p:tgtEl>
                                              <p:spTgt spid="63"/>
                                            </p:tgtEl>
                                            <p:attrNameLst>
                                              <p:attrName>ppt_y</p:attrName>
                                            </p:attrNameLst>
                                          </p:cBhvr>
                                          <p:tavLst>
                                            <p:tav tm="0">
                                              <p:val>
                                                <p:strVal val="#ppt_y+.1"/>
                                              </p:val>
                                            </p:tav>
                                            <p:tav tm="100000">
                                              <p:val>
                                                <p:strVal val="#ppt_y"/>
                                              </p:val>
                                            </p:tav>
                                          </p:tavLst>
                                        </p:anim>
                                      </p:childTnLst>
                                    </p:cTn>
                                  </p:par>
                                </p:childTnLst>
                              </p:cTn>
                            </p:par>
                            <p:par>
                              <p:cTn id="21" fill="hold">
                                <p:stCondLst>
                                  <p:cond delay="1750"/>
                                </p:stCondLst>
                                <p:childTnLst>
                                  <p:par>
                                    <p:cTn id="22" presetID="47" presetClass="entr" presetSubtype="0" fill="hold" grpId="0"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750"/>
                                            <p:tgtEl>
                                              <p:spTgt spid="40"/>
                                            </p:tgtEl>
                                          </p:cBhvr>
                                        </p:animEffect>
                                        <p:anim calcmode="lin" valueType="num">
                                          <p:cBhvr>
                                            <p:cTn id="25" dur="750" fill="hold"/>
                                            <p:tgtEl>
                                              <p:spTgt spid="40"/>
                                            </p:tgtEl>
                                            <p:attrNameLst>
                                              <p:attrName>ppt_x</p:attrName>
                                            </p:attrNameLst>
                                          </p:cBhvr>
                                          <p:tavLst>
                                            <p:tav tm="0">
                                              <p:val>
                                                <p:strVal val="#ppt_x"/>
                                              </p:val>
                                            </p:tav>
                                            <p:tav tm="100000">
                                              <p:val>
                                                <p:strVal val="#ppt_x"/>
                                              </p:val>
                                            </p:tav>
                                          </p:tavLst>
                                        </p:anim>
                                        <p:anim calcmode="lin" valueType="num">
                                          <p:cBhvr>
                                            <p:cTn id="26" dur="750" fill="hold"/>
                                            <p:tgtEl>
                                              <p:spTgt spid="40"/>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70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750"/>
                                            <p:tgtEl>
                                              <p:spTgt spid="41"/>
                                            </p:tgtEl>
                                          </p:cBhvr>
                                        </p:animEffect>
                                        <p:anim calcmode="lin" valueType="num">
                                          <p:cBhvr>
                                            <p:cTn id="30" dur="750" fill="hold"/>
                                            <p:tgtEl>
                                              <p:spTgt spid="41"/>
                                            </p:tgtEl>
                                            <p:attrNameLst>
                                              <p:attrName>ppt_x</p:attrName>
                                            </p:attrNameLst>
                                          </p:cBhvr>
                                          <p:tavLst>
                                            <p:tav tm="0">
                                              <p:val>
                                                <p:strVal val="#ppt_x"/>
                                              </p:val>
                                            </p:tav>
                                            <p:tav tm="100000">
                                              <p:val>
                                                <p:strVal val="#ppt_x"/>
                                              </p:val>
                                            </p:tav>
                                          </p:tavLst>
                                        </p:anim>
                                        <p:anim calcmode="lin" valueType="num">
                                          <p:cBhvr>
                                            <p:cTn id="31" dur="750" fill="hold"/>
                                            <p:tgtEl>
                                              <p:spTgt spid="41"/>
                                            </p:tgtEl>
                                            <p:attrNameLst>
                                              <p:attrName>ppt_y</p:attrName>
                                            </p:attrNameLst>
                                          </p:cBhvr>
                                          <p:tavLst>
                                            <p:tav tm="0">
                                              <p:val>
                                                <p:strVal val="#ppt_y-.1"/>
                                              </p:val>
                                            </p:tav>
                                            <p:tav tm="100000">
                                              <p:val>
                                                <p:strVal val="#ppt_y"/>
                                              </p:val>
                                            </p:tav>
                                          </p:tavLst>
                                        </p:anim>
                                      </p:childTnLst>
                                    </p:cTn>
                                  </p:par>
                                  <p:par>
                                    <p:cTn id="32" presetID="16" presetClass="entr" presetSubtype="42" fill="hold" grpId="0" nodeType="withEffect">
                                      <p:stCondLst>
                                        <p:cond delay="1000"/>
                                      </p:stCondLst>
                                      <p:childTnLst>
                                        <p:set>
                                          <p:cBhvr>
                                            <p:cTn id="33" dur="1" fill="hold">
                                              <p:stCondLst>
                                                <p:cond delay="0"/>
                                              </p:stCondLst>
                                            </p:cTn>
                                            <p:tgtEl>
                                              <p:spTgt spid="42"/>
                                            </p:tgtEl>
                                            <p:attrNameLst>
                                              <p:attrName>style.visibility</p:attrName>
                                            </p:attrNameLst>
                                          </p:cBhvr>
                                          <p:to>
                                            <p:strVal val="visible"/>
                                          </p:to>
                                        </p:set>
                                        <p:animEffect transition="in" filter="barn(outHorizontal)">
                                          <p:cBhvr>
                                            <p:cTn id="34" dur="750"/>
                                            <p:tgtEl>
                                              <p:spTgt spid="42"/>
                                            </p:tgtEl>
                                          </p:cBhvr>
                                        </p:animEffect>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ipe(left)">
                                          <p:cBhvr>
                                            <p:cTn id="38" dur="500"/>
                                            <p:tgtEl>
                                              <p:spTgt spid="37"/>
                                            </p:tgtEl>
                                          </p:cBhvr>
                                        </p:animEffect>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wipe(left)">
                                          <p:cBhvr>
                                            <p:cTn id="42" dur="500"/>
                                            <p:tgtEl>
                                              <p:spTgt spid="46"/>
                                            </p:tgtEl>
                                          </p:cBhvr>
                                        </p:animEffect>
                                      </p:childTnLst>
                                    </p:cTn>
                                  </p:par>
                                </p:childTnLst>
                              </p:cTn>
                            </p:par>
                            <p:par>
                              <p:cTn id="43" fill="hold">
                                <p:stCondLst>
                                  <p:cond delay="4500"/>
                                </p:stCondLst>
                                <p:childTnLst>
                                  <p:par>
                                    <p:cTn id="44" presetID="22" presetClass="entr" presetSubtype="8" fill="hold" nodeType="after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left)">
                                          <p:cBhvr>
                                            <p:cTn id="46" dur="500"/>
                                            <p:tgtEl>
                                              <p:spTgt spid="51"/>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56"/>
                                            </p:tgtEl>
                                            <p:attrNameLst>
                                              <p:attrName>style.visibility</p:attrName>
                                            </p:attrNameLst>
                                          </p:cBhvr>
                                          <p:to>
                                            <p:strVal val="visible"/>
                                          </p:to>
                                        </p:set>
                                        <p:animEffect transition="in" filter="wipe(left)">
                                          <p:cBhvr>
                                            <p:cTn id="5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inVertical)">
                                          <p:cBhvr>
                                            <p:cTn id="7" dur="750"/>
                                            <p:tgtEl>
                                              <p:spTgt spid="35"/>
                                            </p:tgtEl>
                                          </p:cBhvr>
                                        </p:animEffect>
                                      </p:childTnLst>
                                    </p:cTn>
                                  </p:par>
                                  <p:par>
                                    <p:cTn id="8" presetID="2" presetClass="entr" presetSubtype="8" fill="hold" nodeType="withEffect">
                                      <p:stCondLst>
                                        <p:cond delay="500"/>
                                      </p:stCondLst>
                                      <p:childTnLst>
                                        <p:set>
                                          <p:cBhvr>
                                            <p:cTn id="9" dur="1" fill="hold">
                                              <p:stCondLst>
                                                <p:cond delay="0"/>
                                              </p:stCondLst>
                                            </p:cTn>
                                            <p:tgtEl>
                                              <p:spTgt spid="61"/>
                                            </p:tgtEl>
                                            <p:attrNameLst>
                                              <p:attrName>style.visibility</p:attrName>
                                            </p:attrNameLst>
                                          </p:cBhvr>
                                          <p:to>
                                            <p:strVal val="visible"/>
                                          </p:to>
                                        </p:set>
                                        <p:anim calcmode="lin" valueType="num">
                                          <p:cBhvr additive="base">
                                            <p:cTn id="10" dur="750" fill="hold"/>
                                            <p:tgtEl>
                                              <p:spTgt spid="61"/>
                                            </p:tgtEl>
                                            <p:attrNameLst>
                                              <p:attrName>ppt_x</p:attrName>
                                            </p:attrNameLst>
                                          </p:cBhvr>
                                          <p:tavLst>
                                            <p:tav tm="0">
                                              <p:val>
                                                <p:strVal val="0-#ppt_w/2"/>
                                              </p:val>
                                            </p:tav>
                                            <p:tav tm="100000">
                                              <p:val>
                                                <p:strVal val="#ppt_x"/>
                                              </p:val>
                                            </p:tav>
                                          </p:tavLst>
                                        </p:anim>
                                        <p:anim calcmode="lin" valueType="num">
                                          <p:cBhvr additive="base">
                                            <p:cTn id="11" dur="750" fill="hold"/>
                                            <p:tgtEl>
                                              <p:spTgt spid="61"/>
                                            </p:tgtEl>
                                            <p:attrNameLst>
                                              <p:attrName>ppt_y</p:attrName>
                                            </p:attrNameLst>
                                          </p:cBhvr>
                                          <p:tavLst>
                                            <p:tav tm="0">
                                              <p:val>
                                                <p:strVal val="#ppt_y"/>
                                              </p:val>
                                            </p:tav>
                                            <p:tav tm="100000">
                                              <p:val>
                                                <p:strVal val="#ppt_y"/>
                                              </p:val>
                                            </p:tav>
                                          </p:tavLst>
                                        </p:anim>
                                      </p:childTnLst>
                                    </p:cTn>
                                  </p:par>
                                  <p:par>
                                    <p:cTn id="12" presetID="2" presetClass="entr" presetSubtype="3" fill="hold" nodeType="withEffect">
                                      <p:stCondLst>
                                        <p:cond delay="750"/>
                                      </p:stCondLst>
                                      <p:childTnLst>
                                        <p:set>
                                          <p:cBhvr>
                                            <p:cTn id="13" dur="1" fill="hold">
                                              <p:stCondLst>
                                                <p:cond delay="0"/>
                                              </p:stCondLst>
                                            </p:cTn>
                                            <p:tgtEl>
                                              <p:spTgt spid="62"/>
                                            </p:tgtEl>
                                            <p:attrNameLst>
                                              <p:attrName>style.visibility</p:attrName>
                                            </p:attrNameLst>
                                          </p:cBhvr>
                                          <p:to>
                                            <p:strVal val="visible"/>
                                          </p:to>
                                        </p:set>
                                        <p:anim calcmode="lin" valueType="num">
                                          <p:cBhvr additive="base">
                                            <p:cTn id="14" dur="500" fill="hold"/>
                                            <p:tgtEl>
                                              <p:spTgt spid="62"/>
                                            </p:tgtEl>
                                            <p:attrNameLst>
                                              <p:attrName>ppt_x</p:attrName>
                                            </p:attrNameLst>
                                          </p:cBhvr>
                                          <p:tavLst>
                                            <p:tav tm="0">
                                              <p:val>
                                                <p:strVal val="1+#ppt_w/2"/>
                                              </p:val>
                                            </p:tav>
                                            <p:tav tm="100000">
                                              <p:val>
                                                <p:strVal val="#ppt_x"/>
                                              </p:val>
                                            </p:tav>
                                          </p:tavLst>
                                        </p:anim>
                                        <p:anim calcmode="lin" valueType="num">
                                          <p:cBhvr additive="base">
                                            <p:cTn id="15" dur="500" fill="hold"/>
                                            <p:tgtEl>
                                              <p:spTgt spid="62"/>
                                            </p:tgtEl>
                                            <p:attrNameLst>
                                              <p:attrName>ppt_y</p:attrName>
                                            </p:attrNameLst>
                                          </p:cBhvr>
                                          <p:tavLst>
                                            <p:tav tm="0">
                                              <p:val>
                                                <p:strVal val="0-#ppt_h/2"/>
                                              </p:val>
                                            </p:tav>
                                            <p:tav tm="100000">
                                              <p:val>
                                                <p:strVal val="#ppt_y"/>
                                              </p:val>
                                            </p:tav>
                                          </p:tavLst>
                                        </p:anim>
                                      </p:childTnLst>
                                    </p:cTn>
                                  </p:par>
                                  <p:par>
                                    <p:cTn id="16" presetID="42" presetClass="entr" presetSubtype="0" fill="hold" nodeType="withEffect">
                                      <p:stCondLst>
                                        <p:cond delay="1000"/>
                                      </p:stCondLst>
                                      <p:childTnLst>
                                        <p:set>
                                          <p:cBhvr>
                                            <p:cTn id="17" dur="1" fill="hold">
                                              <p:stCondLst>
                                                <p:cond delay="0"/>
                                              </p:stCondLst>
                                            </p:cTn>
                                            <p:tgtEl>
                                              <p:spTgt spid="63"/>
                                            </p:tgtEl>
                                            <p:attrNameLst>
                                              <p:attrName>style.visibility</p:attrName>
                                            </p:attrNameLst>
                                          </p:cBhvr>
                                          <p:to>
                                            <p:strVal val="visible"/>
                                          </p:to>
                                        </p:set>
                                        <p:animEffect transition="in" filter="fade">
                                          <p:cBhvr>
                                            <p:cTn id="18" dur="750"/>
                                            <p:tgtEl>
                                              <p:spTgt spid="63"/>
                                            </p:tgtEl>
                                          </p:cBhvr>
                                        </p:animEffect>
                                        <p:anim calcmode="lin" valueType="num">
                                          <p:cBhvr>
                                            <p:cTn id="19" dur="750" fill="hold"/>
                                            <p:tgtEl>
                                              <p:spTgt spid="63"/>
                                            </p:tgtEl>
                                            <p:attrNameLst>
                                              <p:attrName>ppt_x</p:attrName>
                                            </p:attrNameLst>
                                          </p:cBhvr>
                                          <p:tavLst>
                                            <p:tav tm="0">
                                              <p:val>
                                                <p:strVal val="#ppt_x"/>
                                              </p:val>
                                            </p:tav>
                                            <p:tav tm="100000">
                                              <p:val>
                                                <p:strVal val="#ppt_x"/>
                                              </p:val>
                                            </p:tav>
                                          </p:tavLst>
                                        </p:anim>
                                        <p:anim calcmode="lin" valueType="num">
                                          <p:cBhvr>
                                            <p:cTn id="20" dur="750" fill="hold"/>
                                            <p:tgtEl>
                                              <p:spTgt spid="63"/>
                                            </p:tgtEl>
                                            <p:attrNameLst>
                                              <p:attrName>ppt_y</p:attrName>
                                            </p:attrNameLst>
                                          </p:cBhvr>
                                          <p:tavLst>
                                            <p:tav tm="0">
                                              <p:val>
                                                <p:strVal val="#ppt_y+.1"/>
                                              </p:val>
                                            </p:tav>
                                            <p:tav tm="100000">
                                              <p:val>
                                                <p:strVal val="#ppt_y"/>
                                              </p:val>
                                            </p:tav>
                                          </p:tavLst>
                                        </p:anim>
                                      </p:childTnLst>
                                    </p:cTn>
                                  </p:par>
                                </p:childTnLst>
                              </p:cTn>
                            </p:par>
                            <p:par>
                              <p:cTn id="21" fill="hold">
                                <p:stCondLst>
                                  <p:cond delay="1750"/>
                                </p:stCondLst>
                                <p:childTnLst>
                                  <p:par>
                                    <p:cTn id="22" presetID="47" presetClass="entr" presetSubtype="0" fill="hold" grpId="0"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750"/>
                                            <p:tgtEl>
                                              <p:spTgt spid="40"/>
                                            </p:tgtEl>
                                          </p:cBhvr>
                                        </p:animEffect>
                                        <p:anim calcmode="lin" valueType="num">
                                          <p:cBhvr>
                                            <p:cTn id="25" dur="750" fill="hold"/>
                                            <p:tgtEl>
                                              <p:spTgt spid="40"/>
                                            </p:tgtEl>
                                            <p:attrNameLst>
                                              <p:attrName>ppt_x</p:attrName>
                                            </p:attrNameLst>
                                          </p:cBhvr>
                                          <p:tavLst>
                                            <p:tav tm="0">
                                              <p:val>
                                                <p:strVal val="#ppt_x"/>
                                              </p:val>
                                            </p:tav>
                                            <p:tav tm="100000">
                                              <p:val>
                                                <p:strVal val="#ppt_x"/>
                                              </p:val>
                                            </p:tav>
                                          </p:tavLst>
                                        </p:anim>
                                        <p:anim calcmode="lin" valueType="num">
                                          <p:cBhvr>
                                            <p:cTn id="26" dur="750" fill="hold"/>
                                            <p:tgtEl>
                                              <p:spTgt spid="40"/>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70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750"/>
                                            <p:tgtEl>
                                              <p:spTgt spid="41"/>
                                            </p:tgtEl>
                                          </p:cBhvr>
                                        </p:animEffect>
                                        <p:anim calcmode="lin" valueType="num">
                                          <p:cBhvr>
                                            <p:cTn id="30" dur="750" fill="hold"/>
                                            <p:tgtEl>
                                              <p:spTgt spid="41"/>
                                            </p:tgtEl>
                                            <p:attrNameLst>
                                              <p:attrName>ppt_x</p:attrName>
                                            </p:attrNameLst>
                                          </p:cBhvr>
                                          <p:tavLst>
                                            <p:tav tm="0">
                                              <p:val>
                                                <p:strVal val="#ppt_x"/>
                                              </p:val>
                                            </p:tav>
                                            <p:tav tm="100000">
                                              <p:val>
                                                <p:strVal val="#ppt_x"/>
                                              </p:val>
                                            </p:tav>
                                          </p:tavLst>
                                        </p:anim>
                                        <p:anim calcmode="lin" valueType="num">
                                          <p:cBhvr>
                                            <p:cTn id="31" dur="750" fill="hold"/>
                                            <p:tgtEl>
                                              <p:spTgt spid="41"/>
                                            </p:tgtEl>
                                            <p:attrNameLst>
                                              <p:attrName>ppt_y</p:attrName>
                                            </p:attrNameLst>
                                          </p:cBhvr>
                                          <p:tavLst>
                                            <p:tav tm="0">
                                              <p:val>
                                                <p:strVal val="#ppt_y-.1"/>
                                              </p:val>
                                            </p:tav>
                                            <p:tav tm="100000">
                                              <p:val>
                                                <p:strVal val="#ppt_y"/>
                                              </p:val>
                                            </p:tav>
                                          </p:tavLst>
                                        </p:anim>
                                      </p:childTnLst>
                                    </p:cTn>
                                  </p:par>
                                  <p:par>
                                    <p:cTn id="32" presetID="16" presetClass="entr" presetSubtype="42" fill="hold" grpId="0" nodeType="withEffect">
                                      <p:stCondLst>
                                        <p:cond delay="1000"/>
                                      </p:stCondLst>
                                      <p:childTnLst>
                                        <p:set>
                                          <p:cBhvr>
                                            <p:cTn id="33" dur="1" fill="hold">
                                              <p:stCondLst>
                                                <p:cond delay="0"/>
                                              </p:stCondLst>
                                            </p:cTn>
                                            <p:tgtEl>
                                              <p:spTgt spid="42"/>
                                            </p:tgtEl>
                                            <p:attrNameLst>
                                              <p:attrName>style.visibility</p:attrName>
                                            </p:attrNameLst>
                                          </p:cBhvr>
                                          <p:to>
                                            <p:strVal val="visible"/>
                                          </p:to>
                                        </p:set>
                                        <p:animEffect transition="in" filter="barn(outHorizontal)">
                                          <p:cBhvr>
                                            <p:cTn id="34" dur="750"/>
                                            <p:tgtEl>
                                              <p:spTgt spid="42"/>
                                            </p:tgtEl>
                                          </p:cBhvr>
                                        </p:animEffect>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ipe(left)">
                                          <p:cBhvr>
                                            <p:cTn id="38" dur="500"/>
                                            <p:tgtEl>
                                              <p:spTgt spid="37"/>
                                            </p:tgtEl>
                                          </p:cBhvr>
                                        </p:animEffect>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wipe(left)">
                                          <p:cBhvr>
                                            <p:cTn id="42" dur="500"/>
                                            <p:tgtEl>
                                              <p:spTgt spid="46"/>
                                            </p:tgtEl>
                                          </p:cBhvr>
                                        </p:animEffect>
                                      </p:childTnLst>
                                    </p:cTn>
                                  </p:par>
                                </p:childTnLst>
                              </p:cTn>
                            </p:par>
                            <p:par>
                              <p:cTn id="43" fill="hold">
                                <p:stCondLst>
                                  <p:cond delay="4500"/>
                                </p:stCondLst>
                                <p:childTnLst>
                                  <p:par>
                                    <p:cTn id="44" presetID="22" presetClass="entr" presetSubtype="8" fill="hold" nodeType="after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left)">
                                          <p:cBhvr>
                                            <p:cTn id="46" dur="500"/>
                                            <p:tgtEl>
                                              <p:spTgt spid="51"/>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56"/>
                                            </p:tgtEl>
                                            <p:attrNameLst>
                                              <p:attrName>style.visibility</p:attrName>
                                            </p:attrNameLst>
                                          </p:cBhvr>
                                          <p:to>
                                            <p:strVal val="visible"/>
                                          </p:to>
                                        </p:set>
                                        <p:animEffect transition="in" filter="wipe(left)">
                                          <p:cBhvr>
                                            <p:cTn id="5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1654" y="930"/>
            <a:ext cx="9140694" cy="5141640"/>
          </a:xfrm>
          <a:prstGeom prst="rect">
            <a:avLst/>
          </a:prstGeom>
        </p:spPr>
      </p:pic>
      <p:grpSp>
        <p:nvGrpSpPr>
          <p:cNvPr id="9" name="组合 8"/>
          <p:cNvGrpSpPr/>
          <p:nvPr/>
        </p:nvGrpSpPr>
        <p:grpSpPr>
          <a:xfrm>
            <a:off x="3227867" y="2272732"/>
            <a:ext cx="4459514" cy="810302"/>
            <a:chOff x="2890273" y="1359822"/>
            <a:chExt cx="3483555" cy="549605"/>
          </a:xfrm>
        </p:grpSpPr>
        <p:sp>
          <p:nvSpPr>
            <p:cNvPr id="10" name="矩形 9"/>
            <p:cNvSpPr/>
            <p:nvPr/>
          </p:nvSpPr>
          <p:spPr bwMode="auto">
            <a:xfrm>
              <a:off x="3024545" y="1359822"/>
              <a:ext cx="334928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85617">
                <a:spcBef>
                  <a:spcPct val="50000"/>
                </a:spcBef>
              </a:pPr>
              <a:r>
                <a:rPr lang="zh-CN" altLang="en-US" sz="2699" dirty="0">
                  <a:solidFill>
                    <a:srgbClr val="BE2732"/>
                  </a:solidFill>
                  <a:latin typeface="华文新魏" panose="02010800040101010101" pitchFamily="2" charset="-122"/>
                  <a:ea typeface="华文新魏" panose="02010800040101010101" pitchFamily="2" charset="-122"/>
                </a:rPr>
                <a:t>单击此处添加文字模板</a:t>
              </a:r>
            </a:p>
          </p:txBody>
        </p:sp>
        <p:pic>
          <p:nvPicPr>
            <p:cNvPr id="11" name="图片 28" descr="C_108.jpg"/>
            <p:cNvPicPr>
              <a:picLocks noChangeAspect="1"/>
            </p:cNvPicPr>
            <p:nvPr/>
          </p:nvPicPr>
          <p:blipFill>
            <a:blip r:embed="rId5" cstate="email">
              <a:clrChange>
                <a:clrFrom>
                  <a:srgbClr val="FFFFFF"/>
                </a:clrFrom>
                <a:clrTo>
                  <a:srgbClr val="FFFFFF">
                    <a:alpha val="0"/>
                  </a:srgbClr>
                </a:clrTo>
              </a:clrChange>
              <a:extLst>
                <a:ext uri="{BEBA8EAE-BF5A-486C-A8C5-ECC9F3942E4B}">
                  <a14:imgProps xmlns:a14="http://schemas.microsoft.com/office/drawing/2010/main">
                    <a14:imgLayer r:embed="rId6">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821438"/>
              <a:ext cx="3483555" cy="51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2" name="_14"/>
          <p:cNvSpPr txBox="1">
            <a:spLocks noChangeArrowheads="1"/>
          </p:cNvSpPr>
          <p:nvPr/>
        </p:nvSpPr>
        <p:spPr bwMode="auto">
          <a:xfrm>
            <a:off x="3398745" y="1866315"/>
            <a:ext cx="1948217" cy="631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defTabSz="685617"/>
            <a:r>
              <a:rPr lang="zh-CN" altLang="en-US" sz="2999" spc="450" dirty="0">
                <a:solidFill>
                  <a:srgbClr val="44546A">
                    <a:lumMod val="50000"/>
                  </a:srgbClr>
                </a:solidFill>
                <a:latin typeface="华文新魏" panose="02010800040101010101" pitchFamily="2" charset="-122"/>
                <a:ea typeface="华文新魏" panose="02010800040101010101" pitchFamily="2" charset="-122"/>
              </a:rPr>
              <a:t>第四章</a:t>
            </a:r>
            <a:endParaRPr lang="en-US" altLang="zh-CN" sz="2999" spc="450" dirty="0">
              <a:solidFill>
                <a:srgbClr val="44546A">
                  <a:lumMod val="50000"/>
                </a:srgbClr>
              </a:solidFill>
              <a:latin typeface="华文新魏" panose="02010800040101010101" pitchFamily="2" charset="-122"/>
              <a:ea typeface="华文新魏" panose="02010800040101010101" pitchFamily="2" charset="-122"/>
            </a:endParaRPr>
          </a:p>
        </p:txBody>
      </p:sp>
      <p:pic>
        <p:nvPicPr>
          <p:cNvPr id="19" name="图片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62867" y="2056141"/>
            <a:ext cx="1665610" cy="1067396"/>
          </a:xfrm>
          <a:prstGeom prst="rect">
            <a:avLst/>
          </a:prstGeom>
        </p:spPr>
      </p:pic>
      <p:pic>
        <p:nvPicPr>
          <p:cNvPr id="20" name="图片 5"/>
          <p:cNvPicPr>
            <a:picLocks noChangeArrowheads="1"/>
          </p:cNvPicPr>
          <p:nvPr/>
        </p:nvPicPr>
        <p:blipFill>
          <a:blip r:embed="rId8" cstate="print">
            <a:extLst>
              <a:ext uri="{BEBA8EAE-BF5A-486C-A8C5-ECC9F3942E4B}">
                <a14:imgProps xmlns:a14="http://schemas.microsoft.com/office/drawing/2010/main">
                  <a14:imgLayer r:embed="rId9">
                    <a14:imgEffect>
                      <a14:artisticCrisscrossEtching/>
                    </a14:imgEffect>
                  </a14:imgLayer>
                </a14:imgProps>
              </a:ext>
              <a:ext uri="{28A0092B-C50C-407E-A947-70E740481C1C}">
                <a14:useLocalDpi xmlns:a14="http://schemas.microsoft.com/office/drawing/2010/main" val="0"/>
              </a:ext>
            </a:extLst>
          </a:blip>
          <a:srcRect/>
          <a:stretch>
            <a:fillRect/>
          </a:stretch>
        </p:blipFill>
        <p:spPr bwMode="auto">
          <a:xfrm>
            <a:off x="3545021" y="385135"/>
            <a:ext cx="1026979" cy="769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912115" y="2344082"/>
            <a:ext cx="1578935" cy="802893"/>
          </a:xfrm>
          <a:prstGeom prst="rect">
            <a:avLst/>
          </a:prstGeom>
        </p:spPr>
      </p:pic>
    </p:spTree>
    <p:extLst>
      <p:ext uri="{BB962C8B-B14F-4D97-AF65-F5344CB8AC3E}">
        <p14:creationId xmlns:p14="http://schemas.microsoft.com/office/powerpoint/2010/main" val="370610067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par>
                                    <p:cTn id="8" presetID="2" presetClass="entr" presetSubtype="3" fill="hold" nodeType="withEffect">
                                      <p:stCondLst>
                                        <p:cond delay="500"/>
                                      </p:stCondLst>
                                      <p:childTnLst>
                                        <p:set>
                                          <p:cBhvr>
                                            <p:cTn id="9" dur="1" fill="hold">
                                              <p:stCondLst>
                                                <p:cond delay="0"/>
                                              </p:stCondLst>
                                            </p:cTn>
                                            <p:tgtEl>
                                              <p:spTgt spid="20"/>
                                            </p:tgtEl>
                                            <p:attrNameLst>
                                              <p:attrName>style.visibility</p:attrName>
                                            </p:attrNameLst>
                                          </p:cBhvr>
                                          <p:to>
                                            <p:strVal val="visible"/>
                                          </p:to>
                                        </p:set>
                                        <p:anim calcmode="lin" valueType="num">
                                          <p:cBhvr additive="base">
                                            <p:cTn id="10" dur="500" fill="hold"/>
                                            <p:tgtEl>
                                              <p:spTgt spid="20"/>
                                            </p:tgtEl>
                                            <p:attrNameLst>
                                              <p:attrName>ppt_x</p:attrName>
                                            </p:attrNameLst>
                                          </p:cBhvr>
                                          <p:tavLst>
                                            <p:tav tm="0">
                                              <p:val>
                                                <p:strVal val="1+#ppt_w/2"/>
                                              </p:val>
                                            </p:tav>
                                            <p:tav tm="100000">
                                              <p:val>
                                                <p:strVal val="#ppt_x"/>
                                              </p:val>
                                            </p:tav>
                                          </p:tavLst>
                                        </p:anim>
                                        <p:anim calcmode="lin" valueType="num">
                                          <p:cBhvr additive="base">
                                            <p:cTn id="11" dur="500" fill="hold"/>
                                            <p:tgtEl>
                                              <p:spTgt spid="20"/>
                                            </p:tgtEl>
                                            <p:attrNameLst>
                                              <p:attrName>ppt_y</p:attrName>
                                            </p:attrNameLst>
                                          </p:cBhvr>
                                          <p:tavLst>
                                            <p:tav tm="0">
                                              <p:val>
                                                <p:strVal val="0-#ppt_h/2"/>
                                              </p:val>
                                            </p:tav>
                                            <p:tav tm="100000">
                                              <p:val>
                                                <p:strVal val="#ppt_y"/>
                                              </p:val>
                                            </p:tav>
                                          </p:tavLst>
                                        </p:anim>
                                      </p:childTnLst>
                                    </p:cTn>
                                  </p:par>
                                  <p:par>
                                    <p:cTn id="12" presetID="42" presetClass="entr" presetSubtype="0" fill="hold" nodeType="withEffect">
                                      <p:stCondLst>
                                        <p:cond delay="25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750"/>
                                            <p:tgtEl>
                                              <p:spTgt spid="21"/>
                                            </p:tgtEl>
                                          </p:cBhvr>
                                        </p:animEffect>
                                        <p:anim calcmode="lin" valueType="num">
                                          <p:cBhvr>
                                            <p:cTn id="15" dur="750" fill="hold"/>
                                            <p:tgtEl>
                                              <p:spTgt spid="21"/>
                                            </p:tgtEl>
                                            <p:attrNameLst>
                                              <p:attrName>ppt_x</p:attrName>
                                            </p:attrNameLst>
                                          </p:cBhvr>
                                          <p:tavLst>
                                            <p:tav tm="0">
                                              <p:val>
                                                <p:strVal val="#ppt_x"/>
                                              </p:val>
                                            </p:tav>
                                            <p:tav tm="100000">
                                              <p:val>
                                                <p:strVal val="#ppt_x"/>
                                              </p:val>
                                            </p:tav>
                                          </p:tavLst>
                                        </p:anim>
                                        <p:anim calcmode="lin" valueType="num">
                                          <p:cBhvr>
                                            <p:cTn id="16" dur="750" fill="hold"/>
                                            <p:tgtEl>
                                              <p:spTgt spid="21"/>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 by="(-#ppt_w*2)" calcmode="lin" valueType="num">
                                          <p:cBhvr rctx="PPT">
                                            <p:cTn id="20" dur="500" autoRev="1" fill="hold">
                                              <p:stCondLst>
                                                <p:cond delay="0"/>
                                              </p:stCondLst>
                                            </p:cTn>
                                            <p:tgtEl>
                                              <p:spTgt spid="12"/>
                                            </p:tgtEl>
                                            <p:attrNameLst>
                                              <p:attrName>ppt_w</p:attrName>
                                            </p:attrNameLst>
                                          </p:cBhvr>
                                        </p:anim>
                                        <p:anim by="(#ppt_w*0.50)" calcmode="lin" valueType="num">
                                          <p:cBhvr>
                                            <p:cTn id="21" dur="500" decel="50000" autoRev="1" fill="hold">
                                              <p:stCondLst>
                                                <p:cond delay="0"/>
                                              </p:stCondLst>
                                            </p:cTn>
                                            <p:tgtEl>
                                              <p:spTgt spid="12"/>
                                            </p:tgtEl>
                                            <p:attrNameLst>
                                              <p:attrName>ppt_x</p:attrName>
                                            </p:attrNameLst>
                                          </p:cBhvr>
                                        </p:anim>
                                        <p:anim from="(-#ppt_h/2)" to="(#ppt_y)" calcmode="lin" valueType="num">
                                          <p:cBhvr>
                                            <p:cTn id="22" dur="1000" fill="hold">
                                              <p:stCondLst>
                                                <p:cond delay="0"/>
                                              </p:stCondLst>
                                            </p:cTn>
                                            <p:tgtEl>
                                              <p:spTgt spid="12"/>
                                            </p:tgtEl>
                                            <p:attrNameLst>
                                              <p:attrName>ppt_y</p:attrName>
                                            </p:attrNameLst>
                                          </p:cBhvr>
                                        </p:anim>
                                        <p:animRot by="21600000">
                                          <p:cBhvr>
                                            <p:cTn id="23" dur="1000" fill="hold">
                                              <p:stCondLst>
                                                <p:cond delay="0"/>
                                              </p:stCondLst>
                                            </p:cTn>
                                            <p:tgtEl>
                                              <p:spTgt spid="12"/>
                                            </p:tgtEl>
                                            <p:attrNameLst>
                                              <p:attrName>r</p:attrName>
                                            </p:attrNameLst>
                                          </p:cBhvr>
                                        </p:animRot>
                                      </p:childTnLst>
                                    </p:cTn>
                                  </p:par>
                                </p:childTnLst>
                              </p:cTn>
                            </p:par>
                            <p:par>
                              <p:cTn id="24" fill="hold">
                                <p:stCondLst>
                                  <p:cond delay="2200"/>
                                </p:stCondLst>
                                <p:childTnLst>
                                  <p:par>
                                    <p:cTn id="25" presetID="22" presetClass="entr" presetSubtype="8"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par>
                                    <p:cTn id="28" presetID="2" presetClass="entr" presetSubtype="8" fill="hold" nodeType="withEffect" p14:presetBounceEnd="46667">
                                      <p:stCondLst>
                                        <p:cond delay="500"/>
                                      </p:stCondLst>
                                      <p:childTnLst>
                                        <p:set>
                                          <p:cBhvr>
                                            <p:cTn id="29" dur="1" fill="hold">
                                              <p:stCondLst>
                                                <p:cond delay="0"/>
                                              </p:stCondLst>
                                            </p:cTn>
                                            <p:tgtEl>
                                              <p:spTgt spid="19"/>
                                            </p:tgtEl>
                                            <p:attrNameLst>
                                              <p:attrName>style.visibility</p:attrName>
                                            </p:attrNameLst>
                                          </p:cBhvr>
                                          <p:to>
                                            <p:strVal val="visible"/>
                                          </p:to>
                                        </p:set>
                                        <p:anim calcmode="lin" valueType="num" p14:bounceEnd="46667">
                                          <p:cBhvr additive="base">
                                            <p:cTn id="30" dur="750" fill="hold"/>
                                            <p:tgtEl>
                                              <p:spTgt spid="19"/>
                                            </p:tgtEl>
                                            <p:attrNameLst>
                                              <p:attrName>ppt_x</p:attrName>
                                            </p:attrNameLst>
                                          </p:cBhvr>
                                          <p:tavLst>
                                            <p:tav tm="0">
                                              <p:val>
                                                <p:strVal val="0-#ppt_w/2"/>
                                              </p:val>
                                            </p:tav>
                                            <p:tav tm="100000">
                                              <p:val>
                                                <p:strVal val="#ppt_x"/>
                                              </p:val>
                                            </p:tav>
                                          </p:tavLst>
                                        </p:anim>
                                        <p:anim calcmode="lin" valueType="num" p14:bounceEnd="46667">
                                          <p:cBhvr additive="base">
                                            <p:cTn id="31" dur="7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par>
                                    <p:cTn id="8" presetID="2" presetClass="entr" presetSubtype="3" fill="hold" nodeType="withEffect">
                                      <p:stCondLst>
                                        <p:cond delay="500"/>
                                      </p:stCondLst>
                                      <p:childTnLst>
                                        <p:set>
                                          <p:cBhvr>
                                            <p:cTn id="9" dur="1" fill="hold">
                                              <p:stCondLst>
                                                <p:cond delay="0"/>
                                              </p:stCondLst>
                                            </p:cTn>
                                            <p:tgtEl>
                                              <p:spTgt spid="20"/>
                                            </p:tgtEl>
                                            <p:attrNameLst>
                                              <p:attrName>style.visibility</p:attrName>
                                            </p:attrNameLst>
                                          </p:cBhvr>
                                          <p:to>
                                            <p:strVal val="visible"/>
                                          </p:to>
                                        </p:set>
                                        <p:anim calcmode="lin" valueType="num">
                                          <p:cBhvr additive="base">
                                            <p:cTn id="10" dur="500" fill="hold"/>
                                            <p:tgtEl>
                                              <p:spTgt spid="20"/>
                                            </p:tgtEl>
                                            <p:attrNameLst>
                                              <p:attrName>ppt_x</p:attrName>
                                            </p:attrNameLst>
                                          </p:cBhvr>
                                          <p:tavLst>
                                            <p:tav tm="0">
                                              <p:val>
                                                <p:strVal val="1+#ppt_w/2"/>
                                              </p:val>
                                            </p:tav>
                                            <p:tav tm="100000">
                                              <p:val>
                                                <p:strVal val="#ppt_x"/>
                                              </p:val>
                                            </p:tav>
                                          </p:tavLst>
                                        </p:anim>
                                        <p:anim calcmode="lin" valueType="num">
                                          <p:cBhvr additive="base">
                                            <p:cTn id="11" dur="500" fill="hold"/>
                                            <p:tgtEl>
                                              <p:spTgt spid="20"/>
                                            </p:tgtEl>
                                            <p:attrNameLst>
                                              <p:attrName>ppt_y</p:attrName>
                                            </p:attrNameLst>
                                          </p:cBhvr>
                                          <p:tavLst>
                                            <p:tav tm="0">
                                              <p:val>
                                                <p:strVal val="0-#ppt_h/2"/>
                                              </p:val>
                                            </p:tav>
                                            <p:tav tm="100000">
                                              <p:val>
                                                <p:strVal val="#ppt_y"/>
                                              </p:val>
                                            </p:tav>
                                          </p:tavLst>
                                        </p:anim>
                                      </p:childTnLst>
                                    </p:cTn>
                                  </p:par>
                                  <p:par>
                                    <p:cTn id="12" presetID="42" presetClass="entr" presetSubtype="0" fill="hold" nodeType="withEffect">
                                      <p:stCondLst>
                                        <p:cond delay="25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750"/>
                                            <p:tgtEl>
                                              <p:spTgt spid="21"/>
                                            </p:tgtEl>
                                          </p:cBhvr>
                                        </p:animEffect>
                                        <p:anim calcmode="lin" valueType="num">
                                          <p:cBhvr>
                                            <p:cTn id="15" dur="750" fill="hold"/>
                                            <p:tgtEl>
                                              <p:spTgt spid="21"/>
                                            </p:tgtEl>
                                            <p:attrNameLst>
                                              <p:attrName>ppt_x</p:attrName>
                                            </p:attrNameLst>
                                          </p:cBhvr>
                                          <p:tavLst>
                                            <p:tav tm="0">
                                              <p:val>
                                                <p:strVal val="#ppt_x"/>
                                              </p:val>
                                            </p:tav>
                                            <p:tav tm="100000">
                                              <p:val>
                                                <p:strVal val="#ppt_x"/>
                                              </p:val>
                                            </p:tav>
                                          </p:tavLst>
                                        </p:anim>
                                        <p:anim calcmode="lin" valueType="num">
                                          <p:cBhvr>
                                            <p:cTn id="16" dur="750" fill="hold"/>
                                            <p:tgtEl>
                                              <p:spTgt spid="21"/>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 by="(-#ppt_w*2)" calcmode="lin" valueType="num">
                                          <p:cBhvr rctx="PPT">
                                            <p:cTn id="20" dur="500" autoRev="1" fill="hold">
                                              <p:stCondLst>
                                                <p:cond delay="0"/>
                                              </p:stCondLst>
                                            </p:cTn>
                                            <p:tgtEl>
                                              <p:spTgt spid="12"/>
                                            </p:tgtEl>
                                            <p:attrNameLst>
                                              <p:attrName>ppt_w</p:attrName>
                                            </p:attrNameLst>
                                          </p:cBhvr>
                                        </p:anim>
                                        <p:anim by="(#ppt_w*0.50)" calcmode="lin" valueType="num">
                                          <p:cBhvr>
                                            <p:cTn id="21" dur="500" decel="50000" autoRev="1" fill="hold">
                                              <p:stCondLst>
                                                <p:cond delay="0"/>
                                              </p:stCondLst>
                                            </p:cTn>
                                            <p:tgtEl>
                                              <p:spTgt spid="12"/>
                                            </p:tgtEl>
                                            <p:attrNameLst>
                                              <p:attrName>ppt_x</p:attrName>
                                            </p:attrNameLst>
                                          </p:cBhvr>
                                        </p:anim>
                                        <p:anim from="(-#ppt_h/2)" to="(#ppt_y)" calcmode="lin" valueType="num">
                                          <p:cBhvr>
                                            <p:cTn id="22" dur="1000" fill="hold">
                                              <p:stCondLst>
                                                <p:cond delay="0"/>
                                              </p:stCondLst>
                                            </p:cTn>
                                            <p:tgtEl>
                                              <p:spTgt spid="12"/>
                                            </p:tgtEl>
                                            <p:attrNameLst>
                                              <p:attrName>ppt_y</p:attrName>
                                            </p:attrNameLst>
                                          </p:cBhvr>
                                        </p:anim>
                                        <p:animRot by="21600000">
                                          <p:cBhvr>
                                            <p:cTn id="23" dur="1000" fill="hold">
                                              <p:stCondLst>
                                                <p:cond delay="0"/>
                                              </p:stCondLst>
                                            </p:cTn>
                                            <p:tgtEl>
                                              <p:spTgt spid="12"/>
                                            </p:tgtEl>
                                            <p:attrNameLst>
                                              <p:attrName>r</p:attrName>
                                            </p:attrNameLst>
                                          </p:cBhvr>
                                        </p:animRot>
                                      </p:childTnLst>
                                    </p:cTn>
                                  </p:par>
                                </p:childTnLst>
                              </p:cTn>
                            </p:par>
                            <p:par>
                              <p:cTn id="24" fill="hold">
                                <p:stCondLst>
                                  <p:cond delay="2200"/>
                                </p:stCondLst>
                                <p:childTnLst>
                                  <p:par>
                                    <p:cTn id="25" presetID="22" presetClass="entr" presetSubtype="8"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par>
                                    <p:cTn id="28" presetID="2" presetClass="entr" presetSubtype="8" fill="hold" nodeType="withEffect">
                                      <p:stCondLst>
                                        <p:cond delay="50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750" fill="hold"/>
                                            <p:tgtEl>
                                              <p:spTgt spid="19"/>
                                            </p:tgtEl>
                                            <p:attrNameLst>
                                              <p:attrName>ppt_x</p:attrName>
                                            </p:attrNameLst>
                                          </p:cBhvr>
                                          <p:tavLst>
                                            <p:tav tm="0">
                                              <p:val>
                                                <p:strVal val="0-#ppt_w/2"/>
                                              </p:val>
                                            </p:tav>
                                            <p:tav tm="100000">
                                              <p:val>
                                                <p:strVal val="#ppt_x"/>
                                              </p:val>
                                            </p:tav>
                                          </p:tavLst>
                                        </p:anim>
                                        <p:anim calcmode="lin" valueType="num">
                                          <p:cBhvr additive="base">
                                            <p:cTn id="31" dur="7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617577" y="123497"/>
            <a:ext cx="4459514" cy="810302"/>
            <a:chOff x="2890273" y="1314232"/>
            <a:chExt cx="3483555" cy="549605"/>
          </a:xfrm>
        </p:grpSpPr>
        <p:sp>
          <p:nvSpPr>
            <p:cNvPr id="6" name="矩形 5"/>
            <p:cNvSpPr/>
            <p:nvPr/>
          </p:nvSpPr>
          <p:spPr bwMode="auto">
            <a:xfrm>
              <a:off x="2952350" y="1314232"/>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latin typeface="华文新魏" panose="02010800040101010101" pitchFamily="2" charset="-122"/>
                  <a:ea typeface="华文新魏" panose="02010800040101010101" pitchFamily="2" charset="-122"/>
                </a:rPr>
                <a:t>单击此处添加文字模板</a:t>
              </a:r>
            </a:p>
          </p:txBody>
        </p:sp>
        <p:pic>
          <p:nvPicPr>
            <p:cNvPr id="7" name="图片 28" descr="C_108.jpg"/>
            <p:cNvPicPr>
              <a:picLocks noChangeAspect="1"/>
            </p:cNvPicPr>
            <p:nvPr/>
          </p:nvPicPr>
          <p:blipFill>
            <a:blip r:embed="rId3" cstate="email">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782685"/>
              <a:ext cx="3483555" cy="51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7"/>
          <p:cNvGrpSpPr/>
          <p:nvPr/>
        </p:nvGrpSpPr>
        <p:grpSpPr>
          <a:xfrm flipH="1">
            <a:off x="1112259" y="1654323"/>
            <a:ext cx="3549793" cy="2840178"/>
            <a:chOff x="1535417" y="1526117"/>
            <a:chExt cx="5212200" cy="4503778"/>
          </a:xfrm>
        </p:grpSpPr>
        <p:sp>
          <p:nvSpPr>
            <p:cNvPr id="9" name="Rectangle 3"/>
            <p:cNvSpPr/>
            <p:nvPr/>
          </p:nvSpPr>
          <p:spPr>
            <a:xfrm>
              <a:off x="1535417" y="5140785"/>
              <a:ext cx="5212200" cy="889110"/>
            </a:xfrm>
            <a:prstGeom prst="rect">
              <a:avLst/>
            </a:prstGeom>
            <a:solidFill>
              <a:schemeClr val="tx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lIns="68549" tIns="34274" rIns="68549" bIns="34274" rtlCol="0" anchor="ctr"/>
            <a:lstStyle/>
            <a:p>
              <a:pPr algn="ctr" defTabSz="685617"/>
              <a:endParaRPr lang="en-US" sz="1200" dirty="0">
                <a:solidFill>
                  <a:srgbClr val="FFFFFF"/>
                </a:solidFill>
              </a:endParaRPr>
            </a:p>
          </p:txBody>
        </p:sp>
        <p:sp>
          <p:nvSpPr>
            <p:cNvPr id="10" name="Subtitle 2"/>
            <p:cNvSpPr txBox="1"/>
            <p:nvPr/>
          </p:nvSpPr>
          <p:spPr>
            <a:xfrm>
              <a:off x="1678514" y="5255974"/>
              <a:ext cx="4911703" cy="645461"/>
            </a:xfrm>
            <a:prstGeom prst="rect">
              <a:avLst/>
            </a:prstGeom>
          </p:spPr>
          <p:txBody>
            <a:bodyPr vert="horz" lIns="68549" tIns="34274" rIns="68549" bIns="34274"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defTabSz="342809">
                <a:lnSpc>
                  <a:spcPct val="120000"/>
                </a:lnSpc>
                <a:buNone/>
              </a:pPr>
              <a:r>
                <a:rPr lang="zh-CN" altLang="en-US" sz="900" dirty="0">
                  <a:solidFill>
                    <a:srgbClr val="FFFFFF"/>
                  </a:solidFill>
                  <a:latin typeface="微软雅黑" pitchFamily="34" charset="-122"/>
                  <a:ea typeface="微软雅黑" pitchFamily="34" charset="-122"/>
                </a:rPr>
                <a:t>详写内容</a:t>
              </a:r>
              <a:r>
                <a:rPr lang="en-US" altLang="zh-CN" sz="900" dirty="0">
                  <a:solidFill>
                    <a:srgbClr val="FFFFFF"/>
                  </a:solidFill>
                  <a:latin typeface="微软雅黑" pitchFamily="34" charset="-122"/>
                  <a:ea typeface="微软雅黑" pitchFamily="34" charset="-122"/>
                </a:rPr>
                <a:t>……</a:t>
              </a:r>
              <a:r>
                <a:rPr lang="zh-CN" altLang="en-US" sz="900" dirty="0">
                  <a:solidFill>
                    <a:srgbClr val="FFFFFF"/>
                  </a:solidFill>
                  <a:latin typeface="微软雅黑" pitchFamily="34" charset="-122"/>
                  <a:ea typeface="微软雅黑" pitchFamily="34" charset="-122"/>
                </a:rPr>
                <a:t>点击输入本栏的具体文字，简明扼要的说明分项内容，此为概念图解，请根据具体内容酌情修改。</a:t>
              </a:r>
              <a:endParaRPr lang="en-US" altLang="zh-CN" sz="900" dirty="0">
                <a:solidFill>
                  <a:srgbClr val="FFFFFF"/>
                </a:solidFill>
                <a:latin typeface="微软雅黑" pitchFamily="34" charset="-122"/>
                <a:ea typeface="微软雅黑" pitchFamily="34" charset="-122"/>
              </a:endParaRPr>
            </a:p>
          </p:txBody>
        </p:sp>
        <p:sp>
          <p:nvSpPr>
            <p:cNvPr id="11" name="Rectangle 3"/>
            <p:cNvSpPr/>
            <p:nvPr/>
          </p:nvSpPr>
          <p:spPr>
            <a:xfrm>
              <a:off x="1535417" y="1526117"/>
              <a:ext cx="5212200" cy="3584715"/>
            </a:xfrm>
            <a:prstGeom prst="rect">
              <a:avLst/>
            </a:prstGeom>
            <a:blipFill dpi="0" rotWithShape="1">
              <a:blip r:embed="rId5"/>
              <a:srcRect/>
              <a:tile tx="0" ty="0" sx="30000" sy="30000" flip="none" algn="ctr"/>
            </a:blipFill>
            <a:ln>
              <a:noFill/>
            </a:ln>
            <a:effectLst/>
          </p:spPr>
          <p:style>
            <a:lnRef idx="1">
              <a:schemeClr val="accent1"/>
            </a:lnRef>
            <a:fillRef idx="3">
              <a:schemeClr val="accent1"/>
            </a:fillRef>
            <a:effectRef idx="2">
              <a:schemeClr val="accent1"/>
            </a:effectRef>
            <a:fontRef idx="minor">
              <a:schemeClr val="lt1"/>
            </a:fontRef>
          </p:style>
          <p:txBody>
            <a:bodyPr lIns="68549" tIns="34274" rIns="68549" bIns="34274" rtlCol="0" anchor="ctr"/>
            <a:lstStyle/>
            <a:p>
              <a:pPr algn="ctr" defTabSz="685617"/>
              <a:endParaRPr lang="en-US" sz="1200" dirty="0">
                <a:solidFill>
                  <a:srgbClr val="FFFFFF"/>
                </a:solidFill>
              </a:endParaRPr>
            </a:p>
          </p:txBody>
        </p:sp>
      </p:grpSp>
      <p:grpSp>
        <p:nvGrpSpPr>
          <p:cNvPr id="12" name="组合 11"/>
          <p:cNvGrpSpPr/>
          <p:nvPr/>
        </p:nvGrpSpPr>
        <p:grpSpPr>
          <a:xfrm>
            <a:off x="5163469" y="1719316"/>
            <a:ext cx="1562035" cy="2833284"/>
            <a:chOff x="6281848" y="2176779"/>
            <a:chExt cx="2083195" cy="3778586"/>
          </a:xfrm>
        </p:grpSpPr>
        <p:cxnSp>
          <p:nvCxnSpPr>
            <p:cNvPr id="13" name="Straight Connector 294"/>
            <p:cNvCxnSpPr/>
            <p:nvPr/>
          </p:nvCxnSpPr>
          <p:spPr>
            <a:xfrm>
              <a:off x="6281848" y="2177551"/>
              <a:ext cx="0" cy="861807"/>
            </a:xfrm>
            <a:prstGeom prst="line">
              <a:avLst/>
            </a:prstGeom>
            <a:ln w="381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14" name="TextBox 295"/>
            <p:cNvSpPr txBox="1"/>
            <p:nvPr/>
          </p:nvSpPr>
          <p:spPr>
            <a:xfrm>
              <a:off x="6368029" y="2176779"/>
              <a:ext cx="1269930" cy="615696"/>
            </a:xfrm>
            <a:prstGeom prst="rect">
              <a:avLst/>
            </a:prstGeom>
            <a:noFill/>
          </p:spPr>
          <p:txBody>
            <a:bodyPr wrap="square" rtlCol="0">
              <a:spAutoFit/>
            </a:bodyPr>
            <a:lstStyle/>
            <a:p>
              <a:pPr defTabSz="685617"/>
              <a:r>
                <a:rPr lang="en-US" sz="1200" b="1" dirty="0">
                  <a:solidFill>
                    <a:srgbClr val="FFFFFF">
                      <a:lumMod val="50000"/>
                    </a:srgbClr>
                  </a:solidFill>
                  <a:latin typeface="Roboto Condensed" panose="02000000000000000000" pitchFamily="2" charset="0"/>
                  <a:ea typeface="Roboto Condensed" panose="02000000000000000000" pitchFamily="2" charset="0"/>
                </a:rPr>
                <a:t>Vestibulum</a:t>
              </a:r>
              <a:endParaRPr lang="fr-FR" sz="1200" b="1" dirty="0">
                <a:solidFill>
                  <a:srgbClr val="FFFFFF">
                    <a:lumMod val="50000"/>
                  </a:srgbClr>
                </a:solidFill>
                <a:latin typeface="Roboto Condensed" panose="02000000000000000000" pitchFamily="2" charset="0"/>
                <a:ea typeface="Roboto Condensed" panose="02000000000000000000" pitchFamily="2" charset="0"/>
              </a:endParaRPr>
            </a:p>
          </p:txBody>
        </p:sp>
        <p:cxnSp>
          <p:nvCxnSpPr>
            <p:cNvPr id="15" name="Straight Connector 296"/>
            <p:cNvCxnSpPr/>
            <p:nvPr/>
          </p:nvCxnSpPr>
          <p:spPr>
            <a:xfrm>
              <a:off x="6281848" y="3425623"/>
              <a:ext cx="0" cy="861807"/>
            </a:xfrm>
            <a:prstGeom prst="line">
              <a:avLst/>
            </a:prstGeom>
            <a:ln w="38100">
              <a:solidFill>
                <a:srgbClr val="BE2732"/>
              </a:solidFill>
            </a:ln>
          </p:spPr>
          <p:style>
            <a:lnRef idx="1">
              <a:schemeClr val="accent1"/>
            </a:lnRef>
            <a:fillRef idx="0">
              <a:schemeClr val="accent1"/>
            </a:fillRef>
            <a:effectRef idx="0">
              <a:schemeClr val="accent1"/>
            </a:effectRef>
            <a:fontRef idx="minor">
              <a:schemeClr val="tx1"/>
            </a:fontRef>
          </p:style>
        </p:cxnSp>
        <p:cxnSp>
          <p:nvCxnSpPr>
            <p:cNvPr id="16" name="Straight Connector 298"/>
            <p:cNvCxnSpPr/>
            <p:nvPr/>
          </p:nvCxnSpPr>
          <p:spPr>
            <a:xfrm>
              <a:off x="6281848" y="4762972"/>
              <a:ext cx="0" cy="861807"/>
            </a:xfrm>
            <a:prstGeom prst="line">
              <a:avLst/>
            </a:prstGeom>
            <a:ln w="381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17" name="TextBox 295"/>
            <p:cNvSpPr txBox="1"/>
            <p:nvPr/>
          </p:nvSpPr>
          <p:spPr>
            <a:xfrm>
              <a:off x="6368029" y="3425622"/>
              <a:ext cx="1269930" cy="369417"/>
            </a:xfrm>
            <a:prstGeom prst="rect">
              <a:avLst/>
            </a:prstGeom>
            <a:noFill/>
          </p:spPr>
          <p:txBody>
            <a:bodyPr wrap="square" rtlCol="0">
              <a:spAutoFit/>
            </a:bodyPr>
            <a:lstStyle/>
            <a:p>
              <a:pPr defTabSz="685617"/>
              <a:r>
                <a:rPr lang="en-US" sz="1200" b="1" dirty="0">
                  <a:solidFill>
                    <a:srgbClr val="FFFFFF">
                      <a:lumMod val="50000"/>
                    </a:srgbClr>
                  </a:solidFill>
                  <a:latin typeface="Roboto Condensed" panose="02000000000000000000" pitchFamily="2" charset="0"/>
                  <a:ea typeface="Roboto Condensed" panose="02000000000000000000" pitchFamily="2" charset="0"/>
                </a:rPr>
                <a:t>Egestas</a:t>
              </a:r>
              <a:endParaRPr lang="fr-FR" sz="1200" b="1" dirty="0">
                <a:solidFill>
                  <a:srgbClr val="FFFFFF">
                    <a:lumMod val="50000"/>
                  </a:srgbClr>
                </a:solidFill>
                <a:latin typeface="Roboto Condensed" panose="02000000000000000000" pitchFamily="2" charset="0"/>
                <a:ea typeface="Roboto Condensed" panose="02000000000000000000" pitchFamily="2" charset="0"/>
              </a:endParaRPr>
            </a:p>
          </p:txBody>
        </p:sp>
        <p:sp>
          <p:nvSpPr>
            <p:cNvPr id="18" name="TextBox 295"/>
            <p:cNvSpPr txBox="1"/>
            <p:nvPr/>
          </p:nvSpPr>
          <p:spPr>
            <a:xfrm>
              <a:off x="6368029" y="4765068"/>
              <a:ext cx="1269930" cy="369417"/>
            </a:xfrm>
            <a:prstGeom prst="rect">
              <a:avLst/>
            </a:prstGeom>
            <a:noFill/>
          </p:spPr>
          <p:txBody>
            <a:bodyPr wrap="square" rtlCol="0">
              <a:spAutoFit/>
            </a:bodyPr>
            <a:lstStyle/>
            <a:p>
              <a:pPr defTabSz="685617"/>
              <a:r>
                <a:rPr lang="en-US" sz="1200" b="1" dirty="0">
                  <a:solidFill>
                    <a:srgbClr val="FFFFFF">
                      <a:lumMod val="50000"/>
                    </a:srgbClr>
                  </a:solidFill>
                  <a:latin typeface="Roboto Condensed" panose="02000000000000000000" pitchFamily="2" charset="0"/>
                  <a:ea typeface="Roboto Condensed" panose="02000000000000000000" pitchFamily="2" charset="0"/>
                </a:rPr>
                <a:t>Blandit</a:t>
              </a:r>
              <a:endParaRPr lang="fr-FR" sz="1200" b="1" dirty="0">
                <a:solidFill>
                  <a:srgbClr val="FFFFFF">
                    <a:lumMod val="50000"/>
                  </a:srgbClr>
                </a:solidFill>
                <a:latin typeface="Roboto Condensed" panose="02000000000000000000" pitchFamily="2" charset="0"/>
                <a:ea typeface="Roboto Condensed" panose="02000000000000000000" pitchFamily="2" charset="0"/>
              </a:endParaRPr>
            </a:p>
          </p:txBody>
        </p:sp>
        <p:sp>
          <p:nvSpPr>
            <p:cNvPr id="19" name="Rectángulo 26"/>
            <p:cNvSpPr/>
            <p:nvPr/>
          </p:nvSpPr>
          <p:spPr>
            <a:xfrm>
              <a:off x="6358238" y="3755927"/>
              <a:ext cx="1997014" cy="861974"/>
            </a:xfrm>
            <a:prstGeom prst="rect">
              <a:avLst/>
            </a:prstGeom>
          </p:spPr>
          <p:txBody>
            <a:bodyPr wrap="square">
              <a:spAutoFit/>
            </a:bodyPr>
            <a:lstStyle/>
            <a:p>
              <a:pPr defTabSz="685617"/>
              <a:r>
                <a:rPr lang="es-ES" sz="900" dirty="0">
                  <a:solidFill>
                    <a:srgbClr val="FFFFFF">
                      <a:lumMod val="50000"/>
                    </a:srgbClr>
                  </a:solidFill>
                  <a:latin typeface="Raleway" panose="020B0003030101060003" pitchFamily="34" charset="0"/>
                </a:rPr>
                <a:t>Aliquam ac nibh commodo, efficitur elit nec, volutpat quam. Sed id varius turpis.</a:t>
              </a:r>
            </a:p>
          </p:txBody>
        </p:sp>
        <p:sp>
          <p:nvSpPr>
            <p:cNvPr id="20" name="Rectángulo 27"/>
            <p:cNvSpPr/>
            <p:nvPr/>
          </p:nvSpPr>
          <p:spPr>
            <a:xfrm>
              <a:off x="6358238" y="5093391"/>
              <a:ext cx="1997014" cy="861974"/>
            </a:xfrm>
            <a:prstGeom prst="rect">
              <a:avLst/>
            </a:prstGeom>
          </p:spPr>
          <p:txBody>
            <a:bodyPr wrap="square">
              <a:spAutoFit/>
            </a:bodyPr>
            <a:lstStyle/>
            <a:p>
              <a:pPr defTabSz="685617"/>
              <a:r>
                <a:rPr lang="es-ES" sz="900" dirty="0">
                  <a:solidFill>
                    <a:srgbClr val="FFFFFF">
                      <a:lumMod val="50000"/>
                    </a:srgbClr>
                  </a:solidFill>
                  <a:latin typeface="Raleway" panose="020B0003030101060003" pitchFamily="34" charset="0"/>
                </a:rPr>
                <a:t>Aliquam ac nibh commodo, efficitur elit nec, volutpat quam. Sed id varius turpis.</a:t>
              </a:r>
            </a:p>
          </p:txBody>
        </p:sp>
        <p:sp>
          <p:nvSpPr>
            <p:cNvPr id="21" name="Rectángulo 28"/>
            <p:cNvSpPr/>
            <p:nvPr/>
          </p:nvSpPr>
          <p:spPr>
            <a:xfrm>
              <a:off x="6368029" y="2507724"/>
              <a:ext cx="1997014" cy="861974"/>
            </a:xfrm>
            <a:prstGeom prst="rect">
              <a:avLst/>
            </a:prstGeom>
          </p:spPr>
          <p:txBody>
            <a:bodyPr wrap="square">
              <a:spAutoFit/>
            </a:bodyPr>
            <a:lstStyle/>
            <a:p>
              <a:pPr defTabSz="685617"/>
              <a:r>
                <a:rPr lang="es-ES" sz="900" dirty="0">
                  <a:solidFill>
                    <a:srgbClr val="FFFFFF">
                      <a:lumMod val="50000"/>
                    </a:srgbClr>
                  </a:solidFill>
                  <a:latin typeface="Raleway" panose="020B0003030101060003" pitchFamily="34" charset="0"/>
                </a:rPr>
                <a:t>Aliquam ac nibh commodo, efficitur elit nec, volutpat quam. Sed id varius turpis.</a:t>
              </a:r>
            </a:p>
          </p:txBody>
        </p:sp>
      </p:grpSp>
      <p:grpSp>
        <p:nvGrpSpPr>
          <p:cNvPr id="22" name="组合 21"/>
          <p:cNvGrpSpPr/>
          <p:nvPr/>
        </p:nvGrpSpPr>
        <p:grpSpPr>
          <a:xfrm flipH="1">
            <a:off x="6967226" y="1719317"/>
            <a:ext cx="1459373" cy="2798412"/>
            <a:chOff x="8795291" y="2007150"/>
            <a:chExt cx="1946281" cy="3732080"/>
          </a:xfrm>
        </p:grpSpPr>
        <p:cxnSp>
          <p:nvCxnSpPr>
            <p:cNvPr id="23" name="Straight Connector 13"/>
            <p:cNvCxnSpPr/>
            <p:nvPr/>
          </p:nvCxnSpPr>
          <p:spPr>
            <a:xfrm>
              <a:off x="10730710" y="2012538"/>
              <a:ext cx="0" cy="861807"/>
            </a:xfrm>
            <a:prstGeom prst="line">
              <a:avLst/>
            </a:prstGeom>
            <a:ln w="38100">
              <a:solidFill>
                <a:srgbClr val="BE2732"/>
              </a:solidFill>
            </a:ln>
          </p:spPr>
          <p:style>
            <a:lnRef idx="1">
              <a:schemeClr val="accent1"/>
            </a:lnRef>
            <a:fillRef idx="0">
              <a:schemeClr val="accent1"/>
            </a:fillRef>
            <a:effectRef idx="0">
              <a:schemeClr val="accent1"/>
            </a:effectRef>
            <a:fontRef idx="minor">
              <a:schemeClr val="tx1"/>
            </a:fontRef>
          </p:style>
        </p:cxnSp>
        <p:cxnSp>
          <p:nvCxnSpPr>
            <p:cNvPr id="24" name="Straight Connector 290"/>
            <p:cNvCxnSpPr/>
            <p:nvPr/>
          </p:nvCxnSpPr>
          <p:spPr>
            <a:xfrm>
              <a:off x="10736141" y="3260610"/>
              <a:ext cx="0" cy="861807"/>
            </a:xfrm>
            <a:prstGeom prst="line">
              <a:avLst/>
            </a:prstGeom>
            <a:ln w="381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92"/>
            <p:cNvCxnSpPr/>
            <p:nvPr/>
          </p:nvCxnSpPr>
          <p:spPr>
            <a:xfrm>
              <a:off x="10741572" y="4597958"/>
              <a:ext cx="0" cy="861807"/>
            </a:xfrm>
            <a:prstGeom prst="line">
              <a:avLst/>
            </a:prstGeom>
            <a:ln w="38100">
              <a:solidFill>
                <a:srgbClr val="BE2732"/>
              </a:solidFill>
            </a:ln>
          </p:spPr>
          <p:style>
            <a:lnRef idx="1">
              <a:schemeClr val="accent1"/>
            </a:lnRef>
            <a:fillRef idx="0">
              <a:schemeClr val="accent1"/>
            </a:fillRef>
            <a:effectRef idx="0">
              <a:schemeClr val="accent1"/>
            </a:effectRef>
            <a:fontRef idx="minor">
              <a:schemeClr val="tx1"/>
            </a:fontRef>
          </p:style>
        </p:cxnSp>
        <p:sp>
          <p:nvSpPr>
            <p:cNvPr id="26" name="TextBox 295"/>
            <p:cNvSpPr txBox="1"/>
            <p:nvPr/>
          </p:nvSpPr>
          <p:spPr>
            <a:xfrm>
              <a:off x="9294270" y="2007150"/>
              <a:ext cx="1298785" cy="369417"/>
            </a:xfrm>
            <a:prstGeom prst="rect">
              <a:avLst/>
            </a:prstGeom>
            <a:noFill/>
          </p:spPr>
          <p:txBody>
            <a:bodyPr wrap="square" rtlCol="0">
              <a:spAutoFit/>
            </a:bodyPr>
            <a:lstStyle/>
            <a:p>
              <a:pPr defTabSz="685617"/>
              <a:r>
                <a:rPr lang="en-US" sz="1200" b="1" dirty="0">
                  <a:solidFill>
                    <a:srgbClr val="FFFFFF">
                      <a:lumMod val="50000"/>
                    </a:srgbClr>
                  </a:solidFill>
                  <a:latin typeface="Roboto Condensed" panose="02000000000000000000" pitchFamily="2" charset="0"/>
                  <a:ea typeface="Roboto Condensed" panose="02000000000000000000" pitchFamily="2" charset="0"/>
                </a:rPr>
                <a:t>Posuere</a:t>
              </a:r>
              <a:endParaRPr lang="fr-FR" sz="1200" b="1" dirty="0">
                <a:solidFill>
                  <a:srgbClr val="FFFFFF">
                    <a:lumMod val="50000"/>
                  </a:srgbClr>
                </a:solidFill>
                <a:latin typeface="Roboto Condensed" panose="02000000000000000000" pitchFamily="2" charset="0"/>
                <a:ea typeface="Roboto Condensed" panose="02000000000000000000" pitchFamily="2" charset="0"/>
              </a:endParaRPr>
            </a:p>
          </p:txBody>
        </p:sp>
        <p:sp>
          <p:nvSpPr>
            <p:cNvPr id="27" name="TextBox 295"/>
            <p:cNvSpPr txBox="1"/>
            <p:nvPr/>
          </p:nvSpPr>
          <p:spPr>
            <a:xfrm>
              <a:off x="9294269" y="3238960"/>
              <a:ext cx="1298785" cy="369417"/>
            </a:xfrm>
            <a:prstGeom prst="rect">
              <a:avLst/>
            </a:prstGeom>
            <a:noFill/>
          </p:spPr>
          <p:txBody>
            <a:bodyPr wrap="square" rtlCol="0">
              <a:spAutoFit/>
            </a:bodyPr>
            <a:lstStyle/>
            <a:p>
              <a:pPr defTabSz="685617"/>
              <a:r>
                <a:rPr lang="en-US" sz="1200" b="1" dirty="0">
                  <a:solidFill>
                    <a:srgbClr val="FFFFFF">
                      <a:lumMod val="50000"/>
                    </a:srgbClr>
                  </a:solidFill>
                  <a:latin typeface="Roboto Condensed" panose="02000000000000000000" pitchFamily="2" charset="0"/>
                  <a:ea typeface="Roboto Condensed" panose="02000000000000000000" pitchFamily="2" charset="0"/>
                </a:rPr>
                <a:t>Aliquam</a:t>
              </a:r>
              <a:endParaRPr lang="fr-FR" sz="1200" b="1" dirty="0">
                <a:solidFill>
                  <a:srgbClr val="FFFFFF">
                    <a:lumMod val="50000"/>
                  </a:srgbClr>
                </a:solidFill>
                <a:latin typeface="Roboto Condensed" panose="02000000000000000000" pitchFamily="2" charset="0"/>
                <a:ea typeface="Roboto Condensed" panose="02000000000000000000" pitchFamily="2" charset="0"/>
              </a:endParaRPr>
            </a:p>
          </p:txBody>
        </p:sp>
        <p:sp>
          <p:nvSpPr>
            <p:cNvPr id="28" name="TextBox 295"/>
            <p:cNvSpPr txBox="1"/>
            <p:nvPr/>
          </p:nvSpPr>
          <p:spPr>
            <a:xfrm>
              <a:off x="9571309" y="4580403"/>
              <a:ext cx="1021744" cy="369417"/>
            </a:xfrm>
            <a:prstGeom prst="rect">
              <a:avLst/>
            </a:prstGeom>
            <a:noFill/>
          </p:spPr>
          <p:txBody>
            <a:bodyPr wrap="square" rtlCol="0">
              <a:spAutoFit/>
            </a:bodyPr>
            <a:lstStyle/>
            <a:p>
              <a:pPr defTabSz="685617"/>
              <a:r>
                <a:rPr lang="en-US" sz="1200" b="1" dirty="0">
                  <a:solidFill>
                    <a:srgbClr val="FFFFFF">
                      <a:lumMod val="50000"/>
                    </a:srgbClr>
                  </a:solidFill>
                  <a:latin typeface="Roboto Condensed" panose="02000000000000000000" pitchFamily="2" charset="0"/>
                  <a:ea typeface="Roboto Condensed" panose="02000000000000000000" pitchFamily="2" charset="0"/>
                </a:rPr>
                <a:t>Varius</a:t>
              </a:r>
              <a:endParaRPr lang="fr-FR" sz="1200" b="1" dirty="0">
                <a:solidFill>
                  <a:srgbClr val="FFFFFF">
                    <a:lumMod val="50000"/>
                  </a:srgbClr>
                </a:solidFill>
                <a:latin typeface="Roboto Condensed" panose="02000000000000000000" pitchFamily="2" charset="0"/>
                <a:ea typeface="Roboto Condensed" panose="02000000000000000000" pitchFamily="2" charset="0"/>
              </a:endParaRPr>
            </a:p>
          </p:txBody>
        </p:sp>
        <p:sp>
          <p:nvSpPr>
            <p:cNvPr id="29" name="Rectángulo 25"/>
            <p:cNvSpPr/>
            <p:nvPr/>
          </p:nvSpPr>
          <p:spPr>
            <a:xfrm>
              <a:off x="8795291" y="2305254"/>
              <a:ext cx="1876432" cy="861974"/>
            </a:xfrm>
            <a:prstGeom prst="rect">
              <a:avLst/>
            </a:prstGeom>
          </p:spPr>
          <p:txBody>
            <a:bodyPr wrap="square">
              <a:spAutoFit/>
            </a:bodyPr>
            <a:lstStyle/>
            <a:p>
              <a:pPr defTabSz="685617"/>
              <a:r>
                <a:rPr lang="es-ES" sz="900" dirty="0">
                  <a:solidFill>
                    <a:srgbClr val="FFFFFF">
                      <a:lumMod val="50000"/>
                    </a:srgbClr>
                  </a:solidFill>
                  <a:latin typeface="Raleway" panose="020B0003030101060003" pitchFamily="34" charset="0"/>
                </a:rPr>
                <a:t>Aliquam ac nibh commodo, efficitur elit nec, volutpat quam. Sed id varius turpis.</a:t>
              </a:r>
            </a:p>
          </p:txBody>
        </p:sp>
        <p:sp>
          <p:nvSpPr>
            <p:cNvPr id="30" name="Rectángulo 29"/>
            <p:cNvSpPr/>
            <p:nvPr/>
          </p:nvSpPr>
          <p:spPr>
            <a:xfrm>
              <a:off x="8795291" y="3531996"/>
              <a:ext cx="1876432" cy="861974"/>
            </a:xfrm>
            <a:prstGeom prst="rect">
              <a:avLst/>
            </a:prstGeom>
          </p:spPr>
          <p:txBody>
            <a:bodyPr wrap="square">
              <a:spAutoFit/>
            </a:bodyPr>
            <a:lstStyle/>
            <a:p>
              <a:pPr defTabSz="685617"/>
              <a:r>
                <a:rPr lang="es-ES" sz="900" dirty="0">
                  <a:solidFill>
                    <a:srgbClr val="FFFFFF">
                      <a:lumMod val="50000"/>
                    </a:srgbClr>
                  </a:solidFill>
                  <a:latin typeface="Raleway" panose="020B0003030101060003" pitchFamily="34" charset="0"/>
                </a:rPr>
                <a:t>Aliquam ac nibh commodo, efficitur elit nec, volutpat quam. Sed id varius turpis.</a:t>
              </a:r>
            </a:p>
          </p:txBody>
        </p:sp>
        <p:sp>
          <p:nvSpPr>
            <p:cNvPr id="31" name="Rectángulo 30"/>
            <p:cNvSpPr/>
            <p:nvPr/>
          </p:nvSpPr>
          <p:spPr>
            <a:xfrm>
              <a:off x="8795291" y="4877256"/>
              <a:ext cx="1876432" cy="861974"/>
            </a:xfrm>
            <a:prstGeom prst="rect">
              <a:avLst/>
            </a:prstGeom>
          </p:spPr>
          <p:txBody>
            <a:bodyPr wrap="square">
              <a:spAutoFit/>
            </a:bodyPr>
            <a:lstStyle/>
            <a:p>
              <a:pPr defTabSz="685617"/>
              <a:r>
                <a:rPr lang="es-ES" sz="900" dirty="0">
                  <a:solidFill>
                    <a:srgbClr val="FFFFFF">
                      <a:lumMod val="50000"/>
                    </a:srgbClr>
                  </a:solidFill>
                  <a:latin typeface="Raleway" panose="020B0003030101060003" pitchFamily="34" charset="0"/>
                </a:rPr>
                <a:t>Aliquam ac nibh commodo, efficitur elit nec, volutpat quam. Sed id varius turpis.</a:t>
              </a:r>
            </a:p>
          </p:txBody>
        </p:sp>
      </p:grpSp>
    </p:spTree>
    <p:extLst>
      <p:ext uri="{BB962C8B-B14F-4D97-AF65-F5344CB8AC3E}">
        <p14:creationId xmlns:p14="http://schemas.microsoft.com/office/powerpoint/2010/main" val="185834690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750"/>
                                        <p:tgtEl>
                                          <p:spTgt spid="8"/>
                                        </p:tgtEl>
                                      </p:cBhvr>
                                    </p:animEffect>
                                    <p:anim calcmode="lin" valueType="num">
                                      <p:cBhvr>
                                        <p:cTn id="14" dur="750" fill="hold"/>
                                        <p:tgtEl>
                                          <p:spTgt spid="8"/>
                                        </p:tgtEl>
                                        <p:attrNameLst>
                                          <p:attrName>ppt_x</p:attrName>
                                        </p:attrNameLst>
                                      </p:cBhvr>
                                      <p:tavLst>
                                        <p:tav tm="0">
                                          <p:val>
                                            <p:strVal val="#ppt_x"/>
                                          </p:val>
                                        </p:tav>
                                        <p:tav tm="100000">
                                          <p:val>
                                            <p:strVal val="#ppt_x"/>
                                          </p:val>
                                        </p:tav>
                                      </p:tavLst>
                                    </p:anim>
                                    <p:anim calcmode="lin" valueType="num">
                                      <p:cBhvr>
                                        <p:cTn id="15" dur="75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2"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1+#ppt_w/2"/>
                                          </p:val>
                                        </p:tav>
                                        <p:tav tm="100000">
                                          <p:val>
                                            <p:strVal val="#ppt_x"/>
                                          </p:val>
                                        </p:tav>
                                      </p:tavLst>
                                    </p:anim>
                                    <p:anim calcmode="lin" valueType="num">
                                      <p:cBhvr additive="base">
                                        <p:cTn id="25"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617577" y="123497"/>
            <a:ext cx="4459514" cy="810302"/>
            <a:chOff x="2890273" y="1314232"/>
            <a:chExt cx="3483555" cy="549605"/>
          </a:xfrm>
        </p:grpSpPr>
        <p:sp>
          <p:nvSpPr>
            <p:cNvPr id="6" name="矩形 5"/>
            <p:cNvSpPr/>
            <p:nvPr/>
          </p:nvSpPr>
          <p:spPr bwMode="auto">
            <a:xfrm>
              <a:off x="2952350" y="1314232"/>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latin typeface="华文新魏" panose="02010800040101010101" pitchFamily="2" charset="-122"/>
                  <a:ea typeface="华文新魏" panose="02010800040101010101" pitchFamily="2" charset="-122"/>
                </a:rPr>
                <a:t>单击此处添加文字模板</a:t>
              </a:r>
            </a:p>
          </p:txBody>
        </p:sp>
        <p:pic>
          <p:nvPicPr>
            <p:cNvPr id="7" name="图片 28" descr="C_108.jpg"/>
            <p:cNvPicPr>
              <a:picLocks noChangeAspect="1"/>
            </p:cNvPicPr>
            <p:nvPr/>
          </p:nvPicPr>
          <p:blipFill>
            <a:blip r:embed="rId3" cstate="email">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782685"/>
              <a:ext cx="3483555" cy="51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7"/>
          <p:cNvGrpSpPr/>
          <p:nvPr/>
        </p:nvGrpSpPr>
        <p:grpSpPr>
          <a:xfrm>
            <a:off x="1080241" y="1726201"/>
            <a:ext cx="7534185" cy="2715562"/>
            <a:chOff x="943025" y="1563638"/>
            <a:chExt cx="7325631" cy="2640393"/>
          </a:xfrm>
        </p:grpSpPr>
        <p:grpSp>
          <p:nvGrpSpPr>
            <p:cNvPr id="9" name="Group 35"/>
            <p:cNvGrpSpPr>
              <a:grpSpLocks/>
            </p:cNvGrpSpPr>
            <p:nvPr/>
          </p:nvGrpSpPr>
          <p:grpSpPr bwMode="auto">
            <a:xfrm>
              <a:off x="5749224" y="1612015"/>
              <a:ext cx="2519432" cy="1018613"/>
              <a:chOff x="0" y="0"/>
              <a:chExt cx="3425" cy="856"/>
            </a:xfrm>
          </p:grpSpPr>
          <p:sp>
            <p:nvSpPr>
              <p:cNvPr id="27" name="Rectangle 36"/>
              <p:cNvSpPr>
                <a:spLocks/>
              </p:cNvSpPr>
              <p:nvPr/>
            </p:nvSpPr>
            <p:spPr bwMode="auto">
              <a:xfrm>
                <a:off x="0" y="0"/>
                <a:ext cx="2577"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685617">
                  <a:lnSpc>
                    <a:spcPct val="80000"/>
                  </a:lnSpc>
                </a:pPr>
                <a:r>
                  <a:rPr lang="zh-CN" altLang="en-US" sz="1500" dirty="0">
                    <a:solidFill>
                      <a:srgbClr val="FFFFFF">
                        <a:lumMod val="50000"/>
                      </a:srgbClr>
                    </a:solidFill>
                    <a:latin typeface="Bebas Neue" charset="0"/>
                    <a:ea typeface="ＭＳ Ｐゴシック" charset="0"/>
                    <a:cs typeface="Bebas Neue" charset="0"/>
                    <a:sym typeface="Bebas Neue" charset="0"/>
                  </a:rPr>
                  <a:t>加入标题描述</a:t>
                </a:r>
                <a:endParaRPr lang="en-US" altLang="zh-CN" sz="1500" dirty="0">
                  <a:solidFill>
                    <a:srgbClr val="FFFFFF">
                      <a:lumMod val="50000"/>
                    </a:srgbClr>
                  </a:solidFill>
                  <a:latin typeface="Bebas Neue" charset="0"/>
                  <a:ea typeface="ＭＳ Ｐゴシック" charset="0"/>
                  <a:cs typeface="Bebas Neue" charset="0"/>
                  <a:sym typeface="Bebas Neue" charset="0"/>
                </a:endParaRPr>
              </a:p>
            </p:txBody>
          </p:sp>
          <p:sp>
            <p:nvSpPr>
              <p:cNvPr id="28" name="Rectangle 37"/>
              <p:cNvSpPr>
                <a:spLocks/>
              </p:cNvSpPr>
              <p:nvPr/>
            </p:nvSpPr>
            <p:spPr bwMode="auto">
              <a:xfrm>
                <a:off x="12" y="181"/>
                <a:ext cx="3413" cy="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685617">
                  <a:lnSpc>
                    <a:spcPct val="125000"/>
                  </a:lnSpc>
                </a:pPr>
                <a:r>
                  <a:rPr lang="en-US" sz="750" dirty="0" err="1">
                    <a:solidFill>
                      <a:srgbClr val="FFFFFF">
                        <a:lumMod val="50000"/>
                      </a:srgbClr>
                    </a:solidFill>
                    <a:latin typeface="Lato" pitchFamily="34" charset="0"/>
                  </a:rPr>
                  <a:t>Lorem</a:t>
                </a:r>
                <a:r>
                  <a:rPr lang="en-US" sz="750" dirty="0">
                    <a:solidFill>
                      <a:srgbClr val="FFFFFF">
                        <a:lumMod val="50000"/>
                      </a:srgbClr>
                    </a:solidFill>
                    <a:latin typeface="Lato" pitchFamily="34" charset="0"/>
                  </a:rPr>
                  <a:t> </a:t>
                </a:r>
                <a:r>
                  <a:rPr lang="en-US" sz="750" dirty="0" err="1">
                    <a:solidFill>
                      <a:srgbClr val="FFFFFF">
                        <a:lumMod val="50000"/>
                      </a:srgbClr>
                    </a:solidFill>
                    <a:latin typeface="Lato" pitchFamily="34" charset="0"/>
                  </a:rPr>
                  <a:t>Ipsum</a:t>
                </a:r>
                <a:r>
                  <a:rPr lang="en-US" sz="750" dirty="0">
                    <a:solidFill>
                      <a:srgbClr val="FFFFFF">
                        <a:lumMod val="50000"/>
                      </a:srgbClr>
                    </a:solidFill>
                    <a:latin typeface="Lato" pitchFamily="34" charset="0"/>
                  </a:rPr>
                  <a:t> is simply dummy text of the printing and typesetting industry. </a:t>
                </a:r>
                <a:r>
                  <a:rPr lang="en-US" sz="750" dirty="0" err="1">
                    <a:solidFill>
                      <a:srgbClr val="FFFFFF">
                        <a:lumMod val="50000"/>
                      </a:srgbClr>
                    </a:solidFill>
                    <a:latin typeface="Lato" pitchFamily="34" charset="0"/>
                  </a:rPr>
                  <a:t>Lorem</a:t>
                </a:r>
                <a:r>
                  <a:rPr lang="en-US" sz="750" dirty="0">
                    <a:solidFill>
                      <a:srgbClr val="FFFFFF">
                        <a:lumMod val="50000"/>
                      </a:srgbClr>
                    </a:solidFill>
                    <a:latin typeface="Lato" pitchFamily="34" charset="0"/>
                  </a:rPr>
                  <a:t> </a:t>
                </a:r>
                <a:r>
                  <a:rPr lang="en-US" sz="750" dirty="0" err="1">
                    <a:solidFill>
                      <a:srgbClr val="FFFFFF">
                        <a:lumMod val="50000"/>
                      </a:srgbClr>
                    </a:solidFill>
                    <a:latin typeface="Lato" pitchFamily="34" charset="0"/>
                  </a:rPr>
                  <a:t>Ipsum</a:t>
                </a:r>
                <a:r>
                  <a:rPr lang="en-US" sz="750" dirty="0">
                    <a:solidFill>
                      <a:srgbClr val="FFFFFF">
                        <a:lumMod val="50000"/>
                      </a:srgbClr>
                    </a:solidFill>
                    <a:latin typeface="Lato" pitchFamily="34" charset="0"/>
                  </a:rPr>
                  <a:t> has been the industry's standard dummy text ever since the </a:t>
                </a:r>
                <a:r>
                  <a:rPr lang="en-US" sz="750" dirty="0" err="1">
                    <a:solidFill>
                      <a:srgbClr val="FFFFFF">
                        <a:lumMod val="50000"/>
                      </a:srgbClr>
                    </a:solidFill>
                    <a:latin typeface="Lato" pitchFamily="34" charset="0"/>
                  </a:rPr>
                  <a:t>1500s</a:t>
                </a:r>
                <a:r>
                  <a:rPr lang="en-US" sz="750" dirty="0">
                    <a:solidFill>
                      <a:srgbClr val="FFFFFF">
                        <a:lumMod val="50000"/>
                      </a:srgbClr>
                    </a:solidFill>
                    <a:latin typeface="Lato" pitchFamily="34" charset="0"/>
                  </a:rPr>
                  <a:t>, when an unknown printer took a galley of type and scrambled it to make a type specimen .</a:t>
                </a:r>
                <a:endParaRPr lang="en-US" sz="750" dirty="0">
                  <a:solidFill>
                    <a:srgbClr val="FFFFFF">
                      <a:lumMod val="50000"/>
                    </a:srgbClr>
                  </a:solidFill>
                  <a:latin typeface="Lato" pitchFamily="34" charset="0"/>
                  <a:ea typeface="ＭＳ Ｐゴシック" charset="0"/>
                  <a:cs typeface="Lato Light" charset="0"/>
                  <a:sym typeface="Lato Light" charset="0"/>
                </a:endParaRPr>
              </a:p>
            </p:txBody>
          </p:sp>
        </p:grpSp>
        <p:sp>
          <p:nvSpPr>
            <p:cNvPr id="10" name="Oval 5"/>
            <p:cNvSpPr/>
            <p:nvPr/>
          </p:nvSpPr>
          <p:spPr bwMode="auto">
            <a:xfrm>
              <a:off x="4915380" y="1563638"/>
              <a:ext cx="634648" cy="634648"/>
            </a:xfrm>
            <a:prstGeom prst="ellipse">
              <a:avLst/>
            </a:prstGeom>
            <a:solidFill>
              <a:srgbClr val="BE2732"/>
            </a:solidFill>
            <a:ln w="25400" cap="flat" cmpd="sng" algn="ctr">
              <a:noFill/>
              <a:prstDash val="solid"/>
              <a:round/>
              <a:headEnd type="none" w="med" len="med"/>
              <a:tailEnd type="none" w="med" len="med"/>
            </a:ln>
            <a:effectLst/>
            <a:extLst/>
          </p:spPr>
          <p:txBody>
            <a:bodyPr vert="horz" wrap="square" lIns="68564" tIns="34282" rIns="68564" bIns="34282" numCol="1" rtlCol="0" anchor="t" anchorCtr="0" compatLnSpc="1">
              <a:prstTxWarp prst="textNoShape">
                <a:avLst/>
              </a:prstTxWarp>
            </a:bodyPr>
            <a:lstStyle/>
            <a:p>
              <a:pPr algn="ctr" defTabSz="685617" fontAlgn="base">
                <a:spcBef>
                  <a:spcPct val="0"/>
                </a:spcBef>
                <a:spcAft>
                  <a:spcPct val="0"/>
                </a:spcAft>
              </a:pPr>
              <a:endParaRPr lang="en-US" sz="4199">
                <a:solidFill>
                  <a:srgbClr val="FFFFFF">
                    <a:lumMod val="50000"/>
                  </a:srgbClr>
                </a:solidFill>
                <a:latin typeface="Gill Sans" charset="0"/>
                <a:ea typeface="ヒラギノ角ゴ ProN W3" charset="0"/>
                <a:cs typeface="ヒラギノ角ゴ ProN W3" charset="0"/>
                <a:sym typeface="Gill Sans" charset="0"/>
              </a:endParaRPr>
            </a:p>
          </p:txBody>
        </p:sp>
        <p:grpSp>
          <p:nvGrpSpPr>
            <p:cNvPr id="11" name="Group 35"/>
            <p:cNvGrpSpPr>
              <a:grpSpLocks/>
            </p:cNvGrpSpPr>
            <p:nvPr/>
          </p:nvGrpSpPr>
          <p:grpSpPr bwMode="auto">
            <a:xfrm>
              <a:off x="5749224" y="3185418"/>
              <a:ext cx="2519432" cy="1018613"/>
              <a:chOff x="0" y="0"/>
              <a:chExt cx="3425" cy="856"/>
            </a:xfrm>
          </p:grpSpPr>
          <p:sp>
            <p:nvSpPr>
              <p:cNvPr id="25" name="Rectangle 36"/>
              <p:cNvSpPr>
                <a:spLocks/>
              </p:cNvSpPr>
              <p:nvPr/>
            </p:nvSpPr>
            <p:spPr bwMode="auto">
              <a:xfrm>
                <a:off x="0" y="0"/>
                <a:ext cx="2577"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685617">
                  <a:lnSpc>
                    <a:spcPct val="80000"/>
                  </a:lnSpc>
                </a:pPr>
                <a:r>
                  <a:rPr lang="zh-CN" altLang="en-US" sz="1500" dirty="0">
                    <a:solidFill>
                      <a:srgbClr val="FFFFFF">
                        <a:lumMod val="50000"/>
                      </a:srgbClr>
                    </a:solidFill>
                    <a:latin typeface="Bebas Neue" charset="0"/>
                    <a:ea typeface="ＭＳ Ｐゴシック" charset="0"/>
                    <a:cs typeface="Bebas Neue" charset="0"/>
                    <a:sym typeface="Bebas Neue" charset="0"/>
                  </a:rPr>
                  <a:t>加入标题描述</a:t>
                </a:r>
                <a:endParaRPr lang="en-US" altLang="zh-CN" sz="1500" dirty="0">
                  <a:solidFill>
                    <a:srgbClr val="FFFFFF">
                      <a:lumMod val="50000"/>
                    </a:srgbClr>
                  </a:solidFill>
                  <a:latin typeface="Bebas Neue" charset="0"/>
                  <a:ea typeface="ＭＳ Ｐゴシック" charset="0"/>
                  <a:cs typeface="Bebas Neue" charset="0"/>
                  <a:sym typeface="Bebas Neue" charset="0"/>
                </a:endParaRPr>
              </a:p>
            </p:txBody>
          </p:sp>
          <p:sp>
            <p:nvSpPr>
              <p:cNvPr id="26" name="Rectangle 37"/>
              <p:cNvSpPr>
                <a:spLocks/>
              </p:cNvSpPr>
              <p:nvPr/>
            </p:nvSpPr>
            <p:spPr bwMode="auto">
              <a:xfrm>
                <a:off x="12" y="181"/>
                <a:ext cx="3413" cy="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685617">
                  <a:lnSpc>
                    <a:spcPct val="125000"/>
                  </a:lnSpc>
                </a:pPr>
                <a:r>
                  <a:rPr lang="en-US" sz="750" dirty="0" err="1">
                    <a:solidFill>
                      <a:srgbClr val="FFFFFF">
                        <a:lumMod val="50000"/>
                      </a:srgbClr>
                    </a:solidFill>
                    <a:latin typeface="Lato" pitchFamily="34" charset="0"/>
                  </a:rPr>
                  <a:t>Lorem</a:t>
                </a:r>
                <a:r>
                  <a:rPr lang="en-US" sz="750" dirty="0">
                    <a:solidFill>
                      <a:srgbClr val="FFFFFF">
                        <a:lumMod val="50000"/>
                      </a:srgbClr>
                    </a:solidFill>
                    <a:latin typeface="Lato" pitchFamily="34" charset="0"/>
                  </a:rPr>
                  <a:t> </a:t>
                </a:r>
                <a:r>
                  <a:rPr lang="en-US" sz="750" dirty="0" err="1">
                    <a:solidFill>
                      <a:srgbClr val="FFFFFF">
                        <a:lumMod val="50000"/>
                      </a:srgbClr>
                    </a:solidFill>
                    <a:latin typeface="Lato" pitchFamily="34" charset="0"/>
                  </a:rPr>
                  <a:t>Ipsum</a:t>
                </a:r>
                <a:r>
                  <a:rPr lang="en-US" sz="750" dirty="0">
                    <a:solidFill>
                      <a:srgbClr val="FFFFFF">
                        <a:lumMod val="50000"/>
                      </a:srgbClr>
                    </a:solidFill>
                    <a:latin typeface="Lato" pitchFamily="34" charset="0"/>
                  </a:rPr>
                  <a:t> is simply dummy text of the printing and typesetting industry. </a:t>
                </a:r>
                <a:r>
                  <a:rPr lang="en-US" sz="750" dirty="0" err="1">
                    <a:solidFill>
                      <a:srgbClr val="FFFFFF">
                        <a:lumMod val="50000"/>
                      </a:srgbClr>
                    </a:solidFill>
                    <a:latin typeface="Lato" pitchFamily="34" charset="0"/>
                  </a:rPr>
                  <a:t>Lorem</a:t>
                </a:r>
                <a:r>
                  <a:rPr lang="en-US" sz="750" dirty="0">
                    <a:solidFill>
                      <a:srgbClr val="FFFFFF">
                        <a:lumMod val="50000"/>
                      </a:srgbClr>
                    </a:solidFill>
                    <a:latin typeface="Lato" pitchFamily="34" charset="0"/>
                  </a:rPr>
                  <a:t> </a:t>
                </a:r>
                <a:r>
                  <a:rPr lang="en-US" sz="750" dirty="0" err="1">
                    <a:solidFill>
                      <a:srgbClr val="FFFFFF">
                        <a:lumMod val="50000"/>
                      </a:srgbClr>
                    </a:solidFill>
                    <a:latin typeface="Lato" pitchFamily="34" charset="0"/>
                  </a:rPr>
                  <a:t>Ipsum</a:t>
                </a:r>
                <a:r>
                  <a:rPr lang="en-US" sz="750" dirty="0">
                    <a:solidFill>
                      <a:srgbClr val="FFFFFF">
                        <a:lumMod val="50000"/>
                      </a:srgbClr>
                    </a:solidFill>
                    <a:latin typeface="Lato" pitchFamily="34" charset="0"/>
                  </a:rPr>
                  <a:t> has been the industry's standard dummy text ever since the </a:t>
                </a:r>
                <a:r>
                  <a:rPr lang="en-US" sz="750" dirty="0" err="1">
                    <a:solidFill>
                      <a:srgbClr val="FFFFFF">
                        <a:lumMod val="50000"/>
                      </a:srgbClr>
                    </a:solidFill>
                    <a:latin typeface="Lato" pitchFamily="34" charset="0"/>
                  </a:rPr>
                  <a:t>1500s</a:t>
                </a:r>
                <a:r>
                  <a:rPr lang="en-US" sz="750" dirty="0">
                    <a:solidFill>
                      <a:srgbClr val="FFFFFF">
                        <a:lumMod val="50000"/>
                      </a:srgbClr>
                    </a:solidFill>
                    <a:latin typeface="Lato" pitchFamily="34" charset="0"/>
                  </a:rPr>
                  <a:t>, when an unknown printer took a galley of type and scrambled it to make a type specimen .</a:t>
                </a:r>
                <a:endParaRPr lang="en-US" sz="750" dirty="0">
                  <a:solidFill>
                    <a:srgbClr val="FFFFFF">
                      <a:lumMod val="50000"/>
                    </a:srgbClr>
                  </a:solidFill>
                  <a:latin typeface="Lato" pitchFamily="34" charset="0"/>
                  <a:ea typeface="ＭＳ Ｐゴシック" charset="0"/>
                  <a:cs typeface="Lato Light" charset="0"/>
                  <a:sym typeface="Lato Light" charset="0"/>
                </a:endParaRPr>
              </a:p>
            </p:txBody>
          </p:sp>
        </p:grpSp>
        <p:sp>
          <p:nvSpPr>
            <p:cNvPr id="12" name="Oval 198"/>
            <p:cNvSpPr/>
            <p:nvPr/>
          </p:nvSpPr>
          <p:spPr bwMode="auto">
            <a:xfrm>
              <a:off x="4915380" y="3137041"/>
              <a:ext cx="634648" cy="634648"/>
            </a:xfrm>
            <a:prstGeom prst="ellipse">
              <a:avLst/>
            </a:prstGeom>
            <a:solidFill>
              <a:schemeClr val="tx2">
                <a:lumMod val="50000"/>
              </a:schemeClr>
            </a:solidFill>
            <a:ln w="25400" cap="flat" cmpd="sng" algn="ctr">
              <a:noFill/>
              <a:prstDash val="solid"/>
              <a:round/>
              <a:headEnd type="none" w="med" len="med"/>
              <a:tailEnd type="none" w="med" len="med"/>
            </a:ln>
            <a:effectLst/>
            <a:extLst/>
          </p:spPr>
          <p:txBody>
            <a:bodyPr vert="horz" wrap="square" lIns="68564" tIns="34282" rIns="68564" bIns="34282" numCol="1" rtlCol="0" anchor="t" anchorCtr="0" compatLnSpc="1">
              <a:prstTxWarp prst="textNoShape">
                <a:avLst/>
              </a:prstTxWarp>
            </a:bodyPr>
            <a:lstStyle/>
            <a:p>
              <a:pPr algn="ctr" defTabSz="685617" fontAlgn="base">
                <a:spcBef>
                  <a:spcPct val="0"/>
                </a:spcBef>
                <a:spcAft>
                  <a:spcPct val="0"/>
                </a:spcAft>
              </a:pPr>
              <a:endParaRPr lang="en-US" sz="4199">
                <a:solidFill>
                  <a:srgbClr val="FFFFFF">
                    <a:lumMod val="50000"/>
                  </a:srgbClr>
                </a:solidFill>
                <a:latin typeface="Gill Sans" charset="0"/>
                <a:ea typeface="ヒラギノ角ゴ ProN W3" charset="0"/>
                <a:cs typeface="ヒラギノ角ゴ ProN W3" charset="0"/>
                <a:sym typeface="Gill Sans" charset="0"/>
              </a:endParaRPr>
            </a:p>
          </p:txBody>
        </p:sp>
        <p:grpSp>
          <p:nvGrpSpPr>
            <p:cNvPr id="13" name="Group 35"/>
            <p:cNvGrpSpPr>
              <a:grpSpLocks/>
            </p:cNvGrpSpPr>
            <p:nvPr/>
          </p:nvGrpSpPr>
          <p:grpSpPr bwMode="auto">
            <a:xfrm>
              <a:off x="1776869" y="1612015"/>
              <a:ext cx="2519432" cy="1018613"/>
              <a:chOff x="0" y="0"/>
              <a:chExt cx="3425" cy="856"/>
            </a:xfrm>
          </p:grpSpPr>
          <p:sp>
            <p:nvSpPr>
              <p:cNvPr id="23" name="Rectangle 36"/>
              <p:cNvSpPr>
                <a:spLocks/>
              </p:cNvSpPr>
              <p:nvPr/>
            </p:nvSpPr>
            <p:spPr bwMode="auto">
              <a:xfrm>
                <a:off x="0" y="0"/>
                <a:ext cx="2577"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685617">
                  <a:lnSpc>
                    <a:spcPct val="80000"/>
                  </a:lnSpc>
                </a:pPr>
                <a:r>
                  <a:rPr lang="zh-CN" altLang="en-US" sz="1500" dirty="0">
                    <a:solidFill>
                      <a:srgbClr val="FFFFFF">
                        <a:lumMod val="50000"/>
                      </a:srgbClr>
                    </a:solidFill>
                    <a:latin typeface="Bebas Neue" charset="0"/>
                    <a:ea typeface="ＭＳ Ｐゴシック" charset="0"/>
                    <a:cs typeface="Bebas Neue" charset="0"/>
                    <a:sym typeface="Bebas Neue" charset="0"/>
                  </a:rPr>
                  <a:t>加入标题描述</a:t>
                </a:r>
                <a:endParaRPr lang="en-US" sz="1500" dirty="0">
                  <a:solidFill>
                    <a:srgbClr val="FFFFFF">
                      <a:lumMod val="50000"/>
                    </a:srgbClr>
                  </a:solidFill>
                  <a:latin typeface="Bebas Neue" charset="0"/>
                  <a:ea typeface="ＭＳ Ｐゴシック" charset="0"/>
                  <a:cs typeface="Bebas Neue" charset="0"/>
                  <a:sym typeface="Bebas Neue" charset="0"/>
                </a:endParaRPr>
              </a:p>
            </p:txBody>
          </p:sp>
          <p:sp>
            <p:nvSpPr>
              <p:cNvPr id="24" name="Rectangle 37"/>
              <p:cNvSpPr>
                <a:spLocks/>
              </p:cNvSpPr>
              <p:nvPr/>
            </p:nvSpPr>
            <p:spPr bwMode="auto">
              <a:xfrm>
                <a:off x="12" y="181"/>
                <a:ext cx="3413" cy="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685617">
                  <a:lnSpc>
                    <a:spcPct val="125000"/>
                  </a:lnSpc>
                </a:pPr>
                <a:r>
                  <a:rPr lang="en-US" sz="750" dirty="0" err="1">
                    <a:solidFill>
                      <a:srgbClr val="FFFFFF">
                        <a:lumMod val="50000"/>
                      </a:srgbClr>
                    </a:solidFill>
                    <a:latin typeface="Lato" pitchFamily="34" charset="0"/>
                  </a:rPr>
                  <a:t>Lorem</a:t>
                </a:r>
                <a:r>
                  <a:rPr lang="en-US" sz="750" dirty="0">
                    <a:solidFill>
                      <a:srgbClr val="FFFFFF">
                        <a:lumMod val="50000"/>
                      </a:srgbClr>
                    </a:solidFill>
                    <a:latin typeface="Lato" pitchFamily="34" charset="0"/>
                  </a:rPr>
                  <a:t> </a:t>
                </a:r>
                <a:r>
                  <a:rPr lang="en-US" sz="750" dirty="0" err="1">
                    <a:solidFill>
                      <a:srgbClr val="FFFFFF">
                        <a:lumMod val="50000"/>
                      </a:srgbClr>
                    </a:solidFill>
                    <a:latin typeface="Lato" pitchFamily="34" charset="0"/>
                  </a:rPr>
                  <a:t>Ipsum</a:t>
                </a:r>
                <a:r>
                  <a:rPr lang="en-US" sz="750" dirty="0">
                    <a:solidFill>
                      <a:srgbClr val="FFFFFF">
                        <a:lumMod val="50000"/>
                      </a:srgbClr>
                    </a:solidFill>
                    <a:latin typeface="Lato" pitchFamily="34" charset="0"/>
                  </a:rPr>
                  <a:t> is simply dummy text of the printing and typesetting industry. </a:t>
                </a:r>
                <a:r>
                  <a:rPr lang="en-US" sz="750" dirty="0" err="1">
                    <a:solidFill>
                      <a:srgbClr val="FFFFFF">
                        <a:lumMod val="50000"/>
                      </a:srgbClr>
                    </a:solidFill>
                    <a:latin typeface="Lato" pitchFamily="34" charset="0"/>
                  </a:rPr>
                  <a:t>Lorem</a:t>
                </a:r>
                <a:r>
                  <a:rPr lang="en-US" sz="750" dirty="0">
                    <a:solidFill>
                      <a:srgbClr val="FFFFFF">
                        <a:lumMod val="50000"/>
                      </a:srgbClr>
                    </a:solidFill>
                    <a:latin typeface="Lato" pitchFamily="34" charset="0"/>
                  </a:rPr>
                  <a:t> </a:t>
                </a:r>
                <a:r>
                  <a:rPr lang="en-US" sz="750" dirty="0" err="1">
                    <a:solidFill>
                      <a:srgbClr val="FFFFFF">
                        <a:lumMod val="50000"/>
                      </a:srgbClr>
                    </a:solidFill>
                    <a:latin typeface="Lato" pitchFamily="34" charset="0"/>
                  </a:rPr>
                  <a:t>Ipsum</a:t>
                </a:r>
                <a:r>
                  <a:rPr lang="en-US" sz="750" dirty="0">
                    <a:solidFill>
                      <a:srgbClr val="FFFFFF">
                        <a:lumMod val="50000"/>
                      </a:srgbClr>
                    </a:solidFill>
                    <a:latin typeface="Lato" pitchFamily="34" charset="0"/>
                  </a:rPr>
                  <a:t> has been the industry's standard dummy text ever since the </a:t>
                </a:r>
                <a:r>
                  <a:rPr lang="en-US" sz="750" dirty="0" err="1">
                    <a:solidFill>
                      <a:srgbClr val="FFFFFF">
                        <a:lumMod val="50000"/>
                      </a:srgbClr>
                    </a:solidFill>
                    <a:latin typeface="Lato" pitchFamily="34" charset="0"/>
                  </a:rPr>
                  <a:t>1500s</a:t>
                </a:r>
                <a:r>
                  <a:rPr lang="en-US" sz="750" dirty="0">
                    <a:solidFill>
                      <a:srgbClr val="FFFFFF">
                        <a:lumMod val="50000"/>
                      </a:srgbClr>
                    </a:solidFill>
                    <a:latin typeface="Lato" pitchFamily="34" charset="0"/>
                  </a:rPr>
                  <a:t>, when an unknown printer took a galley of type and scrambled it to make a type specimen .</a:t>
                </a:r>
                <a:endParaRPr lang="en-US" sz="750" dirty="0">
                  <a:solidFill>
                    <a:srgbClr val="FFFFFF">
                      <a:lumMod val="50000"/>
                    </a:srgbClr>
                  </a:solidFill>
                  <a:latin typeface="Lato" pitchFamily="34" charset="0"/>
                  <a:ea typeface="ＭＳ Ｐゴシック" charset="0"/>
                  <a:cs typeface="Lato Light" charset="0"/>
                  <a:sym typeface="Lato Light" charset="0"/>
                </a:endParaRPr>
              </a:p>
            </p:txBody>
          </p:sp>
        </p:grpSp>
        <p:sp>
          <p:nvSpPr>
            <p:cNvPr id="14" name="Oval 202"/>
            <p:cNvSpPr/>
            <p:nvPr/>
          </p:nvSpPr>
          <p:spPr bwMode="auto">
            <a:xfrm>
              <a:off x="943025" y="1563638"/>
              <a:ext cx="634648" cy="634648"/>
            </a:xfrm>
            <a:prstGeom prst="ellipse">
              <a:avLst/>
            </a:prstGeom>
            <a:solidFill>
              <a:schemeClr val="tx2">
                <a:lumMod val="50000"/>
              </a:schemeClr>
            </a:solidFill>
            <a:ln w="25400" cap="flat" cmpd="sng" algn="ctr">
              <a:noFill/>
              <a:prstDash val="solid"/>
              <a:round/>
              <a:headEnd type="none" w="med" len="med"/>
              <a:tailEnd type="none" w="med" len="med"/>
            </a:ln>
            <a:effectLst/>
            <a:extLst/>
          </p:spPr>
          <p:txBody>
            <a:bodyPr vert="horz" wrap="square" lIns="68564" tIns="34282" rIns="68564" bIns="34282" numCol="1" rtlCol="0" anchor="t" anchorCtr="0" compatLnSpc="1">
              <a:prstTxWarp prst="textNoShape">
                <a:avLst/>
              </a:prstTxWarp>
            </a:bodyPr>
            <a:lstStyle/>
            <a:p>
              <a:pPr algn="ctr" defTabSz="685617" fontAlgn="base">
                <a:spcBef>
                  <a:spcPct val="0"/>
                </a:spcBef>
                <a:spcAft>
                  <a:spcPct val="0"/>
                </a:spcAft>
              </a:pPr>
              <a:endParaRPr lang="en-US" sz="4199">
                <a:solidFill>
                  <a:srgbClr val="FFFFFF">
                    <a:lumMod val="50000"/>
                  </a:srgbClr>
                </a:solidFill>
                <a:latin typeface="Gill Sans" charset="0"/>
                <a:ea typeface="ヒラギノ角ゴ ProN W3" charset="0"/>
                <a:cs typeface="ヒラギノ角ゴ ProN W3" charset="0"/>
                <a:sym typeface="Gill Sans" charset="0"/>
              </a:endParaRPr>
            </a:p>
          </p:txBody>
        </p:sp>
        <p:grpSp>
          <p:nvGrpSpPr>
            <p:cNvPr id="15" name="Group 35"/>
            <p:cNvGrpSpPr>
              <a:grpSpLocks/>
            </p:cNvGrpSpPr>
            <p:nvPr/>
          </p:nvGrpSpPr>
          <p:grpSpPr bwMode="auto">
            <a:xfrm>
              <a:off x="1776869" y="3185418"/>
              <a:ext cx="2519432" cy="1018613"/>
              <a:chOff x="0" y="0"/>
              <a:chExt cx="3425" cy="856"/>
            </a:xfrm>
          </p:grpSpPr>
          <p:sp>
            <p:nvSpPr>
              <p:cNvPr id="21" name="Rectangle 36"/>
              <p:cNvSpPr>
                <a:spLocks/>
              </p:cNvSpPr>
              <p:nvPr/>
            </p:nvSpPr>
            <p:spPr bwMode="auto">
              <a:xfrm>
                <a:off x="0" y="0"/>
                <a:ext cx="2577"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685617">
                  <a:lnSpc>
                    <a:spcPct val="80000"/>
                  </a:lnSpc>
                </a:pPr>
                <a:r>
                  <a:rPr lang="zh-CN" altLang="en-US" sz="1500" dirty="0">
                    <a:solidFill>
                      <a:srgbClr val="FFFFFF">
                        <a:lumMod val="50000"/>
                      </a:srgbClr>
                    </a:solidFill>
                    <a:latin typeface="Bebas Neue" charset="0"/>
                    <a:ea typeface="ＭＳ Ｐゴシック" charset="0"/>
                    <a:cs typeface="Bebas Neue" charset="0"/>
                    <a:sym typeface="Bebas Neue" charset="0"/>
                  </a:rPr>
                  <a:t>加入标题描述</a:t>
                </a:r>
                <a:endParaRPr lang="en-US" altLang="zh-CN" sz="1500" dirty="0">
                  <a:solidFill>
                    <a:srgbClr val="FFFFFF">
                      <a:lumMod val="50000"/>
                    </a:srgbClr>
                  </a:solidFill>
                  <a:latin typeface="Bebas Neue" charset="0"/>
                  <a:ea typeface="ＭＳ Ｐゴシック" charset="0"/>
                  <a:cs typeface="Bebas Neue" charset="0"/>
                  <a:sym typeface="Bebas Neue" charset="0"/>
                </a:endParaRPr>
              </a:p>
            </p:txBody>
          </p:sp>
          <p:sp>
            <p:nvSpPr>
              <p:cNvPr id="22" name="Rectangle 37"/>
              <p:cNvSpPr>
                <a:spLocks/>
              </p:cNvSpPr>
              <p:nvPr/>
            </p:nvSpPr>
            <p:spPr bwMode="auto">
              <a:xfrm>
                <a:off x="12" y="181"/>
                <a:ext cx="3413" cy="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685617">
                  <a:lnSpc>
                    <a:spcPct val="125000"/>
                  </a:lnSpc>
                </a:pPr>
                <a:r>
                  <a:rPr lang="en-US" sz="750" dirty="0" err="1">
                    <a:solidFill>
                      <a:srgbClr val="FFFFFF">
                        <a:lumMod val="50000"/>
                      </a:srgbClr>
                    </a:solidFill>
                    <a:latin typeface="Lato" pitchFamily="34" charset="0"/>
                  </a:rPr>
                  <a:t>Lorem</a:t>
                </a:r>
                <a:r>
                  <a:rPr lang="en-US" sz="750" dirty="0">
                    <a:solidFill>
                      <a:srgbClr val="FFFFFF">
                        <a:lumMod val="50000"/>
                      </a:srgbClr>
                    </a:solidFill>
                    <a:latin typeface="Lato" pitchFamily="34" charset="0"/>
                  </a:rPr>
                  <a:t> </a:t>
                </a:r>
                <a:r>
                  <a:rPr lang="en-US" sz="750" dirty="0" err="1">
                    <a:solidFill>
                      <a:srgbClr val="FFFFFF">
                        <a:lumMod val="50000"/>
                      </a:srgbClr>
                    </a:solidFill>
                    <a:latin typeface="Lato" pitchFamily="34" charset="0"/>
                  </a:rPr>
                  <a:t>Ipsum</a:t>
                </a:r>
                <a:r>
                  <a:rPr lang="en-US" sz="750" dirty="0">
                    <a:solidFill>
                      <a:srgbClr val="FFFFFF">
                        <a:lumMod val="50000"/>
                      </a:srgbClr>
                    </a:solidFill>
                    <a:latin typeface="Lato" pitchFamily="34" charset="0"/>
                  </a:rPr>
                  <a:t> is simply dummy text of the printing and typesetting industry. </a:t>
                </a:r>
                <a:r>
                  <a:rPr lang="en-US" sz="750" dirty="0" err="1">
                    <a:solidFill>
                      <a:srgbClr val="FFFFFF">
                        <a:lumMod val="50000"/>
                      </a:srgbClr>
                    </a:solidFill>
                    <a:latin typeface="Lato" pitchFamily="34" charset="0"/>
                  </a:rPr>
                  <a:t>Lorem</a:t>
                </a:r>
                <a:r>
                  <a:rPr lang="en-US" sz="750" dirty="0">
                    <a:solidFill>
                      <a:srgbClr val="FFFFFF">
                        <a:lumMod val="50000"/>
                      </a:srgbClr>
                    </a:solidFill>
                    <a:latin typeface="Lato" pitchFamily="34" charset="0"/>
                  </a:rPr>
                  <a:t> </a:t>
                </a:r>
                <a:r>
                  <a:rPr lang="en-US" sz="750" dirty="0" err="1">
                    <a:solidFill>
                      <a:srgbClr val="FFFFFF">
                        <a:lumMod val="50000"/>
                      </a:srgbClr>
                    </a:solidFill>
                    <a:latin typeface="Lato" pitchFamily="34" charset="0"/>
                  </a:rPr>
                  <a:t>Ipsum</a:t>
                </a:r>
                <a:r>
                  <a:rPr lang="en-US" sz="750" dirty="0">
                    <a:solidFill>
                      <a:srgbClr val="FFFFFF">
                        <a:lumMod val="50000"/>
                      </a:srgbClr>
                    </a:solidFill>
                    <a:latin typeface="Lato" pitchFamily="34" charset="0"/>
                  </a:rPr>
                  <a:t> has been the industry's standard dummy text ever since the </a:t>
                </a:r>
                <a:r>
                  <a:rPr lang="en-US" sz="750" dirty="0" err="1">
                    <a:solidFill>
                      <a:srgbClr val="FFFFFF">
                        <a:lumMod val="50000"/>
                      </a:srgbClr>
                    </a:solidFill>
                    <a:latin typeface="Lato" pitchFamily="34" charset="0"/>
                  </a:rPr>
                  <a:t>1500s</a:t>
                </a:r>
                <a:r>
                  <a:rPr lang="en-US" sz="750" dirty="0">
                    <a:solidFill>
                      <a:srgbClr val="FFFFFF">
                        <a:lumMod val="50000"/>
                      </a:srgbClr>
                    </a:solidFill>
                    <a:latin typeface="Lato" pitchFamily="34" charset="0"/>
                  </a:rPr>
                  <a:t>, when an unknown printer took a galley of type and scrambled it to make a type specimen .</a:t>
                </a:r>
                <a:endParaRPr lang="en-US" sz="750" dirty="0">
                  <a:solidFill>
                    <a:srgbClr val="FFFFFF">
                      <a:lumMod val="50000"/>
                    </a:srgbClr>
                  </a:solidFill>
                  <a:latin typeface="Lato" pitchFamily="34" charset="0"/>
                  <a:ea typeface="ＭＳ Ｐゴシック" charset="0"/>
                  <a:cs typeface="Lato Light" charset="0"/>
                  <a:sym typeface="Lato Light" charset="0"/>
                </a:endParaRPr>
              </a:p>
            </p:txBody>
          </p:sp>
        </p:grpSp>
        <p:sp>
          <p:nvSpPr>
            <p:cNvPr id="16" name="Oval 206"/>
            <p:cNvSpPr/>
            <p:nvPr/>
          </p:nvSpPr>
          <p:spPr bwMode="auto">
            <a:xfrm>
              <a:off x="943025" y="3137041"/>
              <a:ext cx="634648" cy="634648"/>
            </a:xfrm>
            <a:prstGeom prst="ellipse">
              <a:avLst/>
            </a:prstGeom>
            <a:solidFill>
              <a:srgbClr val="BE2732"/>
            </a:solidFill>
            <a:ln w="25400" cap="flat" cmpd="sng" algn="ctr">
              <a:noFill/>
              <a:prstDash val="solid"/>
              <a:round/>
              <a:headEnd type="none" w="med" len="med"/>
              <a:tailEnd type="none" w="med" len="med"/>
            </a:ln>
            <a:effectLst/>
            <a:extLst/>
          </p:spPr>
          <p:txBody>
            <a:bodyPr vert="horz" wrap="square" lIns="68564" tIns="34282" rIns="68564" bIns="34282" numCol="1" rtlCol="0" anchor="t" anchorCtr="0" compatLnSpc="1">
              <a:prstTxWarp prst="textNoShape">
                <a:avLst/>
              </a:prstTxWarp>
            </a:bodyPr>
            <a:lstStyle/>
            <a:p>
              <a:pPr algn="ctr" defTabSz="685617" fontAlgn="base">
                <a:spcBef>
                  <a:spcPct val="0"/>
                </a:spcBef>
                <a:spcAft>
                  <a:spcPct val="0"/>
                </a:spcAft>
              </a:pPr>
              <a:endParaRPr lang="en-US" sz="4199">
                <a:solidFill>
                  <a:srgbClr val="FFFFFF">
                    <a:lumMod val="50000"/>
                  </a:srgbClr>
                </a:solidFill>
                <a:latin typeface="Gill Sans" charset="0"/>
                <a:ea typeface="ヒラギノ角ゴ ProN W3" charset="0"/>
                <a:cs typeface="ヒラギノ角ゴ ProN W3" charset="0"/>
                <a:sym typeface="Gill Sans" charset="0"/>
              </a:endParaRPr>
            </a:p>
          </p:txBody>
        </p:sp>
        <p:sp>
          <p:nvSpPr>
            <p:cNvPr id="17" name="Freeform 6"/>
            <p:cNvSpPr>
              <a:spLocks noEditPoints="1"/>
            </p:cNvSpPr>
            <p:nvPr/>
          </p:nvSpPr>
          <p:spPr bwMode="auto">
            <a:xfrm>
              <a:off x="5012052" y="1644383"/>
              <a:ext cx="441304" cy="440219"/>
            </a:xfrm>
            <a:custGeom>
              <a:avLst/>
              <a:gdLst>
                <a:gd name="T0" fmla="*/ 140 w 172"/>
                <a:gd name="T1" fmla="*/ 149 h 172"/>
                <a:gd name="T2" fmla="*/ 149 w 172"/>
                <a:gd name="T3" fmla="*/ 140 h 172"/>
                <a:gd name="T4" fmla="*/ 132 w 172"/>
                <a:gd name="T5" fmla="*/ 132 h 172"/>
                <a:gd name="T6" fmla="*/ 33 w 172"/>
                <a:gd name="T7" fmla="*/ 23 h 172"/>
                <a:gd name="T8" fmla="*/ 23 w 172"/>
                <a:gd name="T9" fmla="*/ 33 h 172"/>
                <a:gd name="T10" fmla="*/ 40 w 172"/>
                <a:gd name="T11" fmla="*/ 40 h 172"/>
                <a:gd name="T12" fmla="*/ 33 w 172"/>
                <a:gd name="T13" fmla="*/ 23 h 172"/>
                <a:gd name="T14" fmla="*/ 23 w 172"/>
                <a:gd name="T15" fmla="*/ 140 h 172"/>
                <a:gd name="T16" fmla="*/ 33 w 172"/>
                <a:gd name="T17" fmla="*/ 149 h 172"/>
                <a:gd name="T18" fmla="*/ 40 w 172"/>
                <a:gd name="T19" fmla="*/ 132 h 172"/>
                <a:gd name="T20" fmla="*/ 149 w 172"/>
                <a:gd name="T21" fmla="*/ 33 h 172"/>
                <a:gd name="T22" fmla="*/ 140 w 172"/>
                <a:gd name="T23" fmla="*/ 23 h 172"/>
                <a:gd name="T24" fmla="*/ 132 w 172"/>
                <a:gd name="T25" fmla="*/ 40 h 172"/>
                <a:gd name="T26" fmla="*/ 149 w 172"/>
                <a:gd name="T27" fmla="*/ 33 h 172"/>
                <a:gd name="T28" fmla="*/ 79 w 172"/>
                <a:gd name="T29" fmla="*/ 155 h 172"/>
                <a:gd name="T30" fmla="*/ 86 w 172"/>
                <a:gd name="T31" fmla="*/ 172 h 172"/>
                <a:gd name="T32" fmla="*/ 93 w 172"/>
                <a:gd name="T33" fmla="*/ 155 h 172"/>
                <a:gd name="T34" fmla="*/ 86 w 172"/>
                <a:gd name="T35" fmla="*/ 26 h 172"/>
                <a:gd name="T36" fmla="*/ 93 w 172"/>
                <a:gd name="T37" fmla="*/ 9 h 172"/>
                <a:gd name="T38" fmla="*/ 79 w 172"/>
                <a:gd name="T39" fmla="*/ 9 h 172"/>
                <a:gd name="T40" fmla="*/ 86 w 172"/>
                <a:gd name="T41" fmla="*/ 26 h 172"/>
                <a:gd name="T42" fmla="*/ 17 w 172"/>
                <a:gd name="T43" fmla="*/ 79 h 172"/>
                <a:gd name="T44" fmla="*/ 0 w 172"/>
                <a:gd name="T45" fmla="*/ 86 h 172"/>
                <a:gd name="T46" fmla="*/ 17 w 172"/>
                <a:gd name="T47" fmla="*/ 93 h 172"/>
                <a:gd name="T48" fmla="*/ 86 w 172"/>
                <a:gd name="T49" fmla="*/ 120 h 172"/>
                <a:gd name="T50" fmla="*/ 86 w 172"/>
                <a:gd name="T51" fmla="*/ 52 h 172"/>
                <a:gd name="T52" fmla="*/ 86 w 172"/>
                <a:gd name="T53" fmla="*/ 120 h 172"/>
                <a:gd name="T54" fmla="*/ 39 w 172"/>
                <a:gd name="T55" fmla="*/ 86 h 172"/>
                <a:gd name="T56" fmla="*/ 133 w 172"/>
                <a:gd name="T57" fmla="*/ 86 h 172"/>
                <a:gd name="T58" fmla="*/ 163 w 172"/>
                <a:gd name="T59" fmla="*/ 79 h 172"/>
                <a:gd name="T60" fmla="*/ 146 w 172"/>
                <a:gd name="T61" fmla="*/ 86 h 172"/>
                <a:gd name="T62" fmla="*/ 163 w 172"/>
                <a:gd name="T63" fmla="*/ 93 h 172"/>
                <a:gd name="T64" fmla="*/ 163 w 172"/>
                <a:gd name="T65" fmla="*/ 7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 h="172">
                  <a:moveTo>
                    <a:pt x="134" y="143"/>
                  </a:moveTo>
                  <a:cubicBezTo>
                    <a:pt x="134" y="144"/>
                    <a:pt x="139" y="148"/>
                    <a:pt x="140" y="149"/>
                  </a:cubicBezTo>
                  <a:cubicBezTo>
                    <a:pt x="143" y="153"/>
                    <a:pt x="148" y="153"/>
                    <a:pt x="150" y="150"/>
                  </a:cubicBezTo>
                  <a:cubicBezTo>
                    <a:pt x="153" y="148"/>
                    <a:pt x="153" y="143"/>
                    <a:pt x="149" y="140"/>
                  </a:cubicBezTo>
                  <a:cubicBezTo>
                    <a:pt x="148" y="139"/>
                    <a:pt x="144" y="135"/>
                    <a:pt x="143" y="134"/>
                  </a:cubicBezTo>
                  <a:cubicBezTo>
                    <a:pt x="140" y="130"/>
                    <a:pt x="135" y="130"/>
                    <a:pt x="132" y="132"/>
                  </a:cubicBezTo>
                  <a:cubicBezTo>
                    <a:pt x="130" y="135"/>
                    <a:pt x="130" y="140"/>
                    <a:pt x="134" y="143"/>
                  </a:cubicBezTo>
                  <a:close/>
                  <a:moveTo>
                    <a:pt x="33" y="23"/>
                  </a:moveTo>
                  <a:cubicBezTo>
                    <a:pt x="29" y="20"/>
                    <a:pt x="24" y="19"/>
                    <a:pt x="22" y="22"/>
                  </a:cubicBezTo>
                  <a:cubicBezTo>
                    <a:pt x="19" y="24"/>
                    <a:pt x="20" y="29"/>
                    <a:pt x="23" y="33"/>
                  </a:cubicBezTo>
                  <a:cubicBezTo>
                    <a:pt x="24" y="34"/>
                    <a:pt x="28" y="38"/>
                    <a:pt x="29" y="39"/>
                  </a:cubicBezTo>
                  <a:cubicBezTo>
                    <a:pt x="32" y="42"/>
                    <a:pt x="37" y="43"/>
                    <a:pt x="40" y="40"/>
                  </a:cubicBezTo>
                  <a:cubicBezTo>
                    <a:pt x="43" y="37"/>
                    <a:pt x="42" y="32"/>
                    <a:pt x="39" y="29"/>
                  </a:cubicBezTo>
                  <a:cubicBezTo>
                    <a:pt x="38" y="28"/>
                    <a:pt x="34" y="24"/>
                    <a:pt x="33" y="23"/>
                  </a:cubicBezTo>
                  <a:close/>
                  <a:moveTo>
                    <a:pt x="29" y="134"/>
                  </a:moveTo>
                  <a:cubicBezTo>
                    <a:pt x="28" y="135"/>
                    <a:pt x="24" y="139"/>
                    <a:pt x="23" y="140"/>
                  </a:cubicBezTo>
                  <a:cubicBezTo>
                    <a:pt x="20" y="143"/>
                    <a:pt x="19" y="148"/>
                    <a:pt x="22" y="150"/>
                  </a:cubicBezTo>
                  <a:cubicBezTo>
                    <a:pt x="24" y="153"/>
                    <a:pt x="29" y="153"/>
                    <a:pt x="33" y="149"/>
                  </a:cubicBezTo>
                  <a:cubicBezTo>
                    <a:pt x="34" y="148"/>
                    <a:pt x="38" y="144"/>
                    <a:pt x="39" y="143"/>
                  </a:cubicBezTo>
                  <a:cubicBezTo>
                    <a:pt x="42" y="140"/>
                    <a:pt x="43" y="135"/>
                    <a:pt x="40" y="132"/>
                  </a:cubicBezTo>
                  <a:cubicBezTo>
                    <a:pt x="37" y="130"/>
                    <a:pt x="32" y="130"/>
                    <a:pt x="29" y="134"/>
                  </a:cubicBezTo>
                  <a:close/>
                  <a:moveTo>
                    <a:pt x="149" y="33"/>
                  </a:moveTo>
                  <a:cubicBezTo>
                    <a:pt x="153" y="29"/>
                    <a:pt x="153" y="24"/>
                    <a:pt x="150" y="22"/>
                  </a:cubicBezTo>
                  <a:cubicBezTo>
                    <a:pt x="148" y="19"/>
                    <a:pt x="143" y="20"/>
                    <a:pt x="140" y="23"/>
                  </a:cubicBezTo>
                  <a:cubicBezTo>
                    <a:pt x="139" y="24"/>
                    <a:pt x="134" y="28"/>
                    <a:pt x="134" y="29"/>
                  </a:cubicBezTo>
                  <a:cubicBezTo>
                    <a:pt x="130" y="32"/>
                    <a:pt x="130" y="37"/>
                    <a:pt x="132" y="40"/>
                  </a:cubicBezTo>
                  <a:cubicBezTo>
                    <a:pt x="135" y="43"/>
                    <a:pt x="140" y="42"/>
                    <a:pt x="143" y="39"/>
                  </a:cubicBezTo>
                  <a:cubicBezTo>
                    <a:pt x="144" y="38"/>
                    <a:pt x="148" y="34"/>
                    <a:pt x="149" y="33"/>
                  </a:cubicBezTo>
                  <a:close/>
                  <a:moveTo>
                    <a:pt x="86" y="146"/>
                  </a:moveTo>
                  <a:cubicBezTo>
                    <a:pt x="82" y="146"/>
                    <a:pt x="79" y="150"/>
                    <a:pt x="79" y="155"/>
                  </a:cubicBezTo>
                  <a:cubicBezTo>
                    <a:pt x="79" y="156"/>
                    <a:pt x="79" y="162"/>
                    <a:pt x="79" y="163"/>
                  </a:cubicBezTo>
                  <a:cubicBezTo>
                    <a:pt x="79" y="168"/>
                    <a:pt x="82" y="172"/>
                    <a:pt x="86" y="172"/>
                  </a:cubicBezTo>
                  <a:cubicBezTo>
                    <a:pt x="90" y="172"/>
                    <a:pt x="93" y="168"/>
                    <a:pt x="93" y="163"/>
                  </a:cubicBezTo>
                  <a:cubicBezTo>
                    <a:pt x="93" y="162"/>
                    <a:pt x="93" y="156"/>
                    <a:pt x="93" y="155"/>
                  </a:cubicBezTo>
                  <a:cubicBezTo>
                    <a:pt x="93" y="150"/>
                    <a:pt x="90" y="146"/>
                    <a:pt x="86" y="146"/>
                  </a:cubicBezTo>
                  <a:close/>
                  <a:moveTo>
                    <a:pt x="86" y="26"/>
                  </a:moveTo>
                  <a:cubicBezTo>
                    <a:pt x="90" y="26"/>
                    <a:pt x="93" y="22"/>
                    <a:pt x="93" y="18"/>
                  </a:cubicBezTo>
                  <a:cubicBezTo>
                    <a:pt x="93" y="16"/>
                    <a:pt x="93" y="11"/>
                    <a:pt x="93" y="9"/>
                  </a:cubicBezTo>
                  <a:cubicBezTo>
                    <a:pt x="93" y="4"/>
                    <a:pt x="90" y="0"/>
                    <a:pt x="86" y="0"/>
                  </a:cubicBezTo>
                  <a:cubicBezTo>
                    <a:pt x="82" y="0"/>
                    <a:pt x="79" y="4"/>
                    <a:pt x="79" y="9"/>
                  </a:cubicBezTo>
                  <a:cubicBezTo>
                    <a:pt x="79" y="11"/>
                    <a:pt x="79" y="16"/>
                    <a:pt x="79" y="18"/>
                  </a:cubicBezTo>
                  <a:cubicBezTo>
                    <a:pt x="79" y="22"/>
                    <a:pt x="82" y="26"/>
                    <a:pt x="86" y="26"/>
                  </a:cubicBezTo>
                  <a:close/>
                  <a:moveTo>
                    <a:pt x="26" y="86"/>
                  </a:moveTo>
                  <a:cubicBezTo>
                    <a:pt x="26" y="82"/>
                    <a:pt x="22" y="79"/>
                    <a:pt x="17" y="79"/>
                  </a:cubicBezTo>
                  <a:cubicBezTo>
                    <a:pt x="16" y="79"/>
                    <a:pt x="10" y="79"/>
                    <a:pt x="9" y="79"/>
                  </a:cubicBezTo>
                  <a:cubicBezTo>
                    <a:pt x="4" y="79"/>
                    <a:pt x="0" y="82"/>
                    <a:pt x="0" y="86"/>
                  </a:cubicBezTo>
                  <a:cubicBezTo>
                    <a:pt x="0" y="90"/>
                    <a:pt x="4" y="93"/>
                    <a:pt x="9" y="93"/>
                  </a:cubicBezTo>
                  <a:cubicBezTo>
                    <a:pt x="10" y="93"/>
                    <a:pt x="16" y="93"/>
                    <a:pt x="17" y="93"/>
                  </a:cubicBezTo>
                  <a:cubicBezTo>
                    <a:pt x="22" y="93"/>
                    <a:pt x="26" y="90"/>
                    <a:pt x="26" y="86"/>
                  </a:cubicBezTo>
                  <a:close/>
                  <a:moveTo>
                    <a:pt x="86" y="120"/>
                  </a:moveTo>
                  <a:cubicBezTo>
                    <a:pt x="67" y="120"/>
                    <a:pt x="52" y="105"/>
                    <a:pt x="52" y="86"/>
                  </a:cubicBezTo>
                  <a:cubicBezTo>
                    <a:pt x="52" y="67"/>
                    <a:pt x="67" y="52"/>
                    <a:pt x="86" y="52"/>
                  </a:cubicBezTo>
                  <a:cubicBezTo>
                    <a:pt x="105" y="52"/>
                    <a:pt x="120" y="67"/>
                    <a:pt x="120" y="86"/>
                  </a:cubicBezTo>
                  <a:cubicBezTo>
                    <a:pt x="120" y="105"/>
                    <a:pt x="105" y="120"/>
                    <a:pt x="86" y="120"/>
                  </a:cubicBezTo>
                  <a:close/>
                  <a:moveTo>
                    <a:pt x="86" y="39"/>
                  </a:moveTo>
                  <a:cubicBezTo>
                    <a:pt x="60" y="39"/>
                    <a:pt x="39" y="60"/>
                    <a:pt x="39" y="86"/>
                  </a:cubicBezTo>
                  <a:cubicBezTo>
                    <a:pt x="39" y="112"/>
                    <a:pt x="60" y="133"/>
                    <a:pt x="86" y="133"/>
                  </a:cubicBezTo>
                  <a:cubicBezTo>
                    <a:pt x="112" y="133"/>
                    <a:pt x="133" y="112"/>
                    <a:pt x="133" y="86"/>
                  </a:cubicBezTo>
                  <a:cubicBezTo>
                    <a:pt x="133" y="60"/>
                    <a:pt x="112" y="39"/>
                    <a:pt x="86" y="39"/>
                  </a:cubicBezTo>
                  <a:close/>
                  <a:moveTo>
                    <a:pt x="163" y="79"/>
                  </a:moveTo>
                  <a:cubicBezTo>
                    <a:pt x="162" y="79"/>
                    <a:pt x="156" y="79"/>
                    <a:pt x="155" y="79"/>
                  </a:cubicBezTo>
                  <a:cubicBezTo>
                    <a:pt x="150" y="79"/>
                    <a:pt x="146" y="82"/>
                    <a:pt x="146" y="86"/>
                  </a:cubicBezTo>
                  <a:cubicBezTo>
                    <a:pt x="146" y="90"/>
                    <a:pt x="150" y="93"/>
                    <a:pt x="155" y="93"/>
                  </a:cubicBezTo>
                  <a:cubicBezTo>
                    <a:pt x="156" y="93"/>
                    <a:pt x="162" y="93"/>
                    <a:pt x="163" y="93"/>
                  </a:cubicBezTo>
                  <a:cubicBezTo>
                    <a:pt x="168" y="93"/>
                    <a:pt x="172" y="90"/>
                    <a:pt x="172" y="86"/>
                  </a:cubicBezTo>
                  <a:cubicBezTo>
                    <a:pt x="172" y="82"/>
                    <a:pt x="168" y="79"/>
                    <a:pt x="163" y="79"/>
                  </a:cubicBezTo>
                  <a:close/>
                </a:path>
              </a:pathLst>
            </a:custGeom>
            <a:solidFill>
              <a:schemeClr val="bg1"/>
            </a:solidFill>
            <a:ln>
              <a:noFill/>
            </a:ln>
          </p:spPr>
          <p:txBody>
            <a:bodyPr vert="horz" wrap="square" lIns="68564" tIns="34282" rIns="68564" bIns="34282" numCol="1" anchor="t" anchorCtr="0" compatLnSpc="1">
              <a:prstTxWarp prst="textNoShape">
                <a:avLst/>
              </a:prstTxWarp>
            </a:bodyPr>
            <a:lstStyle/>
            <a:p>
              <a:pPr defTabSz="685617"/>
              <a:endParaRPr lang="en-US" sz="1350">
                <a:solidFill>
                  <a:srgbClr val="FFFFFF">
                    <a:lumMod val="50000"/>
                  </a:srgbClr>
                </a:solidFill>
                <a:latin typeface="Calibri"/>
              </a:endParaRPr>
            </a:p>
          </p:txBody>
        </p:sp>
        <p:sp>
          <p:nvSpPr>
            <p:cNvPr id="18" name="Freeform 7"/>
            <p:cNvSpPr>
              <a:spLocks noEditPoints="1"/>
            </p:cNvSpPr>
            <p:nvPr/>
          </p:nvSpPr>
          <p:spPr bwMode="auto">
            <a:xfrm>
              <a:off x="1041324" y="3292228"/>
              <a:ext cx="438050" cy="287335"/>
            </a:xfrm>
            <a:custGeom>
              <a:avLst/>
              <a:gdLst>
                <a:gd name="T0" fmla="*/ 97 w 171"/>
                <a:gd name="T1" fmla="*/ 68 h 112"/>
                <a:gd name="T2" fmla="*/ 74 w 171"/>
                <a:gd name="T3" fmla="*/ 94 h 112"/>
                <a:gd name="T4" fmla="*/ 68 w 171"/>
                <a:gd name="T5" fmla="*/ 95 h 112"/>
                <a:gd name="T6" fmla="*/ 67 w 171"/>
                <a:gd name="T7" fmla="*/ 92 h 112"/>
                <a:gd name="T8" fmla="*/ 68 w 171"/>
                <a:gd name="T9" fmla="*/ 89 h 112"/>
                <a:gd name="T10" fmla="*/ 77 w 171"/>
                <a:gd name="T11" fmla="*/ 69 h 112"/>
                <a:gd name="T12" fmla="*/ 70 w 171"/>
                <a:gd name="T13" fmla="*/ 66 h 112"/>
                <a:gd name="T14" fmla="*/ 69 w 171"/>
                <a:gd name="T15" fmla="*/ 66 h 112"/>
                <a:gd name="T16" fmla="*/ 64 w 171"/>
                <a:gd name="T17" fmla="*/ 61 h 112"/>
                <a:gd name="T18" fmla="*/ 66 w 171"/>
                <a:gd name="T19" fmla="*/ 56 h 112"/>
                <a:gd name="T20" fmla="*/ 90 w 171"/>
                <a:gd name="T21" fmla="*/ 30 h 112"/>
                <a:gd name="T22" fmla="*/ 95 w 171"/>
                <a:gd name="T23" fmla="*/ 29 h 112"/>
                <a:gd name="T24" fmla="*/ 97 w 171"/>
                <a:gd name="T25" fmla="*/ 32 h 112"/>
                <a:gd name="T26" fmla="*/ 96 w 171"/>
                <a:gd name="T27" fmla="*/ 35 h 112"/>
                <a:gd name="T28" fmla="*/ 87 w 171"/>
                <a:gd name="T29" fmla="*/ 55 h 112"/>
                <a:gd name="T30" fmla="*/ 94 w 171"/>
                <a:gd name="T31" fmla="*/ 58 h 112"/>
                <a:gd name="T32" fmla="*/ 94 w 171"/>
                <a:gd name="T33" fmla="*/ 58 h 112"/>
                <a:gd name="T34" fmla="*/ 99 w 171"/>
                <a:gd name="T35" fmla="*/ 63 h 112"/>
                <a:gd name="T36" fmla="*/ 97 w 171"/>
                <a:gd name="T37" fmla="*/ 68 h 112"/>
                <a:gd name="T38" fmla="*/ 130 w 171"/>
                <a:gd name="T39" fmla="*/ 31 h 112"/>
                <a:gd name="T40" fmla="*/ 123 w 171"/>
                <a:gd name="T41" fmla="*/ 32 h 112"/>
                <a:gd name="T42" fmla="*/ 80 w 171"/>
                <a:gd name="T43" fmla="*/ 0 h 112"/>
                <a:gd name="T44" fmla="*/ 34 w 171"/>
                <a:gd name="T45" fmla="*/ 45 h 112"/>
                <a:gd name="T46" fmla="*/ 35 w 171"/>
                <a:gd name="T47" fmla="*/ 51 h 112"/>
                <a:gd name="T48" fmla="*/ 31 w 171"/>
                <a:gd name="T49" fmla="*/ 51 h 112"/>
                <a:gd name="T50" fmla="*/ 0 w 171"/>
                <a:gd name="T51" fmla="*/ 81 h 112"/>
                <a:gd name="T52" fmla="*/ 31 w 171"/>
                <a:gd name="T53" fmla="*/ 112 h 112"/>
                <a:gd name="T54" fmla="*/ 130 w 171"/>
                <a:gd name="T55" fmla="*/ 112 h 112"/>
                <a:gd name="T56" fmla="*/ 171 w 171"/>
                <a:gd name="T57" fmla="*/ 71 h 112"/>
                <a:gd name="T58" fmla="*/ 130 w 171"/>
                <a:gd name="T59" fmla="*/ 3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1" h="112">
                  <a:moveTo>
                    <a:pt x="97" y="68"/>
                  </a:moveTo>
                  <a:cubicBezTo>
                    <a:pt x="93" y="74"/>
                    <a:pt x="75" y="93"/>
                    <a:pt x="74" y="94"/>
                  </a:cubicBezTo>
                  <a:cubicBezTo>
                    <a:pt x="73" y="95"/>
                    <a:pt x="71" y="97"/>
                    <a:pt x="68" y="95"/>
                  </a:cubicBezTo>
                  <a:cubicBezTo>
                    <a:pt x="68" y="95"/>
                    <a:pt x="67" y="94"/>
                    <a:pt x="67" y="92"/>
                  </a:cubicBezTo>
                  <a:cubicBezTo>
                    <a:pt x="67" y="91"/>
                    <a:pt x="68" y="89"/>
                    <a:pt x="68" y="89"/>
                  </a:cubicBezTo>
                  <a:cubicBezTo>
                    <a:pt x="77" y="69"/>
                    <a:pt x="77" y="69"/>
                    <a:pt x="77" y="69"/>
                  </a:cubicBezTo>
                  <a:cubicBezTo>
                    <a:pt x="75" y="68"/>
                    <a:pt x="72" y="67"/>
                    <a:pt x="70" y="66"/>
                  </a:cubicBezTo>
                  <a:cubicBezTo>
                    <a:pt x="69" y="66"/>
                    <a:pt x="69" y="66"/>
                    <a:pt x="69" y="66"/>
                  </a:cubicBezTo>
                  <a:cubicBezTo>
                    <a:pt x="67" y="65"/>
                    <a:pt x="64" y="64"/>
                    <a:pt x="64" y="61"/>
                  </a:cubicBezTo>
                  <a:cubicBezTo>
                    <a:pt x="64" y="59"/>
                    <a:pt x="65" y="58"/>
                    <a:pt x="66" y="56"/>
                  </a:cubicBezTo>
                  <a:cubicBezTo>
                    <a:pt x="71" y="50"/>
                    <a:pt x="89" y="31"/>
                    <a:pt x="90" y="30"/>
                  </a:cubicBezTo>
                  <a:cubicBezTo>
                    <a:pt x="91" y="29"/>
                    <a:pt x="93" y="27"/>
                    <a:pt x="95" y="29"/>
                  </a:cubicBezTo>
                  <a:cubicBezTo>
                    <a:pt x="96" y="29"/>
                    <a:pt x="97" y="30"/>
                    <a:pt x="97" y="32"/>
                  </a:cubicBezTo>
                  <a:cubicBezTo>
                    <a:pt x="97" y="33"/>
                    <a:pt x="96" y="35"/>
                    <a:pt x="96" y="35"/>
                  </a:cubicBezTo>
                  <a:cubicBezTo>
                    <a:pt x="87" y="55"/>
                    <a:pt x="87" y="55"/>
                    <a:pt x="87" y="55"/>
                  </a:cubicBezTo>
                  <a:cubicBezTo>
                    <a:pt x="89" y="55"/>
                    <a:pt x="92" y="57"/>
                    <a:pt x="94" y="58"/>
                  </a:cubicBezTo>
                  <a:cubicBezTo>
                    <a:pt x="94" y="58"/>
                    <a:pt x="94" y="58"/>
                    <a:pt x="94" y="58"/>
                  </a:cubicBezTo>
                  <a:cubicBezTo>
                    <a:pt x="97" y="59"/>
                    <a:pt x="99" y="60"/>
                    <a:pt x="99" y="63"/>
                  </a:cubicBezTo>
                  <a:cubicBezTo>
                    <a:pt x="99" y="65"/>
                    <a:pt x="99" y="66"/>
                    <a:pt x="97" y="68"/>
                  </a:cubicBezTo>
                  <a:close/>
                  <a:moveTo>
                    <a:pt x="130" y="31"/>
                  </a:moveTo>
                  <a:cubicBezTo>
                    <a:pt x="128" y="31"/>
                    <a:pt x="126" y="31"/>
                    <a:pt x="123" y="32"/>
                  </a:cubicBezTo>
                  <a:cubicBezTo>
                    <a:pt x="118" y="13"/>
                    <a:pt x="100" y="0"/>
                    <a:pt x="80" y="0"/>
                  </a:cubicBezTo>
                  <a:cubicBezTo>
                    <a:pt x="54" y="0"/>
                    <a:pt x="34" y="20"/>
                    <a:pt x="34" y="45"/>
                  </a:cubicBezTo>
                  <a:cubicBezTo>
                    <a:pt x="34" y="47"/>
                    <a:pt x="34" y="49"/>
                    <a:pt x="35" y="51"/>
                  </a:cubicBezTo>
                  <a:cubicBezTo>
                    <a:pt x="33" y="51"/>
                    <a:pt x="32" y="51"/>
                    <a:pt x="31" y="51"/>
                  </a:cubicBezTo>
                  <a:cubicBezTo>
                    <a:pt x="14" y="51"/>
                    <a:pt x="0" y="64"/>
                    <a:pt x="0" y="81"/>
                  </a:cubicBezTo>
                  <a:cubicBezTo>
                    <a:pt x="0" y="98"/>
                    <a:pt x="14" y="112"/>
                    <a:pt x="31" y="112"/>
                  </a:cubicBezTo>
                  <a:cubicBezTo>
                    <a:pt x="130" y="112"/>
                    <a:pt x="130" y="112"/>
                    <a:pt x="130" y="112"/>
                  </a:cubicBezTo>
                  <a:cubicBezTo>
                    <a:pt x="153" y="112"/>
                    <a:pt x="171" y="94"/>
                    <a:pt x="171" y="71"/>
                  </a:cubicBezTo>
                  <a:cubicBezTo>
                    <a:pt x="171" y="49"/>
                    <a:pt x="153" y="31"/>
                    <a:pt x="130" y="31"/>
                  </a:cubicBezTo>
                  <a:close/>
                </a:path>
              </a:pathLst>
            </a:custGeom>
            <a:solidFill>
              <a:schemeClr val="bg1"/>
            </a:solidFill>
            <a:ln>
              <a:noFill/>
            </a:ln>
          </p:spPr>
          <p:txBody>
            <a:bodyPr vert="horz" wrap="square" lIns="68564" tIns="34282" rIns="68564" bIns="34282" numCol="1" anchor="t" anchorCtr="0" compatLnSpc="1">
              <a:prstTxWarp prst="textNoShape">
                <a:avLst/>
              </a:prstTxWarp>
            </a:bodyPr>
            <a:lstStyle/>
            <a:p>
              <a:pPr defTabSz="685617"/>
              <a:endParaRPr lang="en-US" sz="1350">
                <a:solidFill>
                  <a:srgbClr val="FFFFFF">
                    <a:lumMod val="50000"/>
                  </a:srgbClr>
                </a:solidFill>
                <a:latin typeface="Calibri"/>
              </a:endParaRPr>
            </a:p>
          </p:txBody>
        </p:sp>
        <p:sp>
          <p:nvSpPr>
            <p:cNvPr id="19" name="Freeform 8"/>
            <p:cNvSpPr>
              <a:spLocks noEditPoints="1"/>
            </p:cNvSpPr>
            <p:nvPr/>
          </p:nvSpPr>
          <p:spPr bwMode="auto">
            <a:xfrm>
              <a:off x="1036365" y="1694328"/>
              <a:ext cx="407690" cy="376246"/>
            </a:xfrm>
            <a:custGeom>
              <a:avLst/>
              <a:gdLst>
                <a:gd name="T0" fmla="*/ 91 w 159"/>
                <a:gd name="T1" fmla="*/ 44 h 147"/>
                <a:gd name="T2" fmla="*/ 38 w 159"/>
                <a:gd name="T3" fmla="*/ 28 h 147"/>
                <a:gd name="T4" fmla="*/ 91 w 159"/>
                <a:gd name="T5" fmla="*/ 12 h 147"/>
                <a:gd name="T6" fmla="*/ 143 w 159"/>
                <a:gd name="T7" fmla="*/ 28 h 147"/>
                <a:gd name="T8" fmla="*/ 91 w 159"/>
                <a:gd name="T9" fmla="*/ 44 h 147"/>
                <a:gd name="T10" fmla="*/ 13 w 159"/>
                <a:gd name="T11" fmla="*/ 80 h 147"/>
                <a:gd name="T12" fmla="*/ 29 w 159"/>
                <a:gd name="T13" fmla="*/ 62 h 147"/>
                <a:gd name="T14" fmla="*/ 35 w 159"/>
                <a:gd name="T15" fmla="*/ 97 h 147"/>
                <a:gd name="T16" fmla="*/ 13 w 159"/>
                <a:gd name="T17" fmla="*/ 80 h 147"/>
                <a:gd name="T18" fmla="*/ 91 w 159"/>
                <a:gd name="T19" fmla="*/ 0 h 147"/>
                <a:gd name="T20" fmla="*/ 91 w 159"/>
                <a:gd name="T21" fmla="*/ 0 h 147"/>
                <a:gd name="T22" fmla="*/ 24 w 159"/>
                <a:gd name="T23" fmla="*/ 26 h 147"/>
                <a:gd name="T24" fmla="*/ 28 w 159"/>
                <a:gd name="T25" fmla="*/ 50 h 147"/>
                <a:gd name="T26" fmla="*/ 1 w 159"/>
                <a:gd name="T27" fmla="*/ 81 h 147"/>
                <a:gd name="T28" fmla="*/ 38 w 159"/>
                <a:gd name="T29" fmla="*/ 109 h 147"/>
                <a:gd name="T30" fmla="*/ 80 w 159"/>
                <a:gd name="T31" fmla="*/ 90 h 147"/>
                <a:gd name="T32" fmla="*/ 79 w 159"/>
                <a:gd name="T33" fmla="*/ 84 h 147"/>
                <a:gd name="T34" fmla="*/ 91 w 159"/>
                <a:gd name="T35" fmla="*/ 72 h 147"/>
                <a:gd name="T36" fmla="*/ 103 w 159"/>
                <a:gd name="T37" fmla="*/ 84 h 147"/>
                <a:gd name="T38" fmla="*/ 91 w 159"/>
                <a:gd name="T39" fmla="*/ 96 h 147"/>
                <a:gd name="T40" fmla="*/ 39 w 159"/>
                <a:gd name="T41" fmla="*/ 122 h 147"/>
                <a:gd name="T42" fmla="*/ 40 w 159"/>
                <a:gd name="T43" fmla="*/ 127 h 147"/>
                <a:gd name="T44" fmla="*/ 91 w 159"/>
                <a:gd name="T45" fmla="*/ 147 h 147"/>
                <a:gd name="T46" fmla="*/ 91 w 159"/>
                <a:gd name="T47" fmla="*/ 147 h 147"/>
                <a:gd name="T48" fmla="*/ 142 w 159"/>
                <a:gd name="T49" fmla="*/ 127 h 147"/>
                <a:gd name="T50" fmla="*/ 157 w 159"/>
                <a:gd name="T51" fmla="*/ 26 h 147"/>
                <a:gd name="T52" fmla="*/ 91 w 159"/>
                <a:gd name="T5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9" h="147">
                  <a:moveTo>
                    <a:pt x="91" y="44"/>
                  </a:moveTo>
                  <a:cubicBezTo>
                    <a:pt x="60" y="44"/>
                    <a:pt x="38" y="32"/>
                    <a:pt x="38" y="28"/>
                  </a:cubicBezTo>
                  <a:cubicBezTo>
                    <a:pt x="38" y="24"/>
                    <a:pt x="60" y="12"/>
                    <a:pt x="91" y="12"/>
                  </a:cubicBezTo>
                  <a:cubicBezTo>
                    <a:pt x="121" y="12"/>
                    <a:pt x="143" y="24"/>
                    <a:pt x="143" y="28"/>
                  </a:cubicBezTo>
                  <a:cubicBezTo>
                    <a:pt x="143" y="32"/>
                    <a:pt x="121" y="44"/>
                    <a:pt x="91" y="44"/>
                  </a:cubicBezTo>
                  <a:close/>
                  <a:moveTo>
                    <a:pt x="13" y="80"/>
                  </a:moveTo>
                  <a:cubicBezTo>
                    <a:pt x="12" y="75"/>
                    <a:pt x="17" y="67"/>
                    <a:pt x="29" y="62"/>
                  </a:cubicBezTo>
                  <a:cubicBezTo>
                    <a:pt x="31" y="73"/>
                    <a:pt x="33" y="86"/>
                    <a:pt x="35" y="97"/>
                  </a:cubicBezTo>
                  <a:cubicBezTo>
                    <a:pt x="21" y="94"/>
                    <a:pt x="14" y="87"/>
                    <a:pt x="13" y="80"/>
                  </a:cubicBezTo>
                  <a:close/>
                  <a:moveTo>
                    <a:pt x="91" y="0"/>
                  </a:moveTo>
                  <a:cubicBezTo>
                    <a:pt x="91" y="0"/>
                    <a:pt x="91" y="0"/>
                    <a:pt x="91" y="0"/>
                  </a:cubicBezTo>
                  <a:cubicBezTo>
                    <a:pt x="49" y="0"/>
                    <a:pt x="22" y="14"/>
                    <a:pt x="24" y="26"/>
                  </a:cubicBezTo>
                  <a:cubicBezTo>
                    <a:pt x="24" y="29"/>
                    <a:pt x="26" y="38"/>
                    <a:pt x="28" y="50"/>
                  </a:cubicBezTo>
                  <a:cubicBezTo>
                    <a:pt x="7" y="58"/>
                    <a:pt x="0" y="71"/>
                    <a:pt x="1" y="81"/>
                  </a:cubicBezTo>
                  <a:cubicBezTo>
                    <a:pt x="2" y="94"/>
                    <a:pt x="13" y="107"/>
                    <a:pt x="38" y="109"/>
                  </a:cubicBezTo>
                  <a:cubicBezTo>
                    <a:pt x="52" y="111"/>
                    <a:pt x="69" y="103"/>
                    <a:pt x="80" y="90"/>
                  </a:cubicBezTo>
                  <a:cubicBezTo>
                    <a:pt x="79" y="88"/>
                    <a:pt x="79" y="86"/>
                    <a:pt x="79" y="84"/>
                  </a:cubicBezTo>
                  <a:cubicBezTo>
                    <a:pt x="79" y="77"/>
                    <a:pt x="84" y="72"/>
                    <a:pt x="91" y="72"/>
                  </a:cubicBezTo>
                  <a:cubicBezTo>
                    <a:pt x="97" y="72"/>
                    <a:pt x="103" y="77"/>
                    <a:pt x="103" y="84"/>
                  </a:cubicBezTo>
                  <a:cubicBezTo>
                    <a:pt x="103" y="90"/>
                    <a:pt x="97" y="95"/>
                    <a:pt x="91" y="96"/>
                  </a:cubicBezTo>
                  <a:cubicBezTo>
                    <a:pt x="78" y="113"/>
                    <a:pt x="58" y="123"/>
                    <a:pt x="39" y="122"/>
                  </a:cubicBezTo>
                  <a:cubicBezTo>
                    <a:pt x="39" y="124"/>
                    <a:pt x="39" y="125"/>
                    <a:pt x="40" y="127"/>
                  </a:cubicBezTo>
                  <a:cubicBezTo>
                    <a:pt x="40" y="132"/>
                    <a:pt x="60" y="147"/>
                    <a:pt x="91" y="147"/>
                  </a:cubicBezTo>
                  <a:cubicBezTo>
                    <a:pt x="91" y="147"/>
                    <a:pt x="91" y="147"/>
                    <a:pt x="91" y="147"/>
                  </a:cubicBezTo>
                  <a:cubicBezTo>
                    <a:pt x="121" y="147"/>
                    <a:pt x="141" y="132"/>
                    <a:pt x="142" y="127"/>
                  </a:cubicBezTo>
                  <a:cubicBezTo>
                    <a:pt x="142" y="122"/>
                    <a:pt x="156" y="38"/>
                    <a:pt x="157" y="26"/>
                  </a:cubicBezTo>
                  <a:cubicBezTo>
                    <a:pt x="159" y="14"/>
                    <a:pt x="133" y="0"/>
                    <a:pt x="91" y="0"/>
                  </a:cubicBezTo>
                  <a:close/>
                </a:path>
              </a:pathLst>
            </a:custGeom>
            <a:solidFill>
              <a:schemeClr val="bg1"/>
            </a:solidFill>
            <a:ln>
              <a:noFill/>
            </a:ln>
          </p:spPr>
          <p:txBody>
            <a:bodyPr vert="horz" wrap="square" lIns="68564" tIns="34282" rIns="68564" bIns="34282" numCol="1" anchor="t" anchorCtr="0" compatLnSpc="1">
              <a:prstTxWarp prst="textNoShape">
                <a:avLst/>
              </a:prstTxWarp>
            </a:bodyPr>
            <a:lstStyle/>
            <a:p>
              <a:pPr defTabSz="685617"/>
              <a:endParaRPr lang="en-US" sz="1350">
                <a:solidFill>
                  <a:srgbClr val="FFFFFF">
                    <a:lumMod val="50000"/>
                  </a:srgbClr>
                </a:solidFill>
                <a:latin typeface="Calibri"/>
              </a:endParaRPr>
            </a:p>
          </p:txBody>
        </p:sp>
        <p:sp>
          <p:nvSpPr>
            <p:cNvPr id="20" name="Freeform 9"/>
            <p:cNvSpPr>
              <a:spLocks noEditPoints="1"/>
            </p:cNvSpPr>
            <p:nvPr/>
          </p:nvSpPr>
          <p:spPr bwMode="auto">
            <a:xfrm>
              <a:off x="5112326" y="3242929"/>
              <a:ext cx="246132" cy="422871"/>
            </a:xfrm>
            <a:custGeom>
              <a:avLst/>
              <a:gdLst>
                <a:gd name="T0" fmla="*/ 42 w 96"/>
                <a:gd name="T1" fmla="*/ 69 h 165"/>
                <a:gd name="T2" fmla="*/ 41 w 96"/>
                <a:gd name="T3" fmla="*/ 75 h 165"/>
                <a:gd name="T4" fmla="*/ 33 w 96"/>
                <a:gd name="T5" fmla="*/ 117 h 165"/>
                <a:gd name="T6" fmla="*/ 24 w 96"/>
                <a:gd name="T7" fmla="*/ 129 h 165"/>
                <a:gd name="T8" fmla="*/ 14 w 96"/>
                <a:gd name="T9" fmla="*/ 119 h 165"/>
                <a:gd name="T10" fmla="*/ 31 w 96"/>
                <a:gd name="T11" fmla="*/ 77 h 165"/>
                <a:gd name="T12" fmla="*/ 38 w 96"/>
                <a:gd name="T13" fmla="*/ 67 h 165"/>
                <a:gd name="T14" fmla="*/ 42 w 96"/>
                <a:gd name="T15" fmla="*/ 67 h 165"/>
                <a:gd name="T16" fmla="*/ 42 w 96"/>
                <a:gd name="T17" fmla="*/ 69 h 165"/>
                <a:gd name="T18" fmla="*/ 50 w 96"/>
                <a:gd name="T19" fmla="*/ 2 h 165"/>
                <a:gd name="T20" fmla="*/ 46 w 96"/>
                <a:gd name="T21" fmla="*/ 2 h 165"/>
                <a:gd name="T22" fmla="*/ 0 w 96"/>
                <a:gd name="T23" fmla="*/ 118 h 165"/>
                <a:gd name="T24" fmla="*/ 48 w 96"/>
                <a:gd name="T25" fmla="*/ 165 h 165"/>
                <a:gd name="T26" fmla="*/ 96 w 96"/>
                <a:gd name="T27" fmla="*/ 118 h 165"/>
                <a:gd name="T28" fmla="*/ 50 w 96"/>
                <a:gd name="T29" fmla="*/ 2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165">
                  <a:moveTo>
                    <a:pt x="42" y="69"/>
                  </a:moveTo>
                  <a:cubicBezTo>
                    <a:pt x="42" y="71"/>
                    <a:pt x="41" y="73"/>
                    <a:pt x="41" y="75"/>
                  </a:cubicBezTo>
                  <a:cubicBezTo>
                    <a:pt x="37" y="87"/>
                    <a:pt x="33" y="101"/>
                    <a:pt x="33" y="117"/>
                  </a:cubicBezTo>
                  <a:cubicBezTo>
                    <a:pt x="33" y="126"/>
                    <a:pt x="28" y="129"/>
                    <a:pt x="24" y="129"/>
                  </a:cubicBezTo>
                  <a:cubicBezTo>
                    <a:pt x="18" y="129"/>
                    <a:pt x="14" y="125"/>
                    <a:pt x="14" y="119"/>
                  </a:cubicBezTo>
                  <a:cubicBezTo>
                    <a:pt x="14" y="100"/>
                    <a:pt x="23" y="88"/>
                    <a:pt x="31" y="77"/>
                  </a:cubicBezTo>
                  <a:cubicBezTo>
                    <a:pt x="33" y="73"/>
                    <a:pt x="36" y="70"/>
                    <a:pt x="38" y="67"/>
                  </a:cubicBezTo>
                  <a:cubicBezTo>
                    <a:pt x="39" y="66"/>
                    <a:pt x="41" y="66"/>
                    <a:pt x="42" y="67"/>
                  </a:cubicBezTo>
                  <a:cubicBezTo>
                    <a:pt x="43" y="68"/>
                    <a:pt x="43" y="69"/>
                    <a:pt x="42" y="69"/>
                  </a:cubicBezTo>
                  <a:close/>
                  <a:moveTo>
                    <a:pt x="50" y="2"/>
                  </a:moveTo>
                  <a:cubicBezTo>
                    <a:pt x="50" y="0"/>
                    <a:pt x="47" y="0"/>
                    <a:pt x="46" y="2"/>
                  </a:cubicBezTo>
                  <a:cubicBezTo>
                    <a:pt x="39" y="63"/>
                    <a:pt x="0" y="76"/>
                    <a:pt x="0" y="118"/>
                  </a:cubicBezTo>
                  <a:cubicBezTo>
                    <a:pt x="0" y="144"/>
                    <a:pt x="22" y="165"/>
                    <a:pt x="48" y="165"/>
                  </a:cubicBezTo>
                  <a:cubicBezTo>
                    <a:pt x="74" y="165"/>
                    <a:pt x="96" y="144"/>
                    <a:pt x="96" y="118"/>
                  </a:cubicBezTo>
                  <a:cubicBezTo>
                    <a:pt x="96" y="76"/>
                    <a:pt x="57" y="63"/>
                    <a:pt x="50" y="2"/>
                  </a:cubicBezTo>
                  <a:close/>
                </a:path>
              </a:pathLst>
            </a:custGeom>
            <a:solidFill>
              <a:schemeClr val="bg1"/>
            </a:solidFill>
            <a:ln>
              <a:noFill/>
            </a:ln>
          </p:spPr>
          <p:txBody>
            <a:bodyPr vert="horz" wrap="square" lIns="68564" tIns="34282" rIns="68564" bIns="34282" numCol="1" anchor="t" anchorCtr="0" compatLnSpc="1">
              <a:prstTxWarp prst="textNoShape">
                <a:avLst/>
              </a:prstTxWarp>
            </a:bodyPr>
            <a:lstStyle/>
            <a:p>
              <a:pPr defTabSz="685617"/>
              <a:endParaRPr lang="en-US" sz="1350">
                <a:solidFill>
                  <a:srgbClr val="FFFFFF">
                    <a:lumMod val="50000"/>
                  </a:srgbClr>
                </a:solidFill>
                <a:latin typeface="Calibri"/>
              </a:endParaRPr>
            </a:p>
          </p:txBody>
        </p:sp>
      </p:grpSp>
    </p:spTree>
    <p:extLst>
      <p:ext uri="{BB962C8B-B14F-4D97-AF65-F5344CB8AC3E}">
        <p14:creationId xmlns:p14="http://schemas.microsoft.com/office/powerpoint/2010/main" val="195119590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617577" y="123497"/>
            <a:ext cx="4459514" cy="810302"/>
            <a:chOff x="2890273" y="1314232"/>
            <a:chExt cx="3483555" cy="549605"/>
          </a:xfrm>
        </p:grpSpPr>
        <p:sp>
          <p:nvSpPr>
            <p:cNvPr id="6" name="矩形 5"/>
            <p:cNvSpPr/>
            <p:nvPr/>
          </p:nvSpPr>
          <p:spPr bwMode="auto">
            <a:xfrm>
              <a:off x="2952350" y="1314232"/>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latin typeface="华文新魏" panose="02010800040101010101" pitchFamily="2" charset="-122"/>
                  <a:ea typeface="华文新魏" panose="02010800040101010101" pitchFamily="2" charset="-122"/>
                </a:rPr>
                <a:t>单击此处添加文字模板</a:t>
              </a:r>
            </a:p>
          </p:txBody>
        </p:sp>
        <p:pic>
          <p:nvPicPr>
            <p:cNvPr id="7" name="图片 28" descr="C_108.jpg"/>
            <p:cNvPicPr>
              <a:picLocks noChangeAspect="1"/>
            </p:cNvPicPr>
            <p:nvPr/>
          </p:nvPicPr>
          <p:blipFill>
            <a:blip r:embed="rId3" cstate="email">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782685"/>
              <a:ext cx="3483555" cy="51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7"/>
          <p:cNvGrpSpPr/>
          <p:nvPr/>
        </p:nvGrpSpPr>
        <p:grpSpPr>
          <a:xfrm flipV="1">
            <a:off x="1770306" y="2373598"/>
            <a:ext cx="1490998" cy="2302647"/>
            <a:chOff x="1132115" y="1582056"/>
            <a:chExt cx="1988457" cy="3070907"/>
          </a:xfrm>
          <a:solidFill>
            <a:srgbClr val="7EC785"/>
          </a:solidFill>
        </p:grpSpPr>
        <p:sp>
          <p:nvSpPr>
            <p:cNvPr id="9" name="矩形 8"/>
            <p:cNvSpPr/>
            <p:nvPr/>
          </p:nvSpPr>
          <p:spPr>
            <a:xfrm>
              <a:off x="1132115" y="1582056"/>
              <a:ext cx="1988457" cy="79828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350">
                <a:solidFill>
                  <a:srgbClr val="FFFFFF"/>
                </a:solidFill>
                <a:latin typeface="Calibri"/>
                <a:ea typeface="宋体" panose="02010600030101010101" pitchFamily="2" charset="-122"/>
              </a:endParaRPr>
            </a:p>
          </p:txBody>
        </p:sp>
        <p:sp>
          <p:nvSpPr>
            <p:cNvPr id="10" name="五边形 4"/>
            <p:cNvSpPr/>
            <p:nvPr/>
          </p:nvSpPr>
          <p:spPr>
            <a:xfrm rot="5400000">
              <a:off x="1004545" y="2660309"/>
              <a:ext cx="2243593" cy="1741715"/>
            </a:xfrm>
            <a:prstGeom prst="homePlat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350">
                <a:solidFill>
                  <a:srgbClr val="FFFFFF"/>
                </a:solidFill>
                <a:latin typeface="Calibri"/>
                <a:ea typeface="宋体" panose="02010600030101010101" pitchFamily="2" charset="-122"/>
              </a:endParaRPr>
            </a:p>
          </p:txBody>
        </p:sp>
      </p:grpSp>
      <p:grpSp>
        <p:nvGrpSpPr>
          <p:cNvPr id="11" name="组合 10"/>
          <p:cNvGrpSpPr/>
          <p:nvPr/>
        </p:nvGrpSpPr>
        <p:grpSpPr>
          <a:xfrm flipV="1">
            <a:off x="3794580" y="2373598"/>
            <a:ext cx="1490998" cy="2302647"/>
            <a:chOff x="1132115" y="1582056"/>
            <a:chExt cx="1988457" cy="3070907"/>
          </a:xfrm>
          <a:solidFill>
            <a:srgbClr val="499395"/>
          </a:solidFill>
        </p:grpSpPr>
        <p:sp>
          <p:nvSpPr>
            <p:cNvPr id="12" name="矩形 11"/>
            <p:cNvSpPr/>
            <p:nvPr/>
          </p:nvSpPr>
          <p:spPr>
            <a:xfrm>
              <a:off x="1132115" y="1582056"/>
              <a:ext cx="1988457" cy="798286"/>
            </a:xfrm>
            <a:prstGeom prst="rect">
              <a:avLst/>
            </a:prstGeom>
            <a:solidFill>
              <a:srgbClr val="BE2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350">
                <a:solidFill>
                  <a:srgbClr val="FFFFFF"/>
                </a:solidFill>
                <a:latin typeface="Calibri"/>
                <a:ea typeface="宋体" panose="02010600030101010101" pitchFamily="2" charset="-122"/>
              </a:endParaRPr>
            </a:p>
          </p:txBody>
        </p:sp>
        <p:sp>
          <p:nvSpPr>
            <p:cNvPr id="13" name="五边形 8"/>
            <p:cNvSpPr/>
            <p:nvPr/>
          </p:nvSpPr>
          <p:spPr>
            <a:xfrm rot="5400000">
              <a:off x="1004545" y="2660309"/>
              <a:ext cx="2243593" cy="1741715"/>
            </a:xfrm>
            <a:prstGeom prst="homePlate">
              <a:avLst/>
            </a:prstGeom>
            <a:solidFill>
              <a:srgbClr val="BE2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350">
                <a:solidFill>
                  <a:srgbClr val="FFFFFF"/>
                </a:solidFill>
                <a:latin typeface="Calibri"/>
                <a:ea typeface="宋体" panose="02010600030101010101" pitchFamily="2" charset="-122"/>
              </a:endParaRPr>
            </a:p>
          </p:txBody>
        </p:sp>
      </p:grpSp>
      <p:grpSp>
        <p:nvGrpSpPr>
          <p:cNvPr id="14" name="组合 13"/>
          <p:cNvGrpSpPr/>
          <p:nvPr/>
        </p:nvGrpSpPr>
        <p:grpSpPr>
          <a:xfrm flipV="1">
            <a:off x="5655607" y="2373598"/>
            <a:ext cx="1490998" cy="2302647"/>
            <a:chOff x="1132115" y="1582056"/>
            <a:chExt cx="1988457" cy="3070907"/>
          </a:xfrm>
          <a:solidFill>
            <a:srgbClr val="7EC785"/>
          </a:solidFill>
        </p:grpSpPr>
        <p:sp>
          <p:nvSpPr>
            <p:cNvPr id="15" name="矩形 14"/>
            <p:cNvSpPr/>
            <p:nvPr/>
          </p:nvSpPr>
          <p:spPr>
            <a:xfrm>
              <a:off x="1132115" y="1582056"/>
              <a:ext cx="1988457" cy="79828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350">
                <a:solidFill>
                  <a:srgbClr val="FFFFFF"/>
                </a:solidFill>
                <a:latin typeface="Calibri"/>
                <a:ea typeface="宋体" panose="02010600030101010101" pitchFamily="2" charset="-122"/>
              </a:endParaRPr>
            </a:p>
          </p:txBody>
        </p:sp>
        <p:sp>
          <p:nvSpPr>
            <p:cNvPr id="16" name="五边形 11"/>
            <p:cNvSpPr/>
            <p:nvPr/>
          </p:nvSpPr>
          <p:spPr>
            <a:xfrm rot="5400000">
              <a:off x="1004545" y="2660309"/>
              <a:ext cx="2243593" cy="1741715"/>
            </a:xfrm>
            <a:prstGeom prst="homePlat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350">
                <a:solidFill>
                  <a:srgbClr val="FFFFFF"/>
                </a:solidFill>
                <a:latin typeface="Calibri"/>
                <a:ea typeface="宋体" panose="02010600030101010101" pitchFamily="2" charset="-122"/>
              </a:endParaRPr>
            </a:p>
          </p:txBody>
        </p:sp>
      </p:grpSp>
      <p:sp>
        <p:nvSpPr>
          <p:cNvPr id="20" name="文本框 19"/>
          <p:cNvSpPr txBox="1"/>
          <p:nvPr/>
        </p:nvSpPr>
        <p:spPr>
          <a:xfrm>
            <a:off x="2018605" y="2993508"/>
            <a:ext cx="960519" cy="1107676"/>
          </a:xfrm>
          <a:prstGeom prst="rect">
            <a:avLst/>
          </a:prstGeom>
          <a:noFill/>
        </p:spPr>
        <p:txBody>
          <a:bodyPr wrap="none" rtlCol="0">
            <a:spAutoFit/>
          </a:bodyPr>
          <a:lstStyle/>
          <a:p>
            <a:pPr defTabSz="685617"/>
            <a:r>
              <a:rPr lang="en-US" altLang="zh-CN" sz="6598" b="1" dirty="0">
                <a:solidFill>
                  <a:srgbClr val="F8F8F8"/>
                </a:solidFill>
                <a:latin typeface="Impact" panose="020B0806030902050204" pitchFamily="34" charset="0"/>
                <a:ea typeface="微软雅黑" panose="020B0503020204020204" pitchFamily="34" charset="-122"/>
              </a:rPr>
              <a:t>01</a:t>
            </a:r>
            <a:endParaRPr lang="zh-CN" altLang="en-US" sz="21519" b="1" dirty="0">
              <a:solidFill>
                <a:srgbClr val="F8F8F8"/>
              </a:solidFill>
              <a:latin typeface="Impact" panose="020B0806030902050204" pitchFamily="34" charset="0"/>
              <a:ea typeface="微软雅黑" panose="020B0503020204020204" pitchFamily="34" charset="-122"/>
            </a:endParaRPr>
          </a:p>
        </p:txBody>
      </p:sp>
      <p:sp>
        <p:nvSpPr>
          <p:cNvPr id="21" name="文本框 20"/>
          <p:cNvSpPr txBox="1"/>
          <p:nvPr/>
        </p:nvSpPr>
        <p:spPr>
          <a:xfrm>
            <a:off x="3998924" y="2993508"/>
            <a:ext cx="1063112" cy="1107676"/>
          </a:xfrm>
          <a:prstGeom prst="rect">
            <a:avLst/>
          </a:prstGeom>
          <a:noFill/>
        </p:spPr>
        <p:txBody>
          <a:bodyPr wrap="none" rtlCol="0">
            <a:spAutoFit/>
          </a:bodyPr>
          <a:lstStyle/>
          <a:p>
            <a:pPr defTabSz="685617"/>
            <a:r>
              <a:rPr lang="en-US" altLang="zh-CN" sz="6598" b="1" dirty="0">
                <a:solidFill>
                  <a:srgbClr val="F8F8F8"/>
                </a:solidFill>
                <a:latin typeface="Impact" panose="020B0806030902050204" pitchFamily="34" charset="0"/>
                <a:ea typeface="微软雅黑" panose="020B0503020204020204" pitchFamily="34" charset="-122"/>
              </a:rPr>
              <a:t>02</a:t>
            </a:r>
            <a:endParaRPr lang="zh-CN" altLang="en-US" sz="21519" b="1" dirty="0">
              <a:solidFill>
                <a:srgbClr val="F8F8F8"/>
              </a:solidFill>
              <a:latin typeface="Impact" panose="020B0806030902050204" pitchFamily="34" charset="0"/>
              <a:ea typeface="微软雅黑" panose="020B0503020204020204" pitchFamily="34" charset="-122"/>
            </a:endParaRPr>
          </a:p>
        </p:txBody>
      </p:sp>
      <p:sp>
        <p:nvSpPr>
          <p:cNvPr id="22" name="文本框 21"/>
          <p:cNvSpPr txBox="1"/>
          <p:nvPr/>
        </p:nvSpPr>
        <p:spPr>
          <a:xfrm>
            <a:off x="5858527" y="2993508"/>
            <a:ext cx="1087157" cy="1107676"/>
          </a:xfrm>
          <a:prstGeom prst="rect">
            <a:avLst/>
          </a:prstGeom>
          <a:noFill/>
        </p:spPr>
        <p:txBody>
          <a:bodyPr wrap="none" rtlCol="0">
            <a:spAutoFit/>
          </a:bodyPr>
          <a:lstStyle/>
          <a:p>
            <a:pPr defTabSz="685617"/>
            <a:r>
              <a:rPr lang="en-US" altLang="zh-CN" sz="6598" b="1" dirty="0">
                <a:solidFill>
                  <a:srgbClr val="F8F8F8"/>
                </a:solidFill>
                <a:latin typeface="Impact" panose="020B0806030902050204" pitchFamily="34" charset="0"/>
                <a:ea typeface="微软雅黑" panose="020B0503020204020204" pitchFamily="34" charset="-122"/>
              </a:rPr>
              <a:t>03</a:t>
            </a:r>
            <a:endParaRPr lang="zh-CN" altLang="en-US" sz="21519" b="1" dirty="0">
              <a:solidFill>
                <a:srgbClr val="F8F8F8"/>
              </a:solidFill>
              <a:latin typeface="Impact" panose="020B0806030902050204" pitchFamily="34" charset="0"/>
              <a:ea typeface="微软雅黑" panose="020B0503020204020204" pitchFamily="34" charset="-122"/>
            </a:endParaRPr>
          </a:p>
        </p:txBody>
      </p:sp>
      <p:sp>
        <p:nvSpPr>
          <p:cNvPr id="24" name="文本框 23"/>
          <p:cNvSpPr txBox="1"/>
          <p:nvPr/>
        </p:nvSpPr>
        <p:spPr>
          <a:xfrm>
            <a:off x="1792100" y="1451116"/>
            <a:ext cx="1282433" cy="830997"/>
          </a:xfrm>
          <a:prstGeom prst="rect">
            <a:avLst/>
          </a:prstGeom>
          <a:noFill/>
        </p:spPr>
        <p:txBody>
          <a:bodyPr wrap="square" rtlCol="0">
            <a:spAutoFit/>
          </a:bodyPr>
          <a:lstStyle/>
          <a:p>
            <a:pPr algn="ctr" defTabSz="685617"/>
            <a:r>
              <a:rPr lang="zh-CN" altLang="en-US" sz="1200" dirty="0">
                <a:solidFill>
                  <a:srgbClr val="FFFFFF">
                    <a:lumMod val="50000"/>
                  </a:srgbClr>
                </a:solidFill>
                <a:latin typeface="微软雅黑" panose="020B0503020204020204" pitchFamily="34" charset="-122"/>
                <a:ea typeface="微软雅黑" panose="020B0503020204020204" pitchFamily="34" charset="-122"/>
              </a:rPr>
              <a:t>单击此处添加您的编辑文字标题您的团队名称您的公司名称</a:t>
            </a:r>
          </a:p>
        </p:txBody>
      </p:sp>
      <p:sp>
        <p:nvSpPr>
          <p:cNvPr id="25" name="文本框 24"/>
          <p:cNvSpPr txBox="1"/>
          <p:nvPr/>
        </p:nvSpPr>
        <p:spPr>
          <a:xfrm>
            <a:off x="3919886" y="1451116"/>
            <a:ext cx="1282433" cy="830997"/>
          </a:xfrm>
          <a:prstGeom prst="rect">
            <a:avLst/>
          </a:prstGeom>
          <a:noFill/>
        </p:spPr>
        <p:txBody>
          <a:bodyPr wrap="square" rtlCol="0">
            <a:spAutoFit/>
          </a:bodyPr>
          <a:lstStyle/>
          <a:p>
            <a:pPr algn="ctr" defTabSz="685617"/>
            <a:r>
              <a:rPr lang="zh-CN" altLang="en-US" sz="1200" dirty="0">
                <a:solidFill>
                  <a:srgbClr val="FFFFFF">
                    <a:lumMod val="50000"/>
                  </a:srgbClr>
                </a:solidFill>
                <a:latin typeface="微软雅黑" panose="020B0503020204020204" pitchFamily="34" charset="-122"/>
                <a:ea typeface="微软雅黑" panose="020B0503020204020204" pitchFamily="34" charset="-122"/>
              </a:rPr>
              <a:t>单击此处添加您的编辑文字标题您的团队名称您的公司名称</a:t>
            </a:r>
          </a:p>
        </p:txBody>
      </p:sp>
      <p:sp>
        <p:nvSpPr>
          <p:cNvPr id="26" name="文本框 25"/>
          <p:cNvSpPr txBox="1"/>
          <p:nvPr/>
        </p:nvSpPr>
        <p:spPr>
          <a:xfrm>
            <a:off x="5769906" y="1451116"/>
            <a:ext cx="1282433" cy="830997"/>
          </a:xfrm>
          <a:prstGeom prst="rect">
            <a:avLst/>
          </a:prstGeom>
          <a:noFill/>
        </p:spPr>
        <p:txBody>
          <a:bodyPr wrap="square" rtlCol="0">
            <a:spAutoFit/>
          </a:bodyPr>
          <a:lstStyle/>
          <a:p>
            <a:pPr algn="ctr" defTabSz="685617"/>
            <a:r>
              <a:rPr lang="zh-CN" altLang="en-US" sz="1200" dirty="0">
                <a:solidFill>
                  <a:srgbClr val="FFFFFF">
                    <a:lumMod val="50000"/>
                  </a:srgbClr>
                </a:solidFill>
                <a:latin typeface="微软雅黑" panose="020B0503020204020204" pitchFamily="34" charset="-122"/>
                <a:ea typeface="微软雅黑" panose="020B0503020204020204" pitchFamily="34" charset="-122"/>
              </a:rPr>
              <a:t>单击此处添加您的编辑文字标题您的团队名称您的公司名称</a:t>
            </a:r>
          </a:p>
        </p:txBody>
      </p:sp>
      <p:sp>
        <p:nvSpPr>
          <p:cNvPr id="28" name="文本框 27"/>
          <p:cNvSpPr txBox="1"/>
          <p:nvPr/>
        </p:nvSpPr>
        <p:spPr>
          <a:xfrm>
            <a:off x="2142918" y="4192925"/>
            <a:ext cx="1025877" cy="276999"/>
          </a:xfrm>
          <a:prstGeom prst="rect">
            <a:avLst/>
          </a:prstGeom>
          <a:noFill/>
        </p:spPr>
        <p:txBody>
          <a:bodyPr wrap="square" rtlCol="0">
            <a:spAutoFit/>
          </a:bodyPr>
          <a:lstStyle/>
          <a:p>
            <a:pPr defTabSz="685617"/>
            <a:r>
              <a:rPr lang="zh-CN" altLang="en-US" sz="1200" b="1" dirty="0">
                <a:solidFill>
                  <a:srgbClr val="FFFFFF"/>
                </a:solidFill>
                <a:latin typeface="微软雅黑" panose="020B0503020204020204" pitchFamily="34" charset="-122"/>
                <a:ea typeface="微软雅黑" panose="020B0503020204020204" pitchFamily="34" charset="-122"/>
              </a:rPr>
              <a:t>编辑文字</a:t>
            </a:r>
          </a:p>
        </p:txBody>
      </p:sp>
      <p:sp>
        <p:nvSpPr>
          <p:cNvPr id="29" name="文本框 28"/>
          <p:cNvSpPr txBox="1"/>
          <p:nvPr/>
        </p:nvSpPr>
        <p:spPr>
          <a:xfrm>
            <a:off x="4148011" y="4192925"/>
            <a:ext cx="1025877" cy="276999"/>
          </a:xfrm>
          <a:prstGeom prst="rect">
            <a:avLst/>
          </a:prstGeom>
          <a:noFill/>
        </p:spPr>
        <p:txBody>
          <a:bodyPr wrap="square" rtlCol="0">
            <a:spAutoFit/>
          </a:bodyPr>
          <a:lstStyle/>
          <a:p>
            <a:pPr defTabSz="685617"/>
            <a:r>
              <a:rPr lang="zh-CN" altLang="en-US" sz="1200" b="1" dirty="0">
                <a:solidFill>
                  <a:srgbClr val="FFFFFF"/>
                </a:solidFill>
                <a:latin typeface="微软雅黑" panose="020B0503020204020204" pitchFamily="34" charset="-122"/>
                <a:ea typeface="微软雅黑" panose="020B0503020204020204" pitchFamily="34" charset="-122"/>
              </a:rPr>
              <a:t>编辑文字</a:t>
            </a:r>
          </a:p>
        </p:txBody>
      </p:sp>
      <p:sp>
        <p:nvSpPr>
          <p:cNvPr id="30" name="文本框 29"/>
          <p:cNvSpPr txBox="1"/>
          <p:nvPr/>
        </p:nvSpPr>
        <p:spPr>
          <a:xfrm>
            <a:off x="6028219" y="4192925"/>
            <a:ext cx="1025877" cy="276999"/>
          </a:xfrm>
          <a:prstGeom prst="rect">
            <a:avLst/>
          </a:prstGeom>
          <a:noFill/>
        </p:spPr>
        <p:txBody>
          <a:bodyPr wrap="square" rtlCol="0">
            <a:spAutoFit/>
          </a:bodyPr>
          <a:lstStyle/>
          <a:p>
            <a:pPr defTabSz="685617"/>
            <a:r>
              <a:rPr lang="zh-CN" altLang="en-US" sz="1200" b="1" dirty="0">
                <a:solidFill>
                  <a:srgbClr val="FFFFFF"/>
                </a:solidFill>
                <a:latin typeface="微软雅黑" panose="020B0503020204020204" pitchFamily="34" charset="-122"/>
                <a:ea typeface="微软雅黑" panose="020B0503020204020204" pitchFamily="34" charset="-122"/>
              </a:rPr>
              <a:t>编辑文字</a:t>
            </a:r>
          </a:p>
        </p:txBody>
      </p:sp>
    </p:spTree>
    <p:extLst>
      <p:ext uri="{BB962C8B-B14F-4D97-AF65-F5344CB8AC3E}">
        <p14:creationId xmlns:p14="http://schemas.microsoft.com/office/powerpoint/2010/main" val="362648407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childTnLst>
                          </p:cTn>
                        </p:par>
                        <p:par>
                          <p:cTn id="23" fill="hold">
                            <p:stCondLst>
                              <p:cond delay="1250"/>
                            </p:stCondLst>
                            <p:childTnLst>
                              <p:par>
                                <p:cTn id="24" presetID="50" presetClass="entr" presetSubtype="0" decel="100000" fill="hold" grpId="0" nodeType="afterEffect">
                                  <p:stCondLst>
                                    <p:cond delay="0"/>
                                  </p:stCondLst>
                                  <p:iterate type="lt">
                                    <p:tmPct val="5000"/>
                                  </p:iterate>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strVal val="#ppt_w+.3"/>
                                          </p:val>
                                        </p:tav>
                                        <p:tav tm="100000">
                                          <p:val>
                                            <p:strVal val="#ppt_w"/>
                                          </p:val>
                                        </p:tav>
                                      </p:tavLst>
                                    </p:anim>
                                    <p:anim calcmode="lin" valueType="num">
                                      <p:cBhvr>
                                        <p:cTn id="27" dur="500" fill="hold"/>
                                        <p:tgtEl>
                                          <p:spTgt spid="20"/>
                                        </p:tgtEl>
                                        <p:attrNameLst>
                                          <p:attrName>ppt_h</p:attrName>
                                        </p:attrNameLst>
                                      </p:cBhvr>
                                      <p:tavLst>
                                        <p:tav tm="0">
                                          <p:val>
                                            <p:strVal val="#ppt_h"/>
                                          </p:val>
                                        </p:tav>
                                        <p:tav tm="100000">
                                          <p:val>
                                            <p:strVal val="#ppt_h"/>
                                          </p:val>
                                        </p:tav>
                                      </p:tavLst>
                                    </p:anim>
                                    <p:animEffect transition="in" filter="fade">
                                      <p:cBhvr>
                                        <p:cTn id="28" dur="500"/>
                                        <p:tgtEl>
                                          <p:spTgt spid="20"/>
                                        </p:tgtEl>
                                      </p:cBhvr>
                                    </p:animEffect>
                                  </p:childTnLst>
                                </p:cTn>
                              </p:par>
                              <p:par>
                                <p:cTn id="29" presetID="50" presetClass="entr" presetSubtype="0" decel="100000" fill="hold" grpId="0" nodeType="withEffect">
                                  <p:stCondLst>
                                    <p:cond delay="0"/>
                                  </p:stCondLst>
                                  <p:iterate type="lt">
                                    <p:tmPct val="5000"/>
                                  </p:iterate>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strVal val="#ppt_w+.3"/>
                                          </p:val>
                                        </p:tav>
                                        <p:tav tm="100000">
                                          <p:val>
                                            <p:strVal val="#ppt_w"/>
                                          </p:val>
                                        </p:tav>
                                      </p:tavLst>
                                    </p:anim>
                                    <p:anim calcmode="lin" valueType="num">
                                      <p:cBhvr>
                                        <p:cTn id="32" dur="500" fill="hold"/>
                                        <p:tgtEl>
                                          <p:spTgt spid="21"/>
                                        </p:tgtEl>
                                        <p:attrNameLst>
                                          <p:attrName>ppt_h</p:attrName>
                                        </p:attrNameLst>
                                      </p:cBhvr>
                                      <p:tavLst>
                                        <p:tav tm="0">
                                          <p:val>
                                            <p:strVal val="#ppt_h"/>
                                          </p:val>
                                        </p:tav>
                                        <p:tav tm="100000">
                                          <p:val>
                                            <p:strVal val="#ppt_h"/>
                                          </p:val>
                                        </p:tav>
                                      </p:tavLst>
                                    </p:anim>
                                    <p:animEffect transition="in" filter="fade">
                                      <p:cBhvr>
                                        <p:cTn id="33" dur="500"/>
                                        <p:tgtEl>
                                          <p:spTgt spid="21"/>
                                        </p:tgtEl>
                                      </p:cBhvr>
                                    </p:animEffect>
                                  </p:childTnLst>
                                </p:cTn>
                              </p:par>
                              <p:par>
                                <p:cTn id="34" presetID="50" presetClass="entr" presetSubtype="0" decel="100000" fill="hold" grpId="0" nodeType="withEffect">
                                  <p:stCondLst>
                                    <p:cond delay="0"/>
                                  </p:stCondLst>
                                  <p:iterate type="lt">
                                    <p:tmPct val="5000"/>
                                  </p:iterate>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strVal val="#ppt_w+.3"/>
                                          </p:val>
                                        </p:tav>
                                        <p:tav tm="100000">
                                          <p:val>
                                            <p:strVal val="#ppt_w"/>
                                          </p:val>
                                        </p:tav>
                                      </p:tavLst>
                                    </p:anim>
                                    <p:anim calcmode="lin" valueType="num">
                                      <p:cBhvr>
                                        <p:cTn id="37" dur="500" fill="hold"/>
                                        <p:tgtEl>
                                          <p:spTgt spid="22"/>
                                        </p:tgtEl>
                                        <p:attrNameLst>
                                          <p:attrName>ppt_h</p:attrName>
                                        </p:attrNameLst>
                                      </p:cBhvr>
                                      <p:tavLst>
                                        <p:tav tm="0">
                                          <p:val>
                                            <p:strVal val="#ppt_h"/>
                                          </p:val>
                                        </p:tav>
                                        <p:tav tm="100000">
                                          <p:val>
                                            <p:strVal val="#ppt_h"/>
                                          </p:val>
                                        </p:tav>
                                      </p:tavLst>
                                    </p:anim>
                                    <p:animEffect transition="in" filter="fade">
                                      <p:cBhvr>
                                        <p:cTn id="38" dur="500"/>
                                        <p:tgtEl>
                                          <p:spTgt spid="22"/>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1000"/>
                                        <p:tgtEl>
                                          <p:spTgt spid="24"/>
                                        </p:tgtEl>
                                      </p:cBhvr>
                                    </p:animEffect>
                                    <p:anim calcmode="lin" valueType="num">
                                      <p:cBhvr>
                                        <p:cTn id="42" dur="1000" fill="hold"/>
                                        <p:tgtEl>
                                          <p:spTgt spid="24"/>
                                        </p:tgtEl>
                                        <p:attrNameLst>
                                          <p:attrName>ppt_x</p:attrName>
                                        </p:attrNameLst>
                                      </p:cBhvr>
                                      <p:tavLst>
                                        <p:tav tm="0">
                                          <p:val>
                                            <p:strVal val="#ppt_x"/>
                                          </p:val>
                                        </p:tav>
                                        <p:tav tm="100000">
                                          <p:val>
                                            <p:strVal val="#ppt_x"/>
                                          </p:val>
                                        </p:tav>
                                      </p:tavLst>
                                    </p:anim>
                                    <p:anim calcmode="lin" valueType="num">
                                      <p:cBhvr>
                                        <p:cTn id="43" dur="1000" fill="hold"/>
                                        <p:tgtEl>
                                          <p:spTgt spid="2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1000"/>
                                        <p:tgtEl>
                                          <p:spTgt spid="25"/>
                                        </p:tgtEl>
                                      </p:cBhvr>
                                    </p:animEffect>
                                    <p:anim calcmode="lin" valueType="num">
                                      <p:cBhvr>
                                        <p:cTn id="47" dur="1000" fill="hold"/>
                                        <p:tgtEl>
                                          <p:spTgt spid="25"/>
                                        </p:tgtEl>
                                        <p:attrNameLst>
                                          <p:attrName>ppt_x</p:attrName>
                                        </p:attrNameLst>
                                      </p:cBhvr>
                                      <p:tavLst>
                                        <p:tav tm="0">
                                          <p:val>
                                            <p:strVal val="#ppt_x"/>
                                          </p:val>
                                        </p:tav>
                                        <p:tav tm="100000">
                                          <p:val>
                                            <p:strVal val="#ppt_x"/>
                                          </p:val>
                                        </p:tav>
                                      </p:tavLst>
                                    </p:anim>
                                    <p:anim calcmode="lin" valueType="num">
                                      <p:cBhvr>
                                        <p:cTn id="48" dur="1000" fill="hold"/>
                                        <p:tgtEl>
                                          <p:spTgt spid="25"/>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1000"/>
                                        <p:tgtEl>
                                          <p:spTgt spid="26"/>
                                        </p:tgtEl>
                                      </p:cBhvr>
                                    </p:animEffect>
                                    <p:anim calcmode="lin" valueType="num">
                                      <p:cBhvr>
                                        <p:cTn id="52" dur="1000" fill="hold"/>
                                        <p:tgtEl>
                                          <p:spTgt spid="26"/>
                                        </p:tgtEl>
                                        <p:attrNameLst>
                                          <p:attrName>ppt_x</p:attrName>
                                        </p:attrNameLst>
                                      </p:cBhvr>
                                      <p:tavLst>
                                        <p:tav tm="0">
                                          <p:val>
                                            <p:strVal val="#ppt_x"/>
                                          </p:val>
                                        </p:tav>
                                        <p:tav tm="100000">
                                          <p:val>
                                            <p:strVal val="#ppt_x"/>
                                          </p:val>
                                        </p:tav>
                                      </p:tavLst>
                                    </p:anim>
                                    <p:anim calcmode="lin" valueType="num">
                                      <p:cBhvr>
                                        <p:cTn id="5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4" grpId="0"/>
      <p:bldP spid="25"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617577" y="123497"/>
            <a:ext cx="4459514" cy="810302"/>
            <a:chOff x="2890273" y="1314232"/>
            <a:chExt cx="3483555" cy="549605"/>
          </a:xfrm>
        </p:grpSpPr>
        <p:sp>
          <p:nvSpPr>
            <p:cNvPr id="6" name="矩形 5"/>
            <p:cNvSpPr/>
            <p:nvPr/>
          </p:nvSpPr>
          <p:spPr bwMode="auto">
            <a:xfrm>
              <a:off x="2952350" y="1314232"/>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latin typeface="华文新魏" panose="02010800040101010101" pitchFamily="2" charset="-122"/>
                  <a:ea typeface="华文新魏" panose="02010800040101010101" pitchFamily="2" charset="-122"/>
                </a:rPr>
                <a:t>单击此处添加文字模板</a:t>
              </a:r>
            </a:p>
          </p:txBody>
        </p:sp>
        <p:pic>
          <p:nvPicPr>
            <p:cNvPr id="7" name="图片 28" descr="C_108.jpg"/>
            <p:cNvPicPr>
              <a:picLocks noChangeAspect="1"/>
            </p:cNvPicPr>
            <p:nvPr/>
          </p:nvPicPr>
          <p:blipFill>
            <a:blip r:embed="rId3" cstate="email">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782685"/>
              <a:ext cx="3483555" cy="51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8" name="Freeform 6"/>
          <p:cNvSpPr>
            <a:spLocks/>
          </p:cNvSpPr>
          <p:nvPr/>
        </p:nvSpPr>
        <p:spPr bwMode="auto">
          <a:xfrm>
            <a:off x="652775" y="1863419"/>
            <a:ext cx="2020023" cy="2246190"/>
          </a:xfrm>
          <a:custGeom>
            <a:avLst/>
            <a:gdLst>
              <a:gd name="T0" fmla="*/ 2033 w 3659"/>
              <a:gd name="T1" fmla="*/ 0 h 4065"/>
              <a:gd name="T2" fmla="*/ 3659 w 3659"/>
              <a:gd name="T3" fmla="*/ 813 h 4065"/>
              <a:gd name="T4" fmla="*/ 3276 w 3659"/>
              <a:gd name="T5" fmla="*/ 2033 h 4065"/>
              <a:gd name="T6" fmla="*/ 3659 w 3659"/>
              <a:gd name="T7" fmla="*/ 3252 h 4065"/>
              <a:gd name="T8" fmla="*/ 2033 w 3659"/>
              <a:gd name="T9" fmla="*/ 4065 h 4065"/>
              <a:gd name="T10" fmla="*/ 0 w 3659"/>
              <a:gd name="T11" fmla="*/ 2033 h 4065"/>
              <a:gd name="T12" fmla="*/ 2033 w 3659"/>
              <a:gd name="T13" fmla="*/ 0 h 4065"/>
            </a:gdLst>
            <a:ahLst/>
            <a:cxnLst>
              <a:cxn ang="0">
                <a:pos x="T0" y="T1"/>
              </a:cxn>
              <a:cxn ang="0">
                <a:pos x="T2" y="T3"/>
              </a:cxn>
              <a:cxn ang="0">
                <a:pos x="T4" y="T5"/>
              </a:cxn>
              <a:cxn ang="0">
                <a:pos x="T6" y="T7"/>
              </a:cxn>
              <a:cxn ang="0">
                <a:pos x="T8" y="T9"/>
              </a:cxn>
              <a:cxn ang="0">
                <a:pos x="T10" y="T11"/>
              </a:cxn>
              <a:cxn ang="0">
                <a:pos x="T12" y="T13"/>
              </a:cxn>
            </a:cxnLst>
            <a:rect l="0" t="0" r="r" b="b"/>
            <a:pathLst>
              <a:path w="3659" h="4065">
                <a:moveTo>
                  <a:pt x="2033" y="0"/>
                </a:moveTo>
                <a:cubicBezTo>
                  <a:pt x="2698" y="0"/>
                  <a:pt x="3288" y="319"/>
                  <a:pt x="3659" y="813"/>
                </a:cubicBezTo>
                <a:cubicBezTo>
                  <a:pt x="3417" y="1159"/>
                  <a:pt x="3276" y="1579"/>
                  <a:pt x="3276" y="2033"/>
                </a:cubicBezTo>
                <a:cubicBezTo>
                  <a:pt x="3276" y="2486"/>
                  <a:pt x="3417" y="2907"/>
                  <a:pt x="3659" y="3252"/>
                </a:cubicBezTo>
                <a:cubicBezTo>
                  <a:pt x="3288" y="3746"/>
                  <a:pt x="2698" y="4065"/>
                  <a:pt x="2033" y="4065"/>
                </a:cubicBezTo>
                <a:cubicBezTo>
                  <a:pt x="910" y="4065"/>
                  <a:pt x="0" y="3155"/>
                  <a:pt x="0" y="2033"/>
                </a:cubicBezTo>
                <a:cubicBezTo>
                  <a:pt x="0" y="910"/>
                  <a:pt x="910" y="0"/>
                  <a:pt x="2033" y="0"/>
                </a:cubicBezTo>
                <a:close/>
              </a:path>
            </a:pathLst>
          </a:custGeom>
          <a:solidFill>
            <a:schemeClr val="tx2">
              <a:lumMod val="50000"/>
            </a:schemeClr>
          </a:solidFill>
          <a:ln w="9" cap="flat">
            <a:noFill/>
            <a:prstDash val="solid"/>
            <a:miter lim="800000"/>
            <a:headEnd/>
            <a:tailEnd/>
          </a:ln>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latin typeface="Calibri"/>
              <a:ea typeface="宋体" panose="02010600030101010101" pitchFamily="2" charset="-122"/>
            </a:endParaRPr>
          </a:p>
        </p:txBody>
      </p:sp>
      <p:sp>
        <p:nvSpPr>
          <p:cNvPr id="9" name="Freeform 7"/>
          <p:cNvSpPr>
            <a:spLocks/>
          </p:cNvSpPr>
          <p:nvPr/>
        </p:nvSpPr>
        <p:spPr bwMode="auto">
          <a:xfrm>
            <a:off x="2516863" y="1863419"/>
            <a:ext cx="2021213" cy="2246190"/>
          </a:xfrm>
          <a:custGeom>
            <a:avLst/>
            <a:gdLst>
              <a:gd name="T0" fmla="*/ 2032 w 3659"/>
              <a:gd name="T1" fmla="*/ 0 h 4065"/>
              <a:gd name="T2" fmla="*/ 3659 w 3659"/>
              <a:gd name="T3" fmla="*/ 813 h 4065"/>
              <a:gd name="T4" fmla="*/ 3275 w 3659"/>
              <a:gd name="T5" fmla="*/ 2033 h 4065"/>
              <a:gd name="T6" fmla="*/ 3659 w 3659"/>
              <a:gd name="T7" fmla="*/ 3252 h 4065"/>
              <a:gd name="T8" fmla="*/ 2032 w 3659"/>
              <a:gd name="T9" fmla="*/ 4065 h 4065"/>
              <a:gd name="T10" fmla="*/ 0 w 3659"/>
              <a:gd name="T11" fmla="*/ 2033 h 4065"/>
              <a:gd name="T12" fmla="*/ 2032 w 3659"/>
              <a:gd name="T13" fmla="*/ 0 h 4065"/>
            </a:gdLst>
            <a:ahLst/>
            <a:cxnLst>
              <a:cxn ang="0">
                <a:pos x="T0" y="T1"/>
              </a:cxn>
              <a:cxn ang="0">
                <a:pos x="T2" y="T3"/>
              </a:cxn>
              <a:cxn ang="0">
                <a:pos x="T4" y="T5"/>
              </a:cxn>
              <a:cxn ang="0">
                <a:pos x="T6" y="T7"/>
              </a:cxn>
              <a:cxn ang="0">
                <a:pos x="T8" y="T9"/>
              </a:cxn>
              <a:cxn ang="0">
                <a:pos x="T10" y="T11"/>
              </a:cxn>
              <a:cxn ang="0">
                <a:pos x="T12" y="T13"/>
              </a:cxn>
            </a:cxnLst>
            <a:rect l="0" t="0" r="r" b="b"/>
            <a:pathLst>
              <a:path w="3659" h="4065">
                <a:moveTo>
                  <a:pt x="2032" y="0"/>
                </a:moveTo>
                <a:cubicBezTo>
                  <a:pt x="2697" y="0"/>
                  <a:pt x="3288" y="319"/>
                  <a:pt x="3659" y="813"/>
                </a:cubicBezTo>
                <a:cubicBezTo>
                  <a:pt x="3417" y="1159"/>
                  <a:pt x="3275" y="1579"/>
                  <a:pt x="3275" y="2033"/>
                </a:cubicBezTo>
                <a:cubicBezTo>
                  <a:pt x="3275" y="2486"/>
                  <a:pt x="3417" y="2907"/>
                  <a:pt x="3659" y="3252"/>
                </a:cubicBezTo>
                <a:cubicBezTo>
                  <a:pt x="3288" y="3746"/>
                  <a:pt x="2697" y="4065"/>
                  <a:pt x="2032" y="4065"/>
                </a:cubicBezTo>
                <a:cubicBezTo>
                  <a:pt x="910" y="4065"/>
                  <a:pt x="0" y="3155"/>
                  <a:pt x="0" y="2033"/>
                </a:cubicBezTo>
                <a:cubicBezTo>
                  <a:pt x="0" y="910"/>
                  <a:pt x="910" y="0"/>
                  <a:pt x="2032" y="0"/>
                </a:cubicBezTo>
                <a:close/>
              </a:path>
            </a:pathLst>
          </a:custGeom>
          <a:solidFill>
            <a:srgbClr val="BE2732"/>
          </a:solidFill>
          <a:ln w="9" cap="flat">
            <a:noFill/>
            <a:prstDash val="solid"/>
            <a:miter lim="800000"/>
            <a:headEnd/>
            <a:tailEnd/>
          </a:ln>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latin typeface="Calibri"/>
              <a:ea typeface="宋体" panose="02010600030101010101" pitchFamily="2" charset="-122"/>
            </a:endParaRPr>
          </a:p>
        </p:txBody>
      </p:sp>
      <p:sp>
        <p:nvSpPr>
          <p:cNvPr id="10" name="Freeform 8"/>
          <p:cNvSpPr>
            <a:spLocks/>
          </p:cNvSpPr>
          <p:nvPr/>
        </p:nvSpPr>
        <p:spPr bwMode="auto">
          <a:xfrm>
            <a:off x="4380950" y="1863419"/>
            <a:ext cx="2021213" cy="2246190"/>
          </a:xfrm>
          <a:custGeom>
            <a:avLst/>
            <a:gdLst>
              <a:gd name="T0" fmla="*/ 2033 w 3659"/>
              <a:gd name="T1" fmla="*/ 0 h 4065"/>
              <a:gd name="T2" fmla="*/ 3659 w 3659"/>
              <a:gd name="T3" fmla="*/ 813 h 4065"/>
              <a:gd name="T4" fmla="*/ 3276 w 3659"/>
              <a:gd name="T5" fmla="*/ 2033 h 4065"/>
              <a:gd name="T6" fmla="*/ 3659 w 3659"/>
              <a:gd name="T7" fmla="*/ 3252 h 4065"/>
              <a:gd name="T8" fmla="*/ 2033 w 3659"/>
              <a:gd name="T9" fmla="*/ 4065 h 4065"/>
              <a:gd name="T10" fmla="*/ 0 w 3659"/>
              <a:gd name="T11" fmla="*/ 2033 h 4065"/>
              <a:gd name="T12" fmla="*/ 2033 w 3659"/>
              <a:gd name="T13" fmla="*/ 0 h 4065"/>
            </a:gdLst>
            <a:ahLst/>
            <a:cxnLst>
              <a:cxn ang="0">
                <a:pos x="T0" y="T1"/>
              </a:cxn>
              <a:cxn ang="0">
                <a:pos x="T2" y="T3"/>
              </a:cxn>
              <a:cxn ang="0">
                <a:pos x="T4" y="T5"/>
              </a:cxn>
              <a:cxn ang="0">
                <a:pos x="T6" y="T7"/>
              </a:cxn>
              <a:cxn ang="0">
                <a:pos x="T8" y="T9"/>
              </a:cxn>
              <a:cxn ang="0">
                <a:pos x="T10" y="T11"/>
              </a:cxn>
              <a:cxn ang="0">
                <a:pos x="T12" y="T13"/>
              </a:cxn>
            </a:cxnLst>
            <a:rect l="0" t="0" r="r" b="b"/>
            <a:pathLst>
              <a:path w="3659" h="4065">
                <a:moveTo>
                  <a:pt x="2033" y="0"/>
                </a:moveTo>
                <a:cubicBezTo>
                  <a:pt x="2698" y="0"/>
                  <a:pt x="3288" y="319"/>
                  <a:pt x="3659" y="813"/>
                </a:cubicBezTo>
                <a:cubicBezTo>
                  <a:pt x="3418" y="1159"/>
                  <a:pt x="3276" y="1579"/>
                  <a:pt x="3276" y="2033"/>
                </a:cubicBezTo>
                <a:cubicBezTo>
                  <a:pt x="3276" y="2486"/>
                  <a:pt x="3418" y="2907"/>
                  <a:pt x="3659" y="3252"/>
                </a:cubicBezTo>
                <a:cubicBezTo>
                  <a:pt x="3288" y="3746"/>
                  <a:pt x="2698" y="4065"/>
                  <a:pt x="2033" y="4065"/>
                </a:cubicBezTo>
                <a:cubicBezTo>
                  <a:pt x="911" y="4065"/>
                  <a:pt x="0" y="3155"/>
                  <a:pt x="0" y="2033"/>
                </a:cubicBezTo>
                <a:cubicBezTo>
                  <a:pt x="0" y="910"/>
                  <a:pt x="911" y="0"/>
                  <a:pt x="2033" y="0"/>
                </a:cubicBezTo>
                <a:close/>
              </a:path>
            </a:pathLst>
          </a:custGeom>
          <a:solidFill>
            <a:schemeClr val="tx2">
              <a:lumMod val="50000"/>
            </a:schemeClr>
          </a:solidFill>
          <a:ln w="9" cap="flat">
            <a:noFill/>
            <a:prstDash val="solid"/>
            <a:miter lim="800000"/>
            <a:headEnd/>
            <a:tailEnd/>
          </a:ln>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latin typeface="Calibri"/>
              <a:ea typeface="宋体" panose="02010600030101010101" pitchFamily="2" charset="-122"/>
            </a:endParaRPr>
          </a:p>
        </p:txBody>
      </p:sp>
      <p:sp>
        <p:nvSpPr>
          <p:cNvPr id="11" name="Oval 9"/>
          <p:cNvSpPr>
            <a:spLocks noChangeArrowheads="1"/>
          </p:cNvSpPr>
          <p:nvPr/>
        </p:nvSpPr>
        <p:spPr bwMode="auto">
          <a:xfrm>
            <a:off x="6245037" y="1863419"/>
            <a:ext cx="2246190" cy="2246190"/>
          </a:xfrm>
          <a:prstGeom prst="ellipse">
            <a:avLst/>
          </a:prstGeom>
          <a:solidFill>
            <a:srgbClr val="BE2732"/>
          </a:solidFill>
          <a:ln w="9" cap="flat">
            <a:noFill/>
            <a:prstDash val="solid"/>
            <a:miter lim="800000"/>
            <a:headEnd/>
            <a:tailEnd/>
          </a:ln>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latin typeface="Calibri"/>
              <a:ea typeface="宋体" panose="02010600030101010101" pitchFamily="2" charset="-122"/>
            </a:endParaRPr>
          </a:p>
        </p:txBody>
      </p:sp>
      <p:sp>
        <p:nvSpPr>
          <p:cNvPr id="12" name="Line 10"/>
          <p:cNvSpPr>
            <a:spLocks noChangeShapeType="1"/>
          </p:cNvSpPr>
          <p:nvPr/>
        </p:nvSpPr>
        <p:spPr bwMode="auto">
          <a:xfrm>
            <a:off x="953933" y="2522873"/>
            <a:ext cx="1464130" cy="0"/>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latin typeface="Calibri"/>
              <a:ea typeface="宋体" panose="02010600030101010101" pitchFamily="2" charset="-122"/>
            </a:endParaRPr>
          </a:p>
        </p:txBody>
      </p:sp>
      <p:sp>
        <p:nvSpPr>
          <p:cNvPr id="13" name="Line 11"/>
          <p:cNvSpPr>
            <a:spLocks noChangeShapeType="1"/>
          </p:cNvSpPr>
          <p:nvPr/>
        </p:nvSpPr>
        <p:spPr bwMode="auto">
          <a:xfrm>
            <a:off x="2815640" y="2522873"/>
            <a:ext cx="1464130" cy="0"/>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latin typeface="Calibri"/>
              <a:ea typeface="宋体" panose="02010600030101010101" pitchFamily="2" charset="-122"/>
            </a:endParaRPr>
          </a:p>
        </p:txBody>
      </p:sp>
      <p:sp>
        <p:nvSpPr>
          <p:cNvPr id="14" name="Line 12"/>
          <p:cNvSpPr>
            <a:spLocks noChangeShapeType="1"/>
          </p:cNvSpPr>
          <p:nvPr/>
        </p:nvSpPr>
        <p:spPr bwMode="auto">
          <a:xfrm>
            <a:off x="4692821" y="2522873"/>
            <a:ext cx="1465321" cy="0"/>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latin typeface="Calibri"/>
              <a:ea typeface="宋体" panose="02010600030101010101" pitchFamily="2" charset="-122"/>
            </a:endParaRPr>
          </a:p>
        </p:txBody>
      </p:sp>
      <p:sp>
        <p:nvSpPr>
          <p:cNvPr id="15" name="Line 13"/>
          <p:cNvSpPr>
            <a:spLocks noChangeShapeType="1"/>
          </p:cNvSpPr>
          <p:nvPr/>
        </p:nvSpPr>
        <p:spPr bwMode="auto">
          <a:xfrm>
            <a:off x="6615235" y="2522873"/>
            <a:ext cx="1465321" cy="0"/>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latin typeface="Calibri"/>
              <a:ea typeface="宋体" panose="02010600030101010101" pitchFamily="2" charset="-122"/>
            </a:endParaRPr>
          </a:p>
        </p:txBody>
      </p:sp>
      <p:sp>
        <p:nvSpPr>
          <p:cNvPr id="16" name="Freeform 20"/>
          <p:cNvSpPr>
            <a:spLocks noEditPoints="1"/>
          </p:cNvSpPr>
          <p:nvPr/>
        </p:nvSpPr>
        <p:spPr bwMode="auto">
          <a:xfrm>
            <a:off x="7259548" y="2030794"/>
            <a:ext cx="325090" cy="409052"/>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rgbClr val="FFFFFF"/>
          </a:solidFill>
          <a:ln>
            <a:noFill/>
          </a:ln>
          <a:extLst/>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latin typeface="Calibri"/>
              <a:ea typeface="宋体" panose="02010600030101010101" pitchFamily="2" charset="-122"/>
            </a:endParaRPr>
          </a:p>
        </p:txBody>
      </p:sp>
      <p:sp>
        <p:nvSpPr>
          <p:cNvPr id="17" name="Freeform 26"/>
          <p:cNvSpPr>
            <a:spLocks noEditPoints="1"/>
          </p:cNvSpPr>
          <p:nvPr/>
        </p:nvSpPr>
        <p:spPr bwMode="auto">
          <a:xfrm>
            <a:off x="3490707" y="2098462"/>
            <a:ext cx="345573" cy="341384"/>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rgbClr val="FFFFFF"/>
          </a:solidFill>
          <a:ln>
            <a:noFill/>
          </a:ln>
          <a:extLst/>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latin typeface="Calibri"/>
              <a:ea typeface="宋体" panose="02010600030101010101" pitchFamily="2" charset="-122"/>
            </a:endParaRPr>
          </a:p>
        </p:txBody>
      </p:sp>
      <p:sp>
        <p:nvSpPr>
          <p:cNvPr id="18" name="Freeform 34"/>
          <p:cNvSpPr>
            <a:spLocks noEditPoints="1"/>
          </p:cNvSpPr>
          <p:nvPr/>
        </p:nvSpPr>
        <p:spPr bwMode="auto">
          <a:xfrm>
            <a:off x="1661406" y="2118931"/>
            <a:ext cx="312686" cy="320915"/>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rgbClr val="FFFFFF"/>
          </a:solidFill>
          <a:ln>
            <a:noFill/>
          </a:ln>
          <a:extLst/>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latin typeface="Calibri"/>
              <a:ea typeface="宋体" panose="02010600030101010101" pitchFamily="2" charset="-122"/>
            </a:endParaRPr>
          </a:p>
        </p:txBody>
      </p:sp>
      <p:sp>
        <p:nvSpPr>
          <p:cNvPr id="19" name="Freeform 35"/>
          <p:cNvSpPr>
            <a:spLocks noEditPoints="1"/>
          </p:cNvSpPr>
          <p:nvPr/>
        </p:nvSpPr>
        <p:spPr bwMode="auto">
          <a:xfrm>
            <a:off x="5387005" y="2112348"/>
            <a:ext cx="302811" cy="327498"/>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rgbClr val="FFFFFF"/>
          </a:solidFill>
          <a:ln>
            <a:noFill/>
          </a:ln>
          <a:extLst/>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latin typeface="Calibri"/>
              <a:ea typeface="宋体" panose="02010600030101010101" pitchFamily="2" charset="-122"/>
            </a:endParaRPr>
          </a:p>
        </p:txBody>
      </p:sp>
      <p:grpSp>
        <p:nvGrpSpPr>
          <p:cNvPr id="20" name="组合 19"/>
          <p:cNvGrpSpPr/>
          <p:nvPr/>
        </p:nvGrpSpPr>
        <p:grpSpPr>
          <a:xfrm>
            <a:off x="1071309" y="2613674"/>
            <a:ext cx="1443338" cy="1149778"/>
            <a:chOff x="918912" y="1844824"/>
            <a:chExt cx="1924896" cy="1533393"/>
          </a:xfrm>
        </p:grpSpPr>
        <p:sp>
          <p:nvSpPr>
            <p:cNvPr id="21" name="TextBox 69"/>
            <p:cNvSpPr txBox="1"/>
            <p:nvPr/>
          </p:nvSpPr>
          <p:spPr>
            <a:xfrm>
              <a:off x="1150015" y="1844824"/>
              <a:ext cx="1462690" cy="369418"/>
            </a:xfrm>
            <a:prstGeom prst="rect">
              <a:avLst/>
            </a:prstGeom>
            <a:noFill/>
          </p:spPr>
          <p:txBody>
            <a:bodyPr wrap="square" rtlCol="0">
              <a:spAutoFit/>
            </a:bodyPr>
            <a:lstStyle/>
            <a:p>
              <a:pPr algn="ctr" defTabSz="685617">
                <a:defRPr/>
              </a:pPr>
              <a:r>
                <a:rPr lang="zh-CN" altLang="en-US" sz="1200" b="1" kern="0" dirty="0">
                  <a:solidFill>
                    <a:srgbClr val="FFFFFF"/>
                  </a:solidFill>
                  <a:latin typeface="微软雅黑"/>
                  <a:ea typeface="微软雅黑"/>
                </a:rPr>
                <a:t>加入标题</a:t>
              </a:r>
            </a:p>
          </p:txBody>
        </p:sp>
        <p:sp>
          <p:nvSpPr>
            <p:cNvPr id="22" name="TextBox 70"/>
            <p:cNvSpPr txBox="1"/>
            <p:nvPr/>
          </p:nvSpPr>
          <p:spPr>
            <a:xfrm>
              <a:off x="918912" y="2134511"/>
              <a:ext cx="1924896" cy="1243706"/>
            </a:xfrm>
            <a:prstGeom prst="rect">
              <a:avLst/>
            </a:prstGeom>
            <a:noFill/>
          </p:spPr>
          <p:txBody>
            <a:bodyPr wrap="square" rtlCol="0">
              <a:spAutoFit/>
            </a:bodyPr>
            <a:lstStyle/>
            <a:p>
              <a:pPr algn="ctr" defTabSz="685617">
                <a:lnSpc>
                  <a:spcPct val="130000"/>
                </a:lnSpc>
                <a:defRPr/>
              </a:pPr>
              <a:r>
                <a:rPr lang="zh-CN" altLang="en-US" sz="1050" kern="0" dirty="0">
                  <a:solidFill>
                    <a:srgbClr val="FFFFFF"/>
                  </a:solidFill>
                  <a:latin typeface="微软雅黑"/>
                  <a:ea typeface="微软雅黑"/>
                </a:rPr>
                <a:t>单击此处添加文本</a:t>
              </a:r>
              <a:endParaRPr lang="en-US" altLang="zh-CN" sz="1050" kern="0" dirty="0">
                <a:solidFill>
                  <a:srgbClr val="FFFFFF"/>
                </a:solidFill>
                <a:latin typeface="微软雅黑"/>
                <a:ea typeface="微软雅黑"/>
              </a:endParaRPr>
            </a:p>
            <a:p>
              <a:pPr algn="ctr" defTabSz="685617">
                <a:lnSpc>
                  <a:spcPct val="130000"/>
                </a:lnSpc>
                <a:defRPr/>
              </a:pPr>
              <a:r>
                <a:rPr lang="zh-CN" altLang="en-US" sz="1050" kern="0" dirty="0">
                  <a:solidFill>
                    <a:srgbClr val="FFFFFF"/>
                  </a:solidFill>
                  <a:latin typeface="微软雅黑"/>
                  <a:ea typeface="微软雅黑"/>
                </a:rPr>
                <a:t>单击此处添加文本</a:t>
              </a:r>
              <a:endParaRPr lang="en-US" altLang="zh-CN" sz="1050" kern="0" dirty="0">
                <a:solidFill>
                  <a:srgbClr val="FFFFFF"/>
                </a:solidFill>
                <a:latin typeface="微软雅黑"/>
                <a:ea typeface="微软雅黑"/>
              </a:endParaRPr>
            </a:p>
            <a:p>
              <a:pPr algn="ctr" defTabSz="685617">
                <a:lnSpc>
                  <a:spcPct val="130000"/>
                </a:lnSpc>
                <a:defRPr/>
              </a:pPr>
              <a:r>
                <a:rPr lang="zh-CN" altLang="en-US" sz="1050" kern="0" dirty="0">
                  <a:solidFill>
                    <a:srgbClr val="FFFFFF"/>
                  </a:solidFill>
                  <a:latin typeface="微软雅黑"/>
                  <a:ea typeface="微软雅黑"/>
                </a:rPr>
                <a:t>单击此处添加文本</a:t>
              </a:r>
              <a:endParaRPr lang="en-US" altLang="zh-CN" sz="1050" kern="0" dirty="0">
                <a:solidFill>
                  <a:srgbClr val="FFFFFF"/>
                </a:solidFill>
                <a:latin typeface="微软雅黑"/>
                <a:ea typeface="微软雅黑"/>
              </a:endParaRPr>
            </a:p>
            <a:p>
              <a:pPr algn="ctr" defTabSz="685617">
                <a:lnSpc>
                  <a:spcPct val="130000"/>
                </a:lnSpc>
                <a:defRPr/>
              </a:pPr>
              <a:r>
                <a:rPr lang="zh-CN" altLang="en-US" sz="1050" kern="0" dirty="0">
                  <a:solidFill>
                    <a:srgbClr val="FFFFFF"/>
                  </a:solidFill>
                  <a:latin typeface="微软雅黑"/>
                  <a:ea typeface="微软雅黑"/>
                </a:rPr>
                <a:t>单击此处添加文本</a:t>
              </a:r>
              <a:endParaRPr lang="en-US" altLang="zh-CN" sz="1050" kern="0" dirty="0">
                <a:solidFill>
                  <a:srgbClr val="FFFFFF"/>
                </a:solidFill>
                <a:latin typeface="微软雅黑"/>
                <a:ea typeface="微软雅黑"/>
              </a:endParaRPr>
            </a:p>
          </p:txBody>
        </p:sp>
      </p:grpSp>
      <p:grpSp>
        <p:nvGrpSpPr>
          <p:cNvPr id="23" name="组合 22"/>
          <p:cNvGrpSpPr/>
          <p:nvPr/>
        </p:nvGrpSpPr>
        <p:grpSpPr>
          <a:xfrm>
            <a:off x="2905622" y="2613674"/>
            <a:ext cx="1443338" cy="1149778"/>
            <a:chOff x="918912" y="1844824"/>
            <a:chExt cx="1924896" cy="1533393"/>
          </a:xfrm>
        </p:grpSpPr>
        <p:sp>
          <p:nvSpPr>
            <p:cNvPr id="24" name="TextBox 72"/>
            <p:cNvSpPr txBox="1"/>
            <p:nvPr/>
          </p:nvSpPr>
          <p:spPr>
            <a:xfrm>
              <a:off x="1150015" y="1844824"/>
              <a:ext cx="1462690" cy="369418"/>
            </a:xfrm>
            <a:prstGeom prst="rect">
              <a:avLst/>
            </a:prstGeom>
            <a:noFill/>
          </p:spPr>
          <p:txBody>
            <a:bodyPr wrap="square" rtlCol="0">
              <a:spAutoFit/>
            </a:bodyPr>
            <a:lstStyle/>
            <a:p>
              <a:pPr algn="ctr" defTabSz="685617">
                <a:defRPr/>
              </a:pPr>
              <a:r>
                <a:rPr lang="zh-CN" altLang="en-US" sz="1200" b="1" kern="0" dirty="0">
                  <a:solidFill>
                    <a:srgbClr val="FFFFFF"/>
                  </a:solidFill>
                  <a:latin typeface="微软雅黑"/>
                  <a:ea typeface="微软雅黑"/>
                </a:rPr>
                <a:t>加入标题</a:t>
              </a:r>
            </a:p>
          </p:txBody>
        </p:sp>
        <p:sp>
          <p:nvSpPr>
            <p:cNvPr id="25" name="TextBox 73"/>
            <p:cNvSpPr txBox="1"/>
            <p:nvPr/>
          </p:nvSpPr>
          <p:spPr>
            <a:xfrm>
              <a:off x="918912" y="2134511"/>
              <a:ext cx="1924896" cy="1243706"/>
            </a:xfrm>
            <a:prstGeom prst="rect">
              <a:avLst/>
            </a:prstGeom>
            <a:noFill/>
          </p:spPr>
          <p:txBody>
            <a:bodyPr wrap="square" rtlCol="0">
              <a:spAutoFit/>
            </a:bodyPr>
            <a:lstStyle/>
            <a:p>
              <a:pPr algn="ctr" defTabSz="685617">
                <a:lnSpc>
                  <a:spcPct val="130000"/>
                </a:lnSpc>
                <a:defRPr/>
              </a:pPr>
              <a:r>
                <a:rPr lang="zh-CN" altLang="en-US" sz="1050" kern="0" dirty="0">
                  <a:solidFill>
                    <a:srgbClr val="FFFFFF"/>
                  </a:solidFill>
                  <a:latin typeface="微软雅黑"/>
                  <a:ea typeface="微软雅黑"/>
                </a:rPr>
                <a:t>单击此处添加文本</a:t>
              </a:r>
              <a:endParaRPr lang="en-US" altLang="zh-CN" sz="1050" kern="0" dirty="0">
                <a:solidFill>
                  <a:srgbClr val="FFFFFF"/>
                </a:solidFill>
                <a:latin typeface="微软雅黑"/>
                <a:ea typeface="微软雅黑"/>
              </a:endParaRPr>
            </a:p>
            <a:p>
              <a:pPr algn="ctr" defTabSz="685617">
                <a:lnSpc>
                  <a:spcPct val="130000"/>
                </a:lnSpc>
                <a:defRPr/>
              </a:pPr>
              <a:r>
                <a:rPr lang="zh-CN" altLang="en-US" sz="1050" kern="0" dirty="0">
                  <a:solidFill>
                    <a:srgbClr val="FFFFFF"/>
                  </a:solidFill>
                  <a:latin typeface="微软雅黑"/>
                  <a:ea typeface="微软雅黑"/>
                </a:rPr>
                <a:t>单击此处添加文本</a:t>
              </a:r>
              <a:endParaRPr lang="en-US" altLang="zh-CN" sz="1050" kern="0" dirty="0">
                <a:solidFill>
                  <a:srgbClr val="FFFFFF"/>
                </a:solidFill>
                <a:latin typeface="微软雅黑"/>
                <a:ea typeface="微软雅黑"/>
              </a:endParaRPr>
            </a:p>
            <a:p>
              <a:pPr algn="ctr" defTabSz="685617">
                <a:lnSpc>
                  <a:spcPct val="130000"/>
                </a:lnSpc>
                <a:defRPr/>
              </a:pPr>
              <a:r>
                <a:rPr lang="zh-CN" altLang="en-US" sz="1050" kern="0" dirty="0">
                  <a:solidFill>
                    <a:srgbClr val="FFFFFF"/>
                  </a:solidFill>
                  <a:latin typeface="微软雅黑"/>
                  <a:ea typeface="微软雅黑"/>
                </a:rPr>
                <a:t>单击此处添加文本</a:t>
              </a:r>
              <a:endParaRPr lang="en-US" altLang="zh-CN" sz="1050" kern="0" dirty="0">
                <a:solidFill>
                  <a:srgbClr val="FFFFFF"/>
                </a:solidFill>
                <a:latin typeface="微软雅黑"/>
                <a:ea typeface="微软雅黑"/>
              </a:endParaRPr>
            </a:p>
            <a:p>
              <a:pPr algn="ctr" defTabSz="685617">
                <a:lnSpc>
                  <a:spcPct val="130000"/>
                </a:lnSpc>
                <a:defRPr/>
              </a:pPr>
              <a:r>
                <a:rPr lang="zh-CN" altLang="en-US" sz="1050" kern="0" dirty="0">
                  <a:solidFill>
                    <a:srgbClr val="FFFFFF"/>
                  </a:solidFill>
                  <a:latin typeface="微软雅黑"/>
                  <a:ea typeface="微软雅黑"/>
                </a:rPr>
                <a:t>单击此处添加文本</a:t>
              </a:r>
              <a:endParaRPr lang="en-US" altLang="zh-CN" sz="1050" kern="0" dirty="0">
                <a:solidFill>
                  <a:srgbClr val="FFFFFF"/>
                </a:solidFill>
                <a:latin typeface="微软雅黑"/>
                <a:ea typeface="微软雅黑"/>
              </a:endParaRPr>
            </a:p>
          </p:txBody>
        </p:sp>
      </p:grpSp>
      <p:grpSp>
        <p:nvGrpSpPr>
          <p:cNvPr id="26" name="组合 25"/>
          <p:cNvGrpSpPr/>
          <p:nvPr/>
        </p:nvGrpSpPr>
        <p:grpSpPr>
          <a:xfrm>
            <a:off x="4704317" y="2613674"/>
            <a:ext cx="1443338" cy="1149778"/>
            <a:chOff x="918912" y="1844824"/>
            <a:chExt cx="1924896" cy="1533393"/>
          </a:xfrm>
        </p:grpSpPr>
        <p:sp>
          <p:nvSpPr>
            <p:cNvPr id="27" name="TextBox 75"/>
            <p:cNvSpPr txBox="1"/>
            <p:nvPr/>
          </p:nvSpPr>
          <p:spPr>
            <a:xfrm>
              <a:off x="1150015" y="1844824"/>
              <a:ext cx="1462690" cy="369418"/>
            </a:xfrm>
            <a:prstGeom prst="rect">
              <a:avLst/>
            </a:prstGeom>
            <a:noFill/>
          </p:spPr>
          <p:txBody>
            <a:bodyPr wrap="square" rtlCol="0">
              <a:spAutoFit/>
            </a:bodyPr>
            <a:lstStyle/>
            <a:p>
              <a:pPr algn="ctr" defTabSz="685617">
                <a:defRPr/>
              </a:pPr>
              <a:r>
                <a:rPr lang="zh-CN" altLang="en-US" sz="1200" b="1" kern="0" dirty="0">
                  <a:solidFill>
                    <a:srgbClr val="FFFFFF"/>
                  </a:solidFill>
                  <a:latin typeface="微软雅黑"/>
                  <a:ea typeface="微软雅黑"/>
                </a:rPr>
                <a:t>加入标题</a:t>
              </a:r>
            </a:p>
          </p:txBody>
        </p:sp>
        <p:sp>
          <p:nvSpPr>
            <p:cNvPr id="28" name="TextBox 76"/>
            <p:cNvSpPr txBox="1"/>
            <p:nvPr/>
          </p:nvSpPr>
          <p:spPr>
            <a:xfrm>
              <a:off x="918912" y="2134511"/>
              <a:ext cx="1924896" cy="1243706"/>
            </a:xfrm>
            <a:prstGeom prst="rect">
              <a:avLst/>
            </a:prstGeom>
            <a:noFill/>
          </p:spPr>
          <p:txBody>
            <a:bodyPr wrap="square" rtlCol="0">
              <a:spAutoFit/>
            </a:bodyPr>
            <a:lstStyle/>
            <a:p>
              <a:pPr algn="ctr" defTabSz="685617">
                <a:lnSpc>
                  <a:spcPct val="130000"/>
                </a:lnSpc>
                <a:defRPr/>
              </a:pPr>
              <a:r>
                <a:rPr lang="zh-CN" altLang="en-US" sz="1050" kern="0" dirty="0">
                  <a:solidFill>
                    <a:srgbClr val="FFFFFF"/>
                  </a:solidFill>
                  <a:latin typeface="微软雅黑"/>
                  <a:ea typeface="微软雅黑"/>
                </a:rPr>
                <a:t>单击此处添加文本</a:t>
              </a:r>
              <a:endParaRPr lang="en-US" altLang="zh-CN" sz="1050" kern="0" dirty="0">
                <a:solidFill>
                  <a:srgbClr val="FFFFFF"/>
                </a:solidFill>
                <a:latin typeface="微软雅黑"/>
                <a:ea typeface="微软雅黑"/>
              </a:endParaRPr>
            </a:p>
            <a:p>
              <a:pPr algn="ctr" defTabSz="685617">
                <a:lnSpc>
                  <a:spcPct val="130000"/>
                </a:lnSpc>
                <a:defRPr/>
              </a:pPr>
              <a:r>
                <a:rPr lang="zh-CN" altLang="en-US" sz="1050" kern="0" dirty="0">
                  <a:solidFill>
                    <a:srgbClr val="FFFFFF"/>
                  </a:solidFill>
                  <a:latin typeface="微软雅黑"/>
                  <a:ea typeface="微软雅黑"/>
                </a:rPr>
                <a:t>单击此处添加文本</a:t>
              </a:r>
              <a:endParaRPr lang="en-US" altLang="zh-CN" sz="1050" kern="0" dirty="0">
                <a:solidFill>
                  <a:srgbClr val="FFFFFF"/>
                </a:solidFill>
                <a:latin typeface="微软雅黑"/>
                <a:ea typeface="微软雅黑"/>
              </a:endParaRPr>
            </a:p>
            <a:p>
              <a:pPr algn="ctr" defTabSz="685617">
                <a:lnSpc>
                  <a:spcPct val="130000"/>
                </a:lnSpc>
                <a:defRPr/>
              </a:pPr>
              <a:r>
                <a:rPr lang="zh-CN" altLang="en-US" sz="1050" kern="0" dirty="0">
                  <a:solidFill>
                    <a:srgbClr val="FFFFFF"/>
                  </a:solidFill>
                  <a:latin typeface="微软雅黑"/>
                  <a:ea typeface="微软雅黑"/>
                </a:rPr>
                <a:t>单击此处添加文本</a:t>
              </a:r>
              <a:endParaRPr lang="en-US" altLang="zh-CN" sz="1050" kern="0" dirty="0">
                <a:solidFill>
                  <a:srgbClr val="FFFFFF"/>
                </a:solidFill>
                <a:latin typeface="微软雅黑"/>
                <a:ea typeface="微软雅黑"/>
              </a:endParaRPr>
            </a:p>
            <a:p>
              <a:pPr algn="ctr" defTabSz="685617">
                <a:lnSpc>
                  <a:spcPct val="130000"/>
                </a:lnSpc>
                <a:defRPr/>
              </a:pPr>
              <a:r>
                <a:rPr lang="zh-CN" altLang="en-US" sz="1050" kern="0" dirty="0">
                  <a:solidFill>
                    <a:srgbClr val="FFFFFF"/>
                  </a:solidFill>
                  <a:latin typeface="微软雅黑"/>
                  <a:ea typeface="微软雅黑"/>
                </a:rPr>
                <a:t>单击此处添加文本</a:t>
              </a:r>
              <a:endParaRPr lang="en-US" altLang="zh-CN" sz="1050" kern="0" dirty="0">
                <a:solidFill>
                  <a:srgbClr val="FFFFFF"/>
                </a:solidFill>
                <a:latin typeface="微软雅黑"/>
                <a:ea typeface="微软雅黑"/>
              </a:endParaRPr>
            </a:p>
          </p:txBody>
        </p:sp>
      </p:grpSp>
      <p:grpSp>
        <p:nvGrpSpPr>
          <p:cNvPr id="29" name="组合 28"/>
          <p:cNvGrpSpPr/>
          <p:nvPr/>
        </p:nvGrpSpPr>
        <p:grpSpPr>
          <a:xfrm>
            <a:off x="6663292" y="2613674"/>
            <a:ext cx="1443338" cy="1149778"/>
            <a:chOff x="918912" y="1844824"/>
            <a:chExt cx="1924896" cy="1533393"/>
          </a:xfrm>
        </p:grpSpPr>
        <p:sp>
          <p:nvSpPr>
            <p:cNvPr id="30" name="TextBox 78"/>
            <p:cNvSpPr txBox="1"/>
            <p:nvPr/>
          </p:nvSpPr>
          <p:spPr>
            <a:xfrm>
              <a:off x="1150015" y="1844824"/>
              <a:ext cx="1462690" cy="369418"/>
            </a:xfrm>
            <a:prstGeom prst="rect">
              <a:avLst/>
            </a:prstGeom>
            <a:noFill/>
          </p:spPr>
          <p:txBody>
            <a:bodyPr wrap="square" rtlCol="0">
              <a:spAutoFit/>
            </a:bodyPr>
            <a:lstStyle/>
            <a:p>
              <a:pPr algn="ctr" defTabSz="685617">
                <a:defRPr/>
              </a:pPr>
              <a:r>
                <a:rPr lang="zh-CN" altLang="en-US" sz="1200" b="1" kern="0" dirty="0">
                  <a:solidFill>
                    <a:srgbClr val="FFFFFF"/>
                  </a:solidFill>
                  <a:latin typeface="微软雅黑"/>
                  <a:ea typeface="微软雅黑"/>
                </a:rPr>
                <a:t>加入标题</a:t>
              </a:r>
            </a:p>
          </p:txBody>
        </p:sp>
        <p:sp>
          <p:nvSpPr>
            <p:cNvPr id="31" name="TextBox 79"/>
            <p:cNvSpPr txBox="1"/>
            <p:nvPr/>
          </p:nvSpPr>
          <p:spPr>
            <a:xfrm>
              <a:off x="918912" y="2134511"/>
              <a:ext cx="1924896" cy="1243706"/>
            </a:xfrm>
            <a:prstGeom prst="rect">
              <a:avLst/>
            </a:prstGeom>
            <a:noFill/>
          </p:spPr>
          <p:txBody>
            <a:bodyPr wrap="square" rtlCol="0">
              <a:spAutoFit/>
            </a:bodyPr>
            <a:lstStyle/>
            <a:p>
              <a:pPr algn="ctr" defTabSz="685617">
                <a:lnSpc>
                  <a:spcPct val="130000"/>
                </a:lnSpc>
                <a:defRPr/>
              </a:pPr>
              <a:r>
                <a:rPr lang="zh-CN" altLang="en-US" sz="1050" kern="0" dirty="0">
                  <a:solidFill>
                    <a:srgbClr val="FFFFFF"/>
                  </a:solidFill>
                  <a:latin typeface="微软雅黑"/>
                  <a:ea typeface="微软雅黑"/>
                </a:rPr>
                <a:t>单击此处添加文本</a:t>
              </a:r>
              <a:endParaRPr lang="en-US" altLang="zh-CN" sz="1050" kern="0" dirty="0">
                <a:solidFill>
                  <a:srgbClr val="FFFFFF"/>
                </a:solidFill>
                <a:latin typeface="微软雅黑"/>
                <a:ea typeface="微软雅黑"/>
              </a:endParaRPr>
            </a:p>
            <a:p>
              <a:pPr algn="ctr" defTabSz="685617">
                <a:lnSpc>
                  <a:spcPct val="130000"/>
                </a:lnSpc>
                <a:defRPr/>
              </a:pPr>
              <a:r>
                <a:rPr lang="zh-CN" altLang="en-US" sz="1050" kern="0" dirty="0">
                  <a:solidFill>
                    <a:srgbClr val="FFFFFF"/>
                  </a:solidFill>
                  <a:latin typeface="微软雅黑"/>
                  <a:ea typeface="微软雅黑"/>
                </a:rPr>
                <a:t>单击此处添加文本</a:t>
              </a:r>
              <a:endParaRPr lang="en-US" altLang="zh-CN" sz="1050" kern="0" dirty="0">
                <a:solidFill>
                  <a:srgbClr val="FFFFFF"/>
                </a:solidFill>
                <a:latin typeface="微软雅黑"/>
                <a:ea typeface="微软雅黑"/>
              </a:endParaRPr>
            </a:p>
            <a:p>
              <a:pPr algn="ctr" defTabSz="685617">
                <a:lnSpc>
                  <a:spcPct val="130000"/>
                </a:lnSpc>
                <a:defRPr/>
              </a:pPr>
              <a:r>
                <a:rPr lang="zh-CN" altLang="en-US" sz="1050" kern="0" dirty="0">
                  <a:solidFill>
                    <a:srgbClr val="FFFFFF"/>
                  </a:solidFill>
                  <a:latin typeface="微软雅黑"/>
                  <a:ea typeface="微软雅黑"/>
                </a:rPr>
                <a:t>单击此处添加文本</a:t>
              </a:r>
              <a:endParaRPr lang="en-US" altLang="zh-CN" sz="1050" kern="0" dirty="0">
                <a:solidFill>
                  <a:srgbClr val="FFFFFF"/>
                </a:solidFill>
                <a:latin typeface="微软雅黑"/>
                <a:ea typeface="微软雅黑"/>
              </a:endParaRPr>
            </a:p>
            <a:p>
              <a:pPr algn="ctr" defTabSz="685617">
                <a:lnSpc>
                  <a:spcPct val="130000"/>
                </a:lnSpc>
                <a:defRPr/>
              </a:pPr>
              <a:r>
                <a:rPr lang="zh-CN" altLang="en-US" sz="1050" kern="0" dirty="0">
                  <a:solidFill>
                    <a:srgbClr val="FFFFFF"/>
                  </a:solidFill>
                  <a:latin typeface="微软雅黑"/>
                  <a:ea typeface="微软雅黑"/>
                </a:rPr>
                <a:t>单击此处添加文本</a:t>
              </a:r>
              <a:endParaRPr lang="en-US" altLang="zh-CN" sz="1050" kern="0" dirty="0">
                <a:solidFill>
                  <a:srgbClr val="FFFFFF"/>
                </a:solidFill>
                <a:latin typeface="微软雅黑"/>
                <a:ea typeface="微软雅黑"/>
              </a:endParaRPr>
            </a:p>
          </p:txBody>
        </p:sp>
      </p:grpSp>
    </p:spTree>
    <p:extLst>
      <p:ext uri="{BB962C8B-B14F-4D97-AF65-F5344CB8AC3E}">
        <p14:creationId xmlns:p14="http://schemas.microsoft.com/office/powerpoint/2010/main" val="3932802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2"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1+#ppt_w/2"/>
                                          </p:val>
                                        </p:tav>
                                        <p:tav tm="100000">
                                          <p:val>
                                            <p:strVal val="#ppt_x"/>
                                          </p:val>
                                        </p:tav>
                                      </p:tavLst>
                                    </p:anim>
                                    <p:anim calcmode="lin" valueType="num">
                                      <p:cBhvr additive="base">
                                        <p:cTn id="14" dur="500" fill="hold"/>
                                        <p:tgtEl>
                                          <p:spTgt spid="11"/>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10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1+#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1+#ppt_w/2"/>
                                          </p:val>
                                        </p:tav>
                                        <p:tav tm="100000">
                                          <p:val>
                                            <p:strVal val="#ppt_x"/>
                                          </p:val>
                                        </p:tav>
                                      </p:tavLst>
                                    </p:anim>
                                    <p:anim calcmode="lin" valueType="num">
                                      <p:cBhvr additive="base">
                                        <p:cTn id="22" dur="500" fill="hold"/>
                                        <p:tgtEl>
                                          <p:spTgt spid="9"/>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par>
                          <p:cTn id="27" fill="hold">
                            <p:stCondLst>
                              <p:cond delay="1550"/>
                            </p:stCondLst>
                            <p:childTnLst>
                              <p:par>
                                <p:cTn id="28" presetID="31" presetClass="entr" presetSubtype="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300" fill="hold"/>
                                        <p:tgtEl>
                                          <p:spTgt spid="18"/>
                                        </p:tgtEl>
                                        <p:attrNameLst>
                                          <p:attrName>ppt_w</p:attrName>
                                        </p:attrNameLst>
                                      </p:cBhvr>
                                      <p:tavLst>
                                        <p:tav tm="0">
                                          <p:val>
                                            <p:fltVal val="0"/>
                                          </p:val>
                                        </p:tav>
                                        <p:tav tm="100000">
                                          <p:val>
                                            <p:strVal val="#ppt_w"/>
                                          </p:val>
                                        </p:tav>
                                      </p:tavLst>
                                    </p:anim>
                                    <p:anim calcmode="lin" valueType="num">
                                      <p:cBhvr>
                                        <p:cTn id="31" dur="300" fill="hold"/>
                                        <p:tgtEl>
                                          <p:spTgt spid="18"/>
                                        </p:tgtEl>
                                        <p:attrNameLst>
                                          <p:attrName>ppt_h</p:attrName>
                                        </p:attrNameLst>
                                      </p:cBhvr>
                                      <p:tavLst>
                                        <p:tav tm="0">
                                          <p:val>
                                            <p:fltVal val="0"/>
                                          </p:val>
                                        </p:tav>
                                        <p:tav tm="100000">
                                          <p:val>
                                            <p:strVal val="#ppt_h"/>
                                          </p:val>
                                        </p:tav>
                                      </p:tavLst>
                                    </p:anim>
                                    <p:anim calcmode="lin" valueType="num">
                                      <p:cBhvr>
                                        <p:cTn id="32" dur="300" fill="hold"/>
                                        <p:tgtEl>
                                          <p:spTgt spid="18"/>
                                        </p:tgtEl>
                                        <p:attrNameLst>
                                          <p:attrName>style.rotation</p:attrName>
                                        </p:attrNameLst>
                                      </p:cBhvr>
                                      <p:tavLst>
                                        <p:tav tm="0">
                                          <p:val>
                                            <p:fltVal val="90"/>
                                          </p:val>
                                        </p:tav>
                                        <p:tav tm="100000">
                                          <p:val>
                                            <p:fltVal val="0"/>
                                          </p:val>
                                        </p:tav>
                                      </p:tavLst>
                                    </p:anim>
                                    <p:animEffect transition="in" filter="fade">
                                      <p:cBhvr>
                                        <p:cTn id="33" dur="300"/>
                                        <p:tgtEl>
                                          <p:spTgt spid="18"/>
                                        </p:tgtEl>
                                      </p:cBhvr>
                                    </p:animEffect>
                                  </p:childTnLst>
                                </p:cTn>
                              </p:par>
                            </p:childTnLst>
                          </p:cTn>
                        </p:par>
                        <p:par>
                          <p:cTn id="34" fill="hold">
                            <p:stCondLst>
                              <p:cond delay="1850"/>
                            </p:stCondLst>
                            <p:childTnLst>
                              <p:par>
                                <p:cTn id="35" presetID="2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par>
                          <p:cTn id="38" fill="hold">
                            <p:stCondLst>
                              <p:cond delay="2350"/>
                            </p:stCondLst>
                            <p:childTnLst>
                              <p:par>
                                <p:cTn id="39" presetID="22" presetClass="entr" presetSubtype="1"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childTnLst>
                          </p:cTn>
                        </p:par>
                        <p:par>
                          <p:cTn id="42" fill="hold">
                            <p:stCondLst>
                              <p:cond delay="2850"/>
                            </p:stCondLst>
                            <p:childTnLst>
                              <p:par>
                                <p:cTn id="43" presetID="31" presetClass="entr" presetSubtype="0"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300" fill="hold"/>
                                        <p:tgtEl>
                                          <p:spTgt spid="17"/>
                                        </p:tgtEl>
                                        <p:attrNameLst>
                                          <p:attrName>ppt_w</p:attrName>
                                        </p:attrNameLst>
                                      </p:cBhvr>
                                      <p:tavLst>
                                        <p:tav tm="0">
                                          <p:val>
                                            <p:fltVal val="0"/>
                                          </p:val>
                                        </p:tav>
                                        <p:tav tm="100000">
                                          <p:val>
                                            <p:strVal val="#ppt_w"/>
                                          </p:val>
                                        </p:tav>
                                      </p:tavLst>
                                    </p:anim>
                                    <p:anim calcmode="lin" valueType="num">
                                      <p:cBhvr>
                                        <p:cTn id="46" dur="300" fill="hold"/>
                                        <p:tgtEl>
                                          <p:spTgt spid="17"/>
                                        </p:tgtEl>
                                        <p:attrNameLst>
                                          <p:attrName>ppt_h</p:attrName>
                                        </p:attrNameLst>
                                      </p:cBhvr>
                                      <p:tavLst>
                                        <p:tav tm="0">
                                          <p:val>
                                            <p:fltVal val="0"/>
                                          </p:val>
                                        </p:tav>
                                        <p:tav tm="100000">
                                          <p:val>
                                            <p:strVal val="#ppt_h"/>
                                          </p:val>
                                        </p:tav>
                                      </p:tavLst>
                                    </p:anim>
                                    <p:anim calcmode="lin" valueType="num">
                                      <p:cBhvr>
                                        <p:cTn id="47" dur="300" fill="hold"/>
                                        <p:tgtEl>
                                          <p:spTgt spid="17"/>
                                        </p:tgtEl>
                                        <p:attrNameLst>
                                          <p:attrName>style.rotation</p:attrName>
                                        </p:attrNameLst>
                                      </p:cBhvr>
                                      <p:tavLst>
                                        <p:tav tm="0">
                                          <p:val>
                                            <p:fltVal val="90"/>
                                          </p:val>
                                        </p:tav>
                                        <p:tav tm="100000">
                                          <p:val>
                                            <p:fltVal val="0"/>
                                          </p:val>
                                        </p:tav>
                                      </p:tavLst>
                                    </p:anim>
                                    <p:animEffect transition="in" filter="fade">
                                      <p:cBhvr>
                                        <p:cTn id="48" dur="300"/>
                                        <p:tgtEl>
                                          <p:spTgt spid="17"/>
                                        </p:tgtEl>
                                      </p:cBhvr>
                                    </p:animEffect>
                                  </p:childTnLst>
                                </p:cTn>
                              </p:par>
                            </p:childTnLst>
                          </p:cTn>
                        </p:par>
                        <p:par>
                          <p:cTn id="49" fill="hold">
                            <p:stCondLst>
                              <p:cond delay="3150"/>
                            </p:stCondLst>
                            <p:childTnLst>
                              <p:par>
                                <p:cTn id="50" presetID="22" presetClass="entr" presetSubtype="8"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500"/>
                                        <p:tgtEl>
                                          <p:spTgt spid="13"/>
                                        </p:tgtEl>
                                      </p:cBhvr>
                                    </p:animEffect>
                                  </p:childTnLst>
                                </p:cTn>
                              </p:par>
                            </p:childTnLst>
                          </p:cTn>
                        </p:par>
                        <p:par>
                          <p:cTn id="53" fill="hold">
                            <p:stCondLst>
                              <p:cond delay="3650"/>
                            </p:stCondLst>
                            <p:childTnLst>
                              <p:par>
                                <p:cTn id="54" presetID="22" presetClass="entr" presetSubtype="1" fill="hold"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up)">
                                      <p:cBhvr>
                                        <p:cTn id="56" dur="500"/>
                                        <p:tgtEl>
                                          <p:spTgt spid="23"/>
                                        </p:tgtEl>
                                      </p:cBhvr>
                                    </p:animEffect>
                                  </p:childTnLst>
                                </p:cTn>
                              </p:par>
                            </p:childTnLst>
                          </p:cTn>
                        </p:par>
                        <p:par>
                          <p:cTn id="57" fill="hold">
                            <p:stCondLst>
                              <p:cond delay="4150"/>
                            </p:stCondLst>
                            <p:childTnLst>
                              <p:par>
                                <p:cTn id="58" presetID="31" presetClass="entr" presetSubtype="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 calcmode="lin" valueType="num">
                                      <p:cBhvr>
                                        <p:cTn id="60" dur="300" fill="hold"/>
                                        <p:tgtEl>
                                          <p:spTgt spid="19"/>
                                        </p:tgtEl>
                                        <p:attrNameLst>
                                          <p:attrName>ppt_w</p:attrName>
                                        </p:attrNameLst>
                                      </p:cBhvr>
                                      <p:tavLst>
                                        <p:tav tm="0">
                                          <p:val>
                                            <p:fltVal val="0"/>
                                          </p:val>
                                        </p:tav>
                                        <p:tav tm="100000">
                                          <p:val>
                                            <p:strVal val="#ppt_w"/>
                                          </p:val>
                                        </p:tav>
                                      </p:tavLst>
                                    </p:anim>
                                    <p:anim calcmode="lin" valueType="num">
                                      <p:cBhvr>
                                        <p:cTn id="61" dur="300" fill="hold"/>
                                        <p:tgtEl>
                                          <p:spTgt spid="19"/>
                                        </p:tgtEl>
                                        <p:attrNameLst>
                                          <p:attrName>ppt_h</p:attrName>
                                        </p:attrNameLst>
                                      </p:cBhvr>
                                      <p:tavLst>
                                        <p:tav tm="0">
                                          <p:val>
                                            <p:fltVal val="0"/>
                                          </p:val>
                                        </p:tav>
                                        <p:tav tm="100000">
                                          <p:val>
                                            <p:strVal val="#ppt_h"/>
                                          </p:val>
                                        </p:tav>
                                      </p:tavLst>
                                    </p:anim>
                                    <p:anim calcmode="lin" valueType="num">
                                      <p:cBhvr>
                                        <p:cTn id="62" dur="300" fill="hold"/>
                                        <p:tgtEl>
                                          <p:spTgt spid="19"/>
                                        </p:tgtEl>
                                        <p:attrNameLst>
                                          <p:attrName>style.rotation</p:attrName>
                                        </p:attrNameLst>
                                      </p:cBhvr>
                                      <p:tavLst>
                                        <p:tav tm="0">
                                          <p:val>
                                            <p:fltVal val="90"/>
                                          </p:val>
                                        </p:tav>
                                        <p:tav tm="100000">
                                          <p:val>
                                            <p:fltVal val="0"/>
                                          </p:val>
                                        </p:tav>
                                      </p:tavLst>
                                    </p:anim>
                                    <p:animEffect transition="in" filter="fade">
                                      <p:cBhvr>
                                        <p:cTn id="63" dur="300"/>
                                        <p:tgtEl>
                                          <p:spTgt spid="19"/>
                                        </p:tgtEl>
                                      </p:cBhvr>
                                    </p:animEffect>
                                  </p:childTnLst>
                                </p:cTn>
                              </p:par>
                            </p:childTnLst>
                          </p:cTn>
                        </p:par>
                        <p:par>
                          <p:cTn id="64" fill="hold">
                            <p:stCondLst>
                              <p:cond delay="4450"/>
                            </p:stCondLst>
                            <p:childTnLst>
                              <p:par>
                                <p:cTn id="65" presetID="22" presetClass="entr" presetSubtype="8"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left)">
                                      <p:cBhvr>
                                        <p:cTn id="67" dur="500"/>
                                        <p:tgtEl>
                                          <p:spTgt spid="14"/>
                                        </p:tgtEl>
                                      </p:cBhvr>
                                    </p:animEffect>
                                  </p:childTnLst>
                                </p:cTn>
                              </p:par>
                            </p:childTnLst>
                          </p:cTn>
                        </p:par>
                        <p:par>
                          <p:cTn id="68" fill="hold">
                            <p:stCondLst>
                              <p:cond delay="4950"/>
                            </p:stCondLst>
                            <p:childTnLst>
                              <p:par>
                                <p:cTn id="69" presetID="22" presetClass="entr" presetSubtype="1" fill="hold"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wipe(up)">
                                      <p:cBhvr>
                                        <p:cTn id="71" dur="500"/>
                                        <p:tgtEl>
                                          <p:spTgt spid="26"/>
                                        </p:tgtEl>
                                      </p:cBhvr>
                                    </p:animEffect>
                                  </p:childTnLst>
                                </p:cTn>
                              </p:par>
                            </p:childTnLst>
                          </p:cTn>
                        </p:par>
                        <p:par>
                          <p:cTn id="72" fill="hold">
                            <p:stCondLst>
                              <p:cond delay="5450"/>
                            </p:stCondLst>
                            <p:childTnLst>
                              <p:par>
                                <p:cTn id="73" presetID="31" presetClass="entr" presetSubtype="0"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p:cTn id="75" dur="300" fill="hold"/>
                                        <p:tgtEl>
                                          <p:spTgt spid="16"/>
                                        </p:tgtEl>
                                        <p:attrNameLst>
                                          <p:attrName>ppt_w</p:attrName>
                                        </p:attrNameLst>
                                      </p:cBhvr>
                                      <p:tavLst>
                                        <p:tav tm="0">
                                          <p:val>
                                            <p:fltVal val="0"/>
                                          </p:val>
                                        </p:tav>
                                        <p:tav tm="100000">
                                          <p:val>
                                            <p:strVal val="#ppt_w"/>
                                          </p:val>
                                        </p:tav>
                                      </p:tavLst>
                                    </p:anim>
                                    <p:anim calcmode="lin" valueType="num">
                                      <p:cBhvr>
                                        <p:cTn id="76" dur="300" fill="hold"/>
                                        <p:tgtEl>
                                          <p:spTgt spid="16"/>
                                        </p:tgtEl>
                                        <p:attrNameLst>
                                          <p:attrName>ppt_h</p:attrName>
                                        </p:attrNameLst>
                                      </p:cBhvr>
                                      <p:tavLst>
                                        <p:tav tm="0">
                                          <p:val>
                                            <p:fltVal val="0"/>
                                          </p:val>
                                        </p:tav>
                                        <p:tav tm="100000">
                                          <p:val>
                                            <p:strVal val="#ppt_h"/>
                                          </p:val>
                                        </p:tav>
                                      </p:tavLst>
                                    </p:anim>
                                    <p:anim calcmode="lin" valueType="num">
                                      <p:cBhvr>
                                        <p:cTn id="77" dur="300" fill="hold"/>
                                        <p:tgtEl>
                                          <p:spTgt spid="16"/>
                                        </p:tgtEl>
                                        <p:attrNameLst>
                                          <p:attrName>style.rotation</p:attrName>
                                        </p:attrNameLst>
                                      </p:cBhvr>
                                      <p:tavLst>
                                        <p:tav tm="0">
                                          <p:val>
                                            <p:fltVal val="90"/>
                                          </p:val>
                                        </p:tav>
                                        <p:tav tm="100000">
                                          <p:val>
                                            <p:fltVal val="0"/>
                                          </p:val>
                                        </p:tav>
                                      </p:tavLst>
                                    </p:anim>
                                    <p:animEffect transition="in" filter="fade">
                                      <p:cBhvr>
                                        <p:cTn id="78" dur="300"/>
                                        <p:tgtEl>
                                          <p:spTgt spid="16"/>
                                        </p:tgtEl>
                                      </p:cBhvr>
                                    </p:animEffect>
                                  </p:childTnLst>
                                </p:cTn>
                              </p:par>
                            </p:childTnLst>
                          </p:cTn>
                        </p:par>
                        <p:par>
                          <p:cTn id="79" fill="hold">
                            <p:stCondLst>
                              <p:cond delay="5750"/>
                            </p:stCondLst>
                            <p:childTnLst>
                              <p:par>
                                <p:cTn id="80" presetID="22" presetClass="entr" presetSubtype="8" fill="hold" grpId="0" nodeType="after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left)">
                                      <p:cBhvr>
                                        <p:cTn id="82" dur="500"/>
                                        <p:tgtEl>
                                          <p:spTgt spid="15"/>
                                        </p:tgtEl>
                                      </p:cBhvr>
                                    </p:animEffect>
                                  </p:childTnLst>
                                </p:cTn>
                              </p:par>
                            </p:childTnLst>
                          </p:cTn>
                        </p:par>
                        <p:par>
                          <p:cTn id="83" fill="hold">
                            <p:stCondLst>
                              <p:cond delay="6250"/>
                            </p:stCondLst>
                            <p:childTnLst>
                              <p:par>
                                <p:cTn id="84" presetID="22" presetClass="entr" presetSubtype="1" fill="hold" nodeType="after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wipe(up)">
                                      <p:cBhvr>
                                        <p:cTn id="8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1654" y="930"/>
            <a:ext cx="9140694" cy="5141640"/>
          </a:xfrm>
          <a:prstGeom prst="rect">
            <a:avLst/>
          </a:prstGeom>
        </p:spPr>
      </p:pic>
      <p:sp>
        <p:nvSpPr>
          <p:cNvPr id="20" name="文本框 19"/>
          <p:cNvSpPr txBox="1">
            <a:spLocks noChangeArrowheads="1"/>
          </p:cNvSpPr>
          <p:nvPr/>
        </p:nvSpPr>
        <p:spPr bwMode="auto">
          <a:xfrm>
            <a:off x="4409120" y="663691"/>
            <a:ext cx="715452" cy="413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defTabSz="685617"/>
            <a:r>
              <a:rPr lang="zh-CN" altLang="en-US" sz="3449" spc="-300" dirty="0">
                <a:solidFill>
                  <a:srgbClr val="44546A">
                    <a:lumMod val="50000"/>
                  </a:srgbClr>
                </a:solidFill>
                <a:latin typeface="华文隶书" panose="02010800040101010101" pitchFamily="2" charset="-122"/>
                <a:ea typeface="华文隶书" panose="02010800040101010101" pitchFamily="2" charset="-122"/>
              </a:rPr>
              <a:t>谢谢</a:t>
            </a:r>
            <a:r>
              <a:rPr lang="zh-CN" altLang="en-US" sz="3449" spc="-300" dirty="0">
                <a:solidFill>
                  <a:srgbClr val="BE2732"/>
                </a:solidFill>
                <a:latin typeface="华文隶书" panose="02010800040101010101" pitchFamily="2" charset="-122"/>
                <a:ea typeface="华文隶书" panose="02010800040101010101" pitchFamily="2" charset="-122"/>
              </a:rPr>
              <a:t>您的观看</a:t>
            </a:r>
            <a:r>
              <a:rPr lang="zh-CN" altLang="en-US" sz="3449" spc="-300" dirty="0">
                <a:solidFill>
                  <a:srgbClr val="44546A">
                    <a:lumMod val="50000"/>
                  </a:srgbClr>
                </a:solidFill>
                <a:latin typeface="华文隶书" panose="02010800040101010101" pitchFamily="2" charset="-122"/>
                <a:ea typeface="华文隶书" panose="02010800040101010101" pitchFamily="2" charset="-122"/>
              </a:rPr>
              <a:t>指导</a:t>
            </a:r>
          </a:p>
        </p:txBody>
      </p:sp>
      <p:sp>
        <p:nvSpPr>
          <p:cNvPr id="21" name="文本框 10"/>
          <p:cNvSpPr txBox="1">
            <a:spLocks noChangeArrowheads="1"/>
          </p:cNvSpPr>
          <p:nvPr/>
        </p:nvSpPr>
        <p:spPr bwMode="auto">
          <a:xfrm>
            <a:off x="5126540" y="1376960"/>
            <a:ext cx="461665" cy="2169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defTabSz="685617"/>
            <a:r>
              <a:rPr lang="zh-CN" altLang="en-US" dirty="0">
                <a:solidFill>
                  <a:srgbClr val="44546A">
                    <a:lumMod val="50000"/>
                  </a:srgbClr>
                </a:solidFill>
                <a:latin typeface="华文隶书" panose="02010800040101010101" pitchFamily="2" charset="-122"/>
                <a:ea typeface="华文隶书" panose="02010800040101010101" pitchFamily="2" charset="-122"/>
              </a:rPr>
              <a:t>演讲人：  </a:t>
            </a:r>
            <a:r>
              <a:rPr lang="en-US" altLang="zh-CN" dirty="0" err="1">
                <a:solidFill>
                  <a:srgbClr val="44546A">
                    <a:lumMod val="50000"/>
                  </a:srgbClr>
                </a:solidFill>
                <a:latin typeface="华文隶书" panose="02010800040101010101" pitchFamily="2" charset="-122"/>
                <a:ea typeface="华文隶书" panose="02010800040101010101" pitchFamily="2" charset="-122"/>
              </a:rPr>
              <a:t>xxxxxxxx</a:t>
            </a:r>
            <a:endParaRPr lang="en-US" altLang="zh-CN" dirty="0">
              <a:solidFill>
                <a:srgbClr val="44546A">
                  <a:lumMod val="50000"/>
                </a:srgbClr>
              </a:solidFill>
              <a:latin typeface="华文隶书" panose="02010800040101010101" pitchFamily="2" charset="-122"/>
              <a:ea typeface="华文隶书" panose="02010800040101010101" pitchFamily="2" charset="-122"/>
            </a:endParaRPr>
          </a:p>
        </p:txBody>
      </p:sp>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38903" y="2506832"/>
            <a:ext cx="1578935" cy="802893"/>
          </a:xfrm>
          <a:prstGeom prst="rect">
            <a:avLst/>
          </a:prstGeom>
        </p:spPr>
      </p:pic>
      <p:pic>
        <p:nvPicPr>
          <p:cNvPr id="23" name="图片 5"/>
          <p:cNvPicPr>
            <a:picLocks noChangeArrowheads="1"/>
          </p:cNvPicPr>
          <p:nvPr/>
        </p:nvPicPr>
        <p:blipFill>
          <a:blip r:embed="rId6" cstate="print">
            <a:extLst>
              <a:ext uri="{BEBA8EAE-BF5A-486C-A8C5-ECC9F3942E4B}">
                <a14:imgProps xmlns:a14="http://schemas.microsoft.com/office/drawing/2010/main">
                  <a14:imgLayer r:embed="rId7">
                    <a14:imgEffect>
                      <a14:artisticCrisscrossEtching/>
                    </a14:imgEffect>
                  </a14:imgLayer>
                </a14:imgProps>
              </a:ext>
              <a:ext uri="{28A0092B-C50C-407E-A947-70E740481C1C}">
                <a14:useLocalDpi xmlns:a14="http://schemas.microsoft.com/office/drawing/2010/main" val="0"/>
              </a:ext>
            </a:extLst>
          </a:blip>
          <a:srcRect/>
          <a:stretch>
            <a:fillRect/>
          </a:stretch>
        </p:blipFill>
        <p:spPr bwMode="auto">
          <a:xfrm>
            <a:off x="1807939" y="547399"/>
            <a:ext cx="1026979" cy="769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 name="组合 5"/>
          <p:cNvGrpSpPr>
            <a:grpSpLocks/>
          </p:cNvGrpSpPr>
          <p:nvPr/>
        </p:nvGrpSpPr>
        <p:grpSpPr bwMode="auto">
          <a:xfrm>
            <a:off x="2049314" y="1763011"/>
            <a:ext cx="553870" cy="834857"/>
            <a:chOff x="10991327" y="3037928"/>
            <a:chExt cx="647312" cy="1141825"/>
          </a:xfrm>
        </p:grpSpPr>
        <p:pic>
          <p:nvPicPr>
            <p:cNvPr id="25" name="图片 6"/>
            <p:cNvPicPr>
              <a:picLocks noChangeAspect="1" noChangeArrowheads="1"/>
            </p:cNvPicPr>
            <p:nvPr/>
          </p:nvPicPr>
          <p:blipFill>
            <a:blip r:embed="rId8">
              <a:extLst>
                <a:ext uri="{BEBA8EAE-BF5A-486C-A8C5-ECC9F3942E4B}">
                  <a14:imgProps xmlns:a14="http://schemas.microsoft.com/office/drawing/2010/main">
                    <a14:imgLayer r:embed="rId9">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11083047" y="3037928"/>
              <a:ext cx="473242" cy="106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文本框 7"/>
            <p:cNvSpPr txBox="1">
              <a:spLocks noChangeArrowheads="1"/>
            </p:cNvSpPr>
            <p:nvPr/>
          </p:nvSpPr>
          <p:spPr bwMode="auto">
            <a:xfrm>
              <a:off x="10991327" y="3118032"/>
              <a:ext cx="647312" cy="1061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pPr defTabSz="685617"/>
              <a:r>
                <a:rPr lang="zh-CN" altLang="en-US" sz="2399" dirty="0">
                  <a:solidFill>
                    <a:srgbClr val="FFFFFF"/>
                  </a:solidFill>
                  <a:latin typeface="叶根友刀锋黑草" panose="02010601030101010101" pitchFamily="2" charset="-122"/>
                  <a:ea typeface="叶根友刀锋黑草" panose="02010601030101010101" pitchFamily="2" charset="-122"/>
                </a:rPr>
                <a:t>你好</a:t>
              </a:r>
            </a:p>
          </p:txBody>
        </p:sp>
      </p:grpSp>
      <p:pic>
        <p:nvPicPr>
          <p:cNvPr id="27" name="图片 2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603176" y="1834297"/>
            <a:ext cx="1888330" cy="1210125"/>
          </a:xfrm>
          <a:prstGeom prst="rect">
            <a:avLst/>
          </a:prstGeom>
        </p:spPr>
      </p:pic>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750"/>
                                            <p:tgtEl>
                                              <p:spTgt spid="19"/>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anim calcmode="lin" valueType="num">
                                          <p:cBhvr>
                                            <p:cTn id="12" dur="1000" fill="hold"/>
                                            <p:tgtEl>
                                              <p:spTgt spid="20"/>
                                            </p:tgtEl>
                                            <p:attrNameLst>
                                              <p:attrName>ppt_x</p:attrName>
                                            </p:attrNameLst>
                                          </p:cBhvr>
                                          <p:tavLst>
                                            <p:tav tm="0">
                                              <p:val>
                                                <p:strVal val="#ppt_x"/>
                                              </p:val>
                                            </p:tav>
                                            <p:tav tm="100000">
                                              <p:val>
                                                <p:strVal val="#ppt_x"/>
                                              </p:val>
                                            </p:tav>
                                          </p:tavLst>
                                        </p:anim>
                                        <p:anim calcmode="lin" valueType="num">
                                          <p:cBhvr>
                                            <p:cTn id="13" dur="1000" fill="hold"/>
                                            <p:tgtEl>
                                              <p:spTgt spid="20"/>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47"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750"/>
                                            <p:tgtEl>
                                              <p:spTgt spid="22"/>
                                            </p:tgtEl>
                                          </p:cBhvr>
                                        </p:animEffect>
                                        <p:anim calcmode="lin" valueType="num">
                                          <p:cBhvr>
                                            <p:cTn id="23" dur="750" fill="hold"/>
                                            <p:tgtEl>
                                              <p:spTgt spid="22"/>
                                            </p:tgtEl>
                                            <p:attrNameLst>
                                              <p:attrName>ppt_x</p:attrName>
                                            </p:attrNameLst>
                                          </p:cBhvr>
                                          <p:tavLst>
                                            <p:tav tm="0">
                                              <p:val>
                                                <p:strVal val="#ppt_x"/>
                                              </p:val>
                                            </p:tav>
                                            <p:tav tm="100000">
                                              <p:val>
                                                <p:strVal val="#ppt_x"/>
                                              </p:val>
                                            </p:tav>
                                          </p:tavLst>
                                        </p:anim>
                                        <p:anim calcmode="lin" valueType="num">
                                          <p:cBhvr>
                                            <p:cTn id="24" dur="750" fill="hold"/>
                                            <p:tgtEl>
                                              <p:spTgt spid="22"/>
                                            </p:tgtEl>
                                            <p:attrNameLst>
                                              <p:attrName>ppt_y</p:attrName>
                                            </p:attrNameLst>
                                          </p:cBhvr>
                                          <p:tavLst>
                                            <p:tav tm="0">
                                              <p:val>
                                                <p:strVal val="#ppt_y+.1"/>
                                              </p:val>
                                            </p:tav>
                                            <p:tav tm="100000">
                                              <p:val>
                                                <p:strVal val="#ppt_y"/>
                                              </p:val>
                                            </p:tav>
                                          </p:tavLst>
                                        </p:anim>
                                      </p:childTnLst>
                                    </p:cTn>
                                  </p:par>
                                  <p:par>
                                    <p:cTn id="25" presetID="2" presetClass="entr" presetSubtype="3" fill="hold" nodeType="withEffect">
                                      <p:stCondLst>
                                        <p:cond delay="100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1+#ppt_w/2"/>
                                              </p:val>
                                            </p:tav>
                                            <p:tav tm="100000">
                                              <p:val>
                                                <p:strVal val="#ppt_x"/>
                                              </p:val>
                                            </p:tav>
                                          </p:tavLst>
                                        </p:anim>
                                        <p:anim calcmode="lin" valueType="num">
                                          <p:cBhvr additive="base">
                                            <p:cTn id="28" dur="500" fill="hold"/>
                                            <p:tgtEl>
                                              <p:spTgt spid="23"/>
                                            </p:tgtEl>
                                            <p:attrNameLst>
                                              <p:attrName>ppt_y</p:attrName>
                                            </p:attrNameLst>
                                          </p:cBhvr>
                                          <p:tavLst>
                                            <p:tav tm="0">
                                              <p:val>
                                                <p:strVal val="0-#ppt_h/2"/>
                                              </p:val>
                                            </p:tav>
                                            <p:tav tm="100000">
                                              <p:val>
                                                <p:strVal val="#ppt_y"/>
                                              </p:val>
                                            </p:tav>
                                          </p:tavLst>
                                        </p:anim>
                                      </p:childTnLst>
                                    </p:cTn>
                                  </p:par>
                                  <p:par>
                                    <p:cTn id="29" presetID="2" presetClass="entr" presetSubtype="8" fill="hold" nodeType="withEffect" p14:presetBounceEnd="46667">
                                      <p:stCondLst>
                                        <p:cond delay="1250"/>
                                      </p:stCondLst>
                                      <p:childTnLst>
                                        <p:set>
                                          <p:cBhvr>
                                            <p:cTn id="30" dur="1" fill="hold">
                                              <p:stCondLst>
                                                <p:cond delay="0"/>
                                              </p:stCondLst>
                                            </p:cTn>
                                            <p:tgtEl>
                                              <p:spTgt spid="27"/>
                                            </p:tgtEl>
                                            <p:attrNameLst>
                                              <p:attrName>style.visibility</p:attrName>
                                            </p:attrNameLst>
                                          </p:cBhvr>
                                          <p:to>
                                            <p:strVal val="visible"/>
                                          </p:to>
                                        </p:set>
                                        <p:anim calcmode="lin" valueType="num" p14:bounceEnd="46667">
                                          <p:cBhvr additive="base">
                                            <p:cTn id="31" dur="750" fill="hold"/>
                                            <p:tgtEl>
                                              <p:spTgt spid="27"/>
                                            </p:tgtEl>
                                            <p:attrNameLst>
                                              <p:attrName>ppt_x</p:attrName>
                                            </p:attrNameLst>
                                          </p:cBhvr>
                                          <p:tavLst>
                                            <p:tav tm="0">
                                              <p:val>
                                                <p:strVal val="0-#ppt_w/2"/>
                                              </p:val>
                                            </p:tav>
                                            <p:tav tm="100000">
                                              <p:val>
                                                <p:strVal val="#ppt_x"/>
                                              </p:val>
                                            </p:tav>
                                          </p:tavLst>
                                        </p:anim>
                                        <p:anim calcmode="lin" valueType="num" p14:bounceEnd="46667">
                                          <p:cBhvr additive="base">
                                            <p:cTn id="32" dur="750" fill="hold"/>
                                            <p:tgtEl>
                                              <p:spTgt spid="27"/>
                                            </p:tgtEl>
                                            <p:attrNameLst>
                                              <p:attrName>ppt_y</p:attrName>
                                            </p:attrNameLst>
                                          </p:cBhvr>
                                          <p:tavLst>
                                            <p:tav tm="0">
                                              <p:val>
                                                <p:strVal val="#ppt_y"/>
                                              </p:val>
                                            </p:tav>
                                            <p:tav tm="100000">
                                              <p:val>
                                                <p:strVal val="#ppt_y"/>
                                              </p:val>
                                            </p:tav>
                                          </p:tavLst>
                                        </p:anim>
                                      </p:childTnLst>
                                    </p:cTn>
                                  </p:par>
                                </p:childTnLst>
                              </p:cTn>
                            </p:par>
                            <p:par>
                              <p:cTn id="33" fill="hold">
                                <p:stCondLst>
                                  <p:cond delay="3750"/>
                                </p:stCondLst>
                                <p:childTnLst>
                                  <p:par>
                                    <p:cTn id="34" presetID="42" presetClass="entr" presetSubtype="0"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750"/>
                                            <p:tgtEl>
                                              <p:spTgt spid="24"/>
                                            </p:tgtEl>
                                          </p:cBhvr>
                                        </p:animEffect>
                                        <p:anim calcmode="lin" valueType="num">
                                          <p:cBhvr>
                                            <p:cTn id="37" dur="750" fill="hold"/>
                                            <p:tgtEl>
                                              <p:spTgt spid="24"/>
                                            </p:tgtEl>
                                            <p:attrNameLst>
                                              <p:attrName>ppt_x</p:attrName>
                                            </p:attrNameLst>
                                          </p:cBhvr>
                                          <p:tavLst>
                                            <p:tav tm="0">
                                              <p:val>
                                                <p:strVal val="#ppt_x"/>
                                              </p:val>
                                            </p:tav>
                                            <p:tav tm="100000">
                                              <p:val>
                                                <p:strVal val="#ppt_x"/>
                                              </p:val>
                                            </p:tav>
                                          </p:tavLst>
                                        </p:anim>
                                        <p:anim calcmode="lin" valueType="num">
                                          <p:cBhvr>
                                            <p:cTn id="38" dur="7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750"/>
                                            <p:tgtEl>
                                              <p:spTgt spid="19"/>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anim calcmode="lin" valueType="num">
                                          <p:cBhvr>
                                            <p:cTn id="12" dur="1000" fill="hold"/>
                                            <p:tgtEl>
                                              <p:spTgt spid="20"/>
                                            </p:tgtEl>
                                            <p:attrNameLst>
                                              <p:attrName>ppt_x</p:attrName>
                                            </p:attrNameLst>
                                          </p:cBhvr>
                                          <p:tavLst>
                                            <p:tav tm="0">
                                              <p:val>
                                                <p:strVal val="#ppt_x"/>
                                              </p:val>
                                            </p:tav>
                                            <p:tav tm="100000">
                                              <p:val>
                                                <p:strVal val="#ppt_x"/>
                                              </p:val>
                                            </p:tav>
                                          </p:tavLst>
                                        </p:anim>
                                        <p:anim calcmode="lin" valueType="num">
                                          <p:cBhvr>
                                            <p:cTn id="13" dur="1000" fill="hold"/>
                                            <p:tgtEl>
                                              <p:spTgt spid="20"/>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47"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750"/>
                                            <p:tgtEl>
                                              <p:spTgt spid="22"/>
                                            </p:tgtEl>
                                          </p:cBhvr>
                                        </p:animEffect>
                                        <p:anim calcmode="lin" valueType="num">
                                          <p:cBhvr>
                                            <p:cTn id="23" dur="750" fill="hold"/>
                                            <p:tgtEl>
                                              <p:spTgt spid="22"/>
                                            </p:tgtEl>
                                            <p:attrNameLst>
                                              <p:attrName>ppt_x</p:attrName>
                                            </p:attrNameLst>
                                          </p:cBhvr>
                                          <p:tavLst>
                                            <p:tav tm="0">
                                              <p:val>
                                                <p:strVal val="#ppt_x"/>
                                              </p:val>
                                            </p:tav>
                                            <p:tav tm="100000">
                                              <p:val>
                                                <p:strVal val="#ppt_x"/>
                                              </p:val>
                                            </p:tav>
                                          </p:tavLst>
                                        </p:anim>
                                        <p:anim calcmode="lin" valueType="num">
                                          <p:cBhvr>
                                            <p:cTn id="24" dur="750" fill="hold"/>
                                            <p:tgtEl>
                                              <p:spTgt spid="22"/>
                                            </p:tgtEl>
                                            <p:attrNameLst>
                                              <p:attrName>ppt_y</p:attrName>
                                            </p:attrNameLst>
                                          </p:cBhvr>
                                          <p:tavLst>
                                            <p:tav tm="0">
                                              <p:val>
                                                <p:strVal val="#ppt_y+.1"/>
                                              </p:val>
                                            </p:tav>
                                            <p:tav tm="100000">
                                              <p:val>
                                                <p:strVal val="#ppt_y"/>
                                              </p:val>
                                            </p:tav>
                                          </p:tavLst>
                                        </p:anim>
                                      </p:childTnLst>
                                    </p:cTn>
                                  </p:par>
                                  <p:par>
                                    <p:cTn id="25" presetID="2" presetClass="entr" presetSubtype="3" fill="hold" nodeType="withEffect">
                                      <p:stCondLst>
                                        <p:cond delay="100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1+#ppt_w/2"/>
                                              </p:val>
                                            </p:tav>
                                            <p:tav tm="100000">
                                              <p:val>
                                                <p:strVal val="#ppt_x"/>
                                              </p:val>
                                            </p:tav>
                                          </p:tavLst>
                                        </p:anim>
                                        <p:anim calcmode="lin" valueType="num">
                                          <p:cBhvr additive="base">
                                            <p:cTn id="28" dur="500" fill="hold"/>
                                            <p:tgtEl>
                                              <p:spTgt spid="23"/>
                                            </p:tgtEl>
                                            <p:attrNameLst>
                                              <p:attrName>ppt_y</p:attrName>
                                            </p:attrNameLst>
                                          </p:cBhvr>
                                          <p:tavLst>
                                            <p:tav tm="0">
                                              <p:val>
                                                <p:strVal val="0-#ppt_h/2"/>
                                              </p:val>
                                            </p:tav>
                                            <p:tav tm="100000">
                                              <p:val>
                                                <p:strVal val="#ppt_y"/>
                                              </p:val>
                                            </p:tav>
                                          </p:tavLst>
                                        </p:anim>
                                      </p:childTnLst>
                                    </p:cTn>
                                  </p:par>
                                  <p:par>
                                    <p:cTn id="29" presetID="2" presetClass="entr" presetSubtype="8" fill="hold" nodeType="withEffect">
                                      <p:stCondLst>
                                        <p:cond delay="12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750" fill="hold"/>
                                            <p:tgtEl>
                                              <p:spTgt spid="27"/>
                                            </p:tgtEl>
                                            <p:attrNameLst>
                                              <p:attrName>ppt_x</p:attrName>
                                            </p:attrNameLst>
                                          </p:cBhvr>
                                          <p:tavLst>
                                            <p:tav tm="0">
                                              <p:val>
                                                <p:strVal val="0-#ppt_w/2"/>
                                              </p:val>
                                            </p:tav>
                                            <p:tav tm="100000">
                                              <p:val>
                                                <p:strVal val="#ppt_x"/>
                                              </p:val>
                                            </p:tav>
                                          </p:tavLst>
                                        </p:anim>
                                        <p:anim calcmode="lin" valueType="num">
                                          <p:cBhvr additive="base">
                                            <p:cTn id="32" dur="750" fill="hold"/>
                                            <p:tgtEl>
                                              <p:spTgt spid="27"/>
                                            </p:tgtEl>
                                            <p:attrNameLst>
                                              <p:attrName>ppt_y</p:attrName>
                                            </p:attrNameLst>
                                          </p:cBhvr>
                                          <p:tavLst>
                                            <p:tav tm="0">
                                              <p:val>
                                                <p:strVal val="#ppt_y"/>
                                              </p:val>
                                            </p:tav>
                                            <p:tav tm="100000">
                                              <p:val>
                                                <p:strVal val="#ppt_y"/>
                                              </p:val>
                                            </p:tav>
                                          </p:tavLst>
                                        </p:anim>
                                      </p:childTnLst>
                                    </p:cTn>
                                  </p:par>
                                </p:childTnLst>
                              </p:cTn>
                            </p:par>
                            <p:par>
                              <p:cTn id="33" fill="hold">
                                <p:stCondLst>
                                  <p:cond delay="3750"/>
                                </p:stCondLst>
                                <p:childTnLst>
                                  <p:par>
                                    <p:cTn id="34" presetID="42" presetClass="entr" presetSubtype="0"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750"/>
                                            <p:tgtEl>
                                              <p:spTgt spid="24"/>
                                            </p:tgtEl>
                                          </p:cBhvr>
                                        </p:animEffect>
                                        <p:anim calcmode="lin" valueType="num">
                                          <p:cBhvr>
                                            <p:cTn id="37" dur="750" fill="hold"/>
                                            <p:tgtEl>
                                              <p:spTgt spid="24"/>
                                            </p:tgtEl>
                                            <p:attrNameLst>
                                              <p:attrName>ppt_x</p:attrName>
                                            </p:attrNameLst>
                                          </p:cBhvr>
                                          <p:tavLst>
                                            <p:tav tm="0">
                                              <p:val>
                                                <p:strVal val="#ppt_x"/>
                                              </p:val>
                                            </p:tav>
                                            <p:tav tm="100000">
                                              <p:val>
                                                <p:strVal val="#ppt_x"/>
                                              </p:val>
                                            </p:tav>
                                          </p:tavLst>
                                        </p:anim>
                                        <p:anim calcmode="lin" valueType="num">
                                          <p:cBhvr>
                                            <p:cTn id="38" dur="7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1654" y="930"/>
            <a:ext cx="9140694" cy="5141640"/>
          </a:xfrm>
          <a:prstGeom prst="rect">
            <a:avLst/>
          </a:prstGeom>
        </p:spPr>
      </p:pic>
      <p:grpSp>
        <p:nvGrpSpPr>
          <p:cNvPr id="9" name="组合 8"/>
          <p:cNvGrpSpPr/>
          <p:nvPr/>
        </p:nvGrpSpPr>
        <p:grpSpPr>
          <a:xfrm>
            <a:off x="3227867" y="2272732"/>
            <a:ext cx="4459514" cy="810302"/>
            <a:chOff x="2890273" y="1359822"/>
            <a:chExt cx="3483555" cy="549605"/>
          </a:xfrm>
        </p:grpSpPr>
        <p:sp>
          <p:nvSpPr>
            <p:cNvPr id="10" name="矩形 9"/>
            <p:cNvSpPr/>
            <p:nvPr/>
          </p:nvSpPr>
          <p:spPr bwMode="auto">
            <a:xfrm>
              <a:off x="3024545" y="1359822"/>
              <a:ext cx="334928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85617">
                <a:spcBef>
                  <a:spcPct val="50000"/>
                </a:spcBef>
              </a:pPr>
              <a:r>
                <a:rPr lang="zh-CN" altLang="en-US" sz="2699" dirty="0">
                  <a:solidFill>
                    <a:srgbClr val="BE2732"/>
                  </a:solidFill>
                  <a:latin typeface="华文新魏" panose="02010800040101010101" pitchFamily="2" charset="-122"/>
                  <a:ea typeface="华文新魏" panose="02010800040101010101" pitchFamily="2" charset="-122"/>
                </a:rPr>
                <a:t>单击此处添加文字模板</a:t>
              </a:r>
            </a:p>
          </p:txBody>
        </p:sp>
        <p:pic>
          <p:nvPicPr>
            <p:cNvPr id="11" name="图片 28" descr="C_108.jpg"/>
            <p:cNvPicPr>
              <a:picLocks noChangeAspect="1"/>
            </p:cNvPicPr>
            <p:nvPr/>
          </p:nvPicPr>
          <p:blipFill>
            <a:blip r:embed="rId5" cstate="email">
              <a:clrChange>
                <a:clrFrom>
                  <a:srgbClr val="FFFFFF"/>
                </a:clrFrom>
                <a:clrTo>
                  <a:srgbClr val="FFFFFF">
                    <a:alpha val="0"/>
                  </a:srgbClr>
                </a:clrTo>
              </a:clrChange>
              <a:extLst>
                <a:ext uri="{BEBA8EAE-BF5A-486C-A8C5-ECC9F3942E4B}">
                  <a14:imgProps xmlns:a14="http://schemas.microsoft.com/office/drawing/2010/main">
                    <a14:imgLayer r:embed="rId6">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821438"/>
              <a:ext cx="3483555" cy="51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2" name="_14"/>
          <p:cNvSpPr txBox="1">
            <a:spLocks noChangeArrowheads="1"/>
          </p:cNvSpPr>
          <p:nvPr/>
        </p:nvSpPr>
        <p:spPr bwMode="auto">
          <a:xfrm>
            <a:off x="3398745" y="1866315"/>
            <a:ext cx="1948217" cy="631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defTabSz="685617"/>
            <a:r>
              <a:rPr lang="zh-CN" altLang="en-US" sz="2999" spc="450" dirty="0">
                <a:solidFill>
                  <a:srgbClr val="44546A">
                    <a:lumMod val="50000"/>
                  </a:srgbClr>
                </a:solidFill>
                <a:latin typeface="华文新魏" panose="02010800040101010101" pitchFamily="2" charset="-122"/>
                <a:ea typeface="华文新魏" panose="02010800040101010101" pitchFamily="2" charset="-122"/>
              </a:rPr>
              <a:t>第一章</a:t>
            </a:r>
            <a:endParaRPr lang="en-US" altLang="zh-CN" sz="2999" spc="450" dirty="0">
              <a:solidFill>
                <a:srgbClr val="44546A">
                  <a:lumMod val="50000"/>
                </a:srgbClr>
              </a:solidFill>
              <a:latin typeface="华文新魏" panose="02010800040101010101" pitchFamily="2" charset="-122"/>
              <a:ea typeface="华文新魏" panose="02010800040101010101" pitchFamily="2" charset="-122"/>
            </a:endParaRPr>
          </a:p>
        </p:txBody>
      </p:sp>
      <p:pic>
        <p:nvPicPr>
          <p:cNvPr id="19" name="图片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62867" y="2056141"/>
            <a:ext cx="1665610" cy="1067396"/>
          </a:xfrm>
          <a:prstGeom prst="rect">
            <a:avLst/>
          </a:prstGeom>
        </p:spPr>
      </p:pic>
      <p:pic>
        <p:nvPicPr>
          <p:cNvPr id="20" name="图片 5"/>
          <p:cNvPicPr>
            <a:picLocks noChangeArrowheads="1"/>
          </p:cNvPicPr>
          <p:nvPr/>
        </p:nvPicPr>
        <p:blipFill>
          <a:blip r:embed="rId8" cstate="print">
            <a:extLst>
              <a:ext uri="{BEBA8EAE-BF5A-486C-A8C5-ECC9F3942E4B}">
                <a14:imgProps xmlns:a14="http://schemas.microsoft.com/office/drawing/2010/main">
                  <a14:imgLayer r:embed="rId9">
                    <a14:imgEffect>
                      <a14:artisticCrisscrossEtching/>
                    </a14:imgEffect>
                  </a14:imgLayer>
                </a14:imgProps>
              </a:ext>
              <a:ext uri="{28A0092B-C50C-407E-A947-70E740481C1C}">
                <a14:useLocalDpi xmlns:a14="http://schemas.microsoft.com/office/drawing/2010/main" val="0"/>
              </a:ext>
            </a:extLst>
          </a:blip>
          <a:srcRect/>
          <a:stretch>
            <a:fillRect/>
          </a:stretch>
        </p:blipFill>
        <p:spPr bwMode="auto">
          <a:xfrm>
            <a:off x="3545021" y="385135"/>
            <a:ext cx="1026979" cy="769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912115" y="2344082"/>
            <a:ext cx="1578935" cy="802893"/>
          </a:xfrm>
          <a:prstGeom prst="rect">
            <a:avLst/>
          </a:prstGeom>
        </p:spPr>
      </p:pic>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par>
                                    <p:cTn id="8" presetID="2" presetClass="entr" presetSubtype="3" fill="hold" nodeType="withEffect">
                                      <p:stCondLst>
                                        <p:cond delay="500"/>
                                      </p:stCondLst>
                                      <p:childTnLst>
                                        <p:set>
                                          <p:cBhvr>
                                            <p:cTn id="9" dur="1" fill="hold">
                                              <p:stCondLst>
                                                <p:cond delay="0"/>
                                              </p:stCondLst>
                                            </p:cTn>
                                            <p:tgtEl>
                                              <p:spTgt spid="20"/>
                                            </p:tgtEl>
                                            <p:attrNameLst>
                                              <p:attrName>style.visibility</p:attrName>
                                            </p:attrNameLst>
                                          </p:cBhvr>
                                          <p:to>
                                            <p:strVal val="visible"/>
                                          </p:to>
                                        </p:set>
                                        <p:anim calcmode="lin" valueType="num">
                                          <p:cBhvr additive="base">
                                            <p:cTn id="10" dur="500" fill="hold"/>
                                            <p:tgtEl>
                                              <p:spTgt spid="20"/>
                                            </p:tgtEl>
                                            <p:attrNameLst>
                                              <p:attrName>ppt_x</p:attrName>
                                            </p:attrNameLst>
                                          </p:cBhvr>
                                          <p:tavLst>
                                            <p:tav tm="0">
                                              <p:val>
                                                <p:strVal val="1+#ppt_w/2"/>
                                              </p:val>
                                            </p:tav>
                                            <p:tav tm="100000">
                                              <p:val>
                                                <p:strVal val="#ppt_x"/>
                                              </p:val>
                                            </p:tav>
                                          </p:tavLst>
                                        </p:anim>
                                        <p:anim calcmode="lin" valueType="num">
                                          <p:cBhvr additive="base">
                                            <p:cTn id="11" dur="500" fill="hold"/>
                                            <p:tgtEl>
                                              <p:spTgt spid="20"/>
                                            </p:tgtEl>
                                            <p:attrNameLst>
                                              <p:attrName>ppt_y</p:attrName>
                                            </p:attrNameLst>
                                          </p:cBhvr>
                                          <p:tavLst>
                                            <p:tav tm="0">
                                              <p:val>
                                                <p:strVal val="0-#ppt_h/2"/>
                                              </p:val>
                                            </p:tav>
                                            <p:tav tm="100000">
                                              <p:val>
                                                <p:strVal val="#ppt_y"/>
                                              </p:val>
                                            </p:tav>
                                          </p:tavLst>
                                        </p:anim>
                                      </p:childTnLst>
                                    </p:cTn>
                                  </p:par>
                                  <p:par>
                                    <p:cTn id="12" presetID="42" presetClass="entr" presetSubtype="0" fill="hold" nodeType="withEffect">
                                      <p:stCondLst>
                                        <p:cond delay="25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750"/>
                                            <p:tgtEl>
                                              <p:spTgt spid="21"/>
                                            </p:tgtEl>
                                          </p:cBhvr>
                                        </p:animEffect>
                                        <p:anim calcmode="lin" valueType="num">
                                          <p:cBhvr>
                                            <p:cTn id="15" dur="750" fill="hold"/>
                                            <p:tgtEl>
                                              <p:spTgt spid="21"/>
                                            </p:tgtEl>
                                            <p:attrNameLst>
                                              <p:attrName>ppt_x</p:attrName>
                                            </p:attrNameLst>
                                          </p:cBhvr>
                                          <p:tavLst>
                                            <p:tav tm="0">
                                              <p:val>
                                                <p:strVal val="#ppt_x"/>
                                              </p:val>
                                            </p:tav>
                                            <p:tav tm="100000">
                                              <p:val>
                                                <p:strVal val="#ppt_x"/>
                                              </p:val>
                                            </p:tav>
                                          </p:tavLst>
                                        </p:anim>
                                        <p:anim calcmode="lin" valueType="num">
                                          <p:cBhvr>
                                            <p:cTn id="16" dur="750" fill="hold"/>
                                            <p:tgtEl>
                                              <p:spTgt spid="21"/>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 by="(-#ppt_w*2)" calcmode="lin" valueType="num">
                                          <p:cBhvr rctx="PPT">
                                            <p:cTn id="20" dur="500" autoRev="1" fill="hold">
                                              <p:stCondLst>
                                                <p:cond delay="0"/>
                                              </p:stCondLst>
                                            </p:cTn>
                                            <p:tgtEl>
                                              <p:spTgt spid="12"/>
                                            </p:tgtEl>
                                            <p:attrNameLst>
                                              <p:attrName>ppt_w</p:attrName>
                                            </p:attrNameLst>
                                          </p:cBhvr>
                                        </p:anim>
                                        <p:anim by="(#ppt_w*0.50)" calcmode="lin" valueType="num">
                                          <p:cBhvr>
                                            <p:cTn id="21" dur="500" decel="50000" autoRev="1" fill="hold">
                                              <p:stCondLst>
                                                <p:cond delay="0"/>
                                              </p:stCondLst>
                                            </p:cTn>
                                            <p:tgtEl>
                                              <p:spTgt spid="12"/>
                                            </p:tgtEl>
                                            <p:attrNameLst>
                                              <p:attrName>ppt_x</p:attrName>
                                            </p:attrNameLst>
                                          </p:cBhvr>
                                        </p:anim>
                                        <p:anim from="(-#ppt_h/2)" to="(#ppt_y)" calcmode="lin" valueType="num">
                                          <p:cBhvr>
                                            <p:cTn id="22" dur="1000" fill="hold">
                                              <p:stCondLst>
                                                <p:cond delay="0"/>
                                              </p:stCondLst>
                                            </p:cTn>
                                            <p:tgtEl>
                                              <p:spTgt spid="12"/>
                                            </p:tgtEl>
                                            <p:attrNameLst>
                                              <p:attrName>ppt_y</p:attrName>
                                            </p:attrNameLst>
                                          </p:cBhvr>
                                        </p:anim>
                                        <p:animRot by="21600000">
                                          <p:cBhvr>
                                            <p:cTn id="23" dur="1000" fill="hold">
                                              <p:stCondLst>
                                                <p:cond delay="0"/>
                                              </p:stCondLst>
                                            </p:cTn>
                                            <p:tgtEl>
                                              <p:spTgt spid="12"/>
                                            </p:tgtEl>
                                            <p:attrNameLst>
                                              <p:attrName>r</p:attrName>
                                            </p:attrNameLst>
                                          </p:cBhvr>
                                        </p:animRot>
                                      </p:childTnLst>
                                    </p:cTn>
                                  </p:par>
                                </p:childTnLst>
                              </p:cTn>
                            </p:par>
                            <p:par>
                              <p:cTn id="24" fill="hold">
                                <p:stCondLst>
                                  <p:cond delay="2200"/>
                                </p:stCondLst>
                                <p:childTnLst>
                                  <p:par>
                                    <p:cTn id="25" presetID="22" presetClass="entr" presetSubtype="8"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par>
                                    <p:cTn id="28" presetID="2" presetClass="entr" presetSubtype="8" fill="hold" nodeType="withEffect" p14:presetBounceEnd="46667">
                                      <p:stCondLst>
                                        <p:cond delay="500"/>
                                      </p:stCondLst>
                                      <p:childTnLst>
                                        <p:set>
                                          <p:cBhvr>
                                            <p:cTn id="29" dur="1" fill="hold">
                                              <p:stCondLst>
                                                <p:cond delay="0"/>
                                              </p:stCondLst>
                                            </p:cTn>
                                            <p:tgtEl>
                                              <p:spTgt spid="19"/>
                                            </p:tgtEl>
                                            <p:attrNameLst>
                                              <p:attrName>style.visibility</p:attrName>
                                            </p:attrNameLst>
                                          </p:cBhvr>
                                          <p:to>
                                            <p:strVal val="visible"/>
                                          </p:to>
                                        </p:set>
                                        <p:anim calcmode="lin" valueType="num" p14:bounceEnd="46667">
                                          <p:cBhvr additive="base">
                                            <p:cTn id="30" dur="750" fill="hold"/>
                                            <p:tgtEl>
                                              <p:spTgt spid="19"/>
                                            </p:tgtEl>
                                            <p:attrNameLst>
                                              <p:attrName>ppt_x</p:attrName>
                                            </p:attrNameLst>
                                          </p:cBhvr>
                                          <p:tavLst>
                                            <p:tav tm="0">
                                              <p:val>
                                                <p:strVal val="0-#ppt_w/2"/>
                                              </p:val>
                                            </p:tav>
                                            <p:tav tm="100000">
                                              <p:val>
                                                <p:strVal val="#ppt_x"/>
                                              </p:val>
                                            </p:tav>
                                          </p:tavLst>
                                        </p:anim>
                                        <p:anim calcmode="lin" valueType="num" p14:bounceEnd="46667">
                                          <p:cBhvr additive="base">
                                            <p:cTn id="31" dur="7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par>
                                    <p:cTn id="8" presetID="2" presetClass="entr" presetSubtype="3" fill="hold" nodeType="withEffect">
                                      <p:stCondLst>
                                        <p:cond delay="500"/>
                                      </p:stCondLst>
                                      <p:childTnLst>
                                        <p:set>
                                          <p:cBhvr>
                                            <p:cTn id="9" dur="1" fill="hold">
                                              <p:stCondLst>
                                                <p:cond delay="0"/>
                                              </p:stCondLst>
                                            </p:cTn>
                                            <p:tgtEl>
                                              <p:spTgt spid="20"/>
                                            </p:tgtEl>
                                            <p:attrNameLst>
                                              <p:attrName>style.visibility</p:attrName>
                                            </p:attrNameLst>
                                          </p:cBhvr>
                                          <p:to>
                                            <p:strVal val="visible"/>
                                          </p:to>
                                        </p:set>
                                        <p:anim calcmode="lin" valueType="num">
                                          <p:cBhvr additive="base">
                                            <p:cTn id="10" dur="500" fill="hold"/>
                                            <p:tgtEl>
                                              <p:spTgt spid="20"/>
                                            </p:tgtEl>
                                            <p:attrNameLst>
                                              <p:attrName>ppt_x</p:attrName>
                                            </p:attrNameLst>
                                          </p:cBhvr>
                                          <p:tavLst>
                                            <p:tav tm="0">
                                              <p:val>
                                                <p:strVal val="1+#ppt_w/2"/>
                                              </p:val>
                                            </p:tav>
                                            <p:tav tm="100000">
                                              <p:val>
                                                <p:strVal val="#ppt_x"/>
                                              </p:val>
                                            </p:tav>
                                          </p:tavLst>
                                        </p:anim>
                                        <p:anim calcmode="lin" valueType="num">
                                          <p:cBhvr additive="base">
                                            <p:cTn id="11" dur="500" fill="hold"/>
                                            <p:tgtEl>
                                              <p:spTgt spid="20"/>
                                            </p:tgtEl>
                                            <p:attrNameLst>
                                              <p:attrName>ppt_y</p:attrName>
                                            </p:attrNameLst>
                                          </p:cBhvr>
                                          <p:tavLst>
                                            <p:tav tm="0">
                                              <p:val>
                                                <p:strVal val="0-#ppt_h/2"/>
                                              </p:val>
                                            </p:tav>
                                            <p:tav tm="100000">
                                              <p:val>
                                                <p:strVal val="#ppt_y"/>
                                              </p:val>
                                            </p:tav>
                                          </p:tavLst>
                                        </p:anim>
                                      </p:childTnLst>
                                    </p:cTn>
                                  </p:par>
                                  <p:par>
                                    <p:cTn id="12" presetID="42" presetClass="entr" presetSubtype="0" fill="hold" nodeType="withEffect">
                                      <p:stCondLst>
                                        <p:cond delay="25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750"/>
                                            <p:tgtEl>
                                              <p:spTgt spid="21"/>
                                            </p:tgtEl>
                                          </p:cBhvr>
                                        </p:animEffect>
                                        <p:anim calcmode="lin" valueType="num">
                                          <p:cBhvr>
                                            <p:cTn id="15" dur="750" fill="hold"/>
                                            <p:tgtEl>
                                              <p:spTgt spid="21"/>
                                            </p:tgtEl>
                                            <p:attrNameLst>
                                              <p:attrName>ppt_x</p:attrName>
                                            </p:attrNameLst>
                                          </p:cBhvr>
                                          <p:tavLst>
                                            <p:tav tm="0">
                                              <p:val>
                                                <p:strVal val="#ppt_x"/>
                                              </p:val>
                                            </p:tav>
                                            <p:tav tm="100000">
                                              <p:val>
                                                <p:strVal val="#ppt_x"/>
                                              </p:val>
                                            </p:tav>
                                          </p:tavLst>
                                        </p:anim>
                                        <p:anim calcmode="lin" valueType="num">
                                          <p:cBhvr>
                                            <p:cTn id="16" dur="750" fill="hold"/>
                                            <p:tgtEl>
                                              <p:spTgt spid="21"/>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 by="(-#ppt_w*2)" calcmode="lin" valueType="num">
                                          <p:cBhvr rctx="PPT">
                                            <p:cTn id="20" dur="500" autoRev="1" fill="hold">
                                              <p:stCondLst>
                                                <p:cond delay="0"/>
                                              </p:stCondLst>
                                            </p:cTn>
                                            <p:tgtEl>
                                              <p:spTgt spid="12"/>
                                            </p:tgtEl>
                                            <p:attrNameLst>
                                              <p:attrName>ppt_w</p:attrName>
                                            </p:attrNameLst>
                                          </p:cBhvr>
                                        </p:anim>
                                        <p:anim by="(#ppt_w*0.50)" calcmode="lin" valueType="num">
                                          <p:cBhvr>
                                            <p:cTn id="21" dur="500" decel="50000" autoRev="1" fill="hold">
                                              <p:stCondLst>
                                                <p:cond delay="0"/>
                                              </p:stCondLst>
                                            </p:cTn>
                                            <p:tgtEl>
                                              <p:spTgt spid="12"/>
                                            </p:tgtEl>
                                            <p:attrNameLst>
                                              <p:attrName>ppt_x</p:attrName>
                                            </p:attrNameLst>
                                          </p:cBhvr>
                                        </p:anim>
                                        <p:anim from="(-#ppt_h/2)" to="(#ppt_y)" calcmode="lin" valueType="num">
                                          <p:cBhvr>
                                            <p:cTn id="22" dur="1000" fill="hold">
                                              <p:stCondLst>
                                                <p:cond delay="0"/>
                                              </p:stCondLst>
                                            </p:cTn>
                                            <p:tgtEl>
                                              <p:spTgt spid="12"/>
                                            </p:tgtEl>
                                            <p:attrNameLst>
                                              <p:attrName>ppt_y</p:attrName>
                                            </p:attrNameLst>
                                          </p:cBhvr>
                                        </p:anim>
                                        <p:animRot by="21600000">
                                          <p:cBhvr>
                                            <p:cTn id="23" dur="1000" fill="hold">
                                              <p:stCondLst>
                                                <p:cond delay="0"/>
                                              </p:stCondLst>
                                            </p:cTn>
                                            <p:tgtEl>
                                              <p:spTgt spid="12"/>
                                            </p:tgtEl>
                                            <p:attrNameLst>
                                              <p:attrName>r</p:attrName>
                                            </p:attrNameLst>
                                          </p:cBhvr>
                                        </p:animRot>
                                      </p:childTnLst>
                                    </p:cTn>
                                  </p:par>
                                </p:childTnLst>
                              </p:cTn>
                            </p:par>
                            <p:par>
                              <p:cTn id="24" fill="hold">
                                <p:stCondLst>
                                  <p:cond delay="2200"/>
                                </p:stCondLst>
                                <p:childTnLst>
                                  <p:par>
                                    <p:cTn id="25" presetID="22" presetClass="entr" presetSubtype="8"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par>
                                    <p:cTn id="28" presetID="2" presetClass="entr" presetSubtype="8" fill="hold" nodeType="withEffect">
                                      <p:stCondLst>
                                        <p:cond delay="50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750" fill="hold"/>
                                            <p:tgtEl>
                                              <p:spTgt spid="19"/>
                                            </p:tgtEl>
                                            <p:attrNameLst>
                                              <p:attrName>ppt_x</p:attrName>
                                            </p:attrNameLst>
                                          </p:cBhvr>
                                          <p:tavLst>
                                            <p:tav tm="0">
                                              <p:val>
                                                <p:strVal val="0-#ppt_w/2"/>
                                              </p:val>
                                            </p:tav>
                                            <p:tav tm="100000">
                                              <p:val>
                                                <p:strVal val="#ppt_x"/>
                                              </p:val>
                                            </p:tav>
                                          </p:tavLst>
                                        </p:anim>
                                        <p:anim calcmode="lin" valueType="num">
                                          <p:cBhvr additive="base">
                                            <p:cTn id="31" dur="7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617577" y="123497"/>
            <a:ext cx="4459514" cy="810302"/>
            <a:chOff x="2890273" y="1314232"/>
            <a:chExt cx="3483555" cy="549605"/>
          </a:xfrm>
        </p:grpSpPr>
        <p:sp>
          <p:nvSpPr>
            <p:cNvPr id="6" name="矩形 5"/>
            <p:cNvSpPr/>
            <p:nvPr/>
          </p:nvSpPr>
          <p:spPr bwMode="auto">
            <a:xfrm>
              <a:off x="2952350" y="1314232"/>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latin typeface="华文新魏" panose="02010800040101010101" pitchFamily="2" charset="-122"/>
                  <a:ea typeface="华文新魏" panose="02010800040101010101" pitchFamily="2" charset="-122"/>
                </a:rPr>
                <a:t>单击此处添加文字模板</a:t>
              </a:r>
            </a:p>
          </p:txBody>
        </p:sp>
        <p:pic>
          <p:nvPicPr>
            <p:cNvPr id="7" name="图片 28" descr="C_108.jpg"/>
            <p:cNvPicPr>
              <a:picLocks noChangeAspect="1"/>
            </p:cNvPicPr>
            <p:nvPr/>
          </p:nvPicPr>
          <p:blipFill>
            <a:blip r:embed="rId3" cstate="email">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782685"/>
              <a:ext cx="3483555" cy="51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2" name="组合 1"/>
          <p:cNvGrpSpPr/>
          <p:nvPr/>
        </p:nvGrpSpPr>
        <p:grpSpPr>
          <a:xfrm flipH="1">
            <a:off x="669841" y="1253583"/>
            <a:ext cx="7939871" cy="3659134"/>
            <a:chOff x="902273" y="1660679"/>
            <a:chExt cx="10588945" cy="4879975"/>
          </a:xfrm>
        </p:grpSpPr>
        <p:sp>
          <p:nvSpPr>
            <p:cNvPr id="8" name="Oval 6"/>
            <p:cNvSpPr>
              <a:spLocks noChangeArrowheads="1"/>
            </p:cNvSpPr>
            <p:nvPr/>
          </p:nvSpPr>
          <p:spPr bwMode="auto">
            <a:xfrm>
              <a:off x="6867178" y="3273579"/>
              <a:ext cx="1806575" cy="1804988"/>
            </a:xfrm>
            <a:prstGeom prst="ellipse">
              <a:avLst/>
            </a:prstGeom>
            <a:solidFill>
              <a:srgbClr val="484849">
                <a:lumMod val="20000"/>
                <a:lumOff val="80000"/>
              </a:srgbClr>
            </a:solidFill>
            <a:ln>
              <a:noFill/>
            </a:ln>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latin typeface="Calibri"/>
                <a:ea typeface="宋体" panose="02010600030101010101" pitchFamily="2" charset="-122"/>
              </a:endParaRPr>
            </a:p>
          </p:txBody>
        </p:sp>
        <p:sp>
          <p:nvSpPr>
            <p:cNvPr id="9" name="Freeform 7"/>
            <p:cNvSpPr>
              <a:spLocks/>
            </p:cNvSpPr>
            <p:nvPr/>
          </p:nvSpPr>
          <p:spPr bwMode="auto">
            <a:xfrm>
              <a:off x="4149801" y="2098829"/>
              <a:ext cx="1292225" cy="4079875"/>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484849">
                <a:lumMod val="40000"/>
                <a:lumOff val="60000"/>
              </a:srgbClr>
            </a:solidFill>
            <a:ln>
              <a:noFill/>
            </a:ln>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latin typeface="Calibri"/>
                <a:ea typeface="宋体" panose="02010600030101010101" pitchFamily="2" charset="-122"/>
              </a:endParaRPr>
            </a:p>
          </p:txBody>
        </p:sp>
        <p:sp>
          <p:nvSpPr>
            <p:cNvPr id="10" name="Oval 8"/>
            <p:cNvSpPr>
              <a:spLocks noChangeArrowheads="1"/>
            </p:cNvSpPr>
            <p:nvPr/>
          </p:nvSpPr>
          <p:spPr bwMode="auto">
            <a:xfrm>
              <a:off x="4549851" y="1660679"/>
              <a:ext cx="1219200" cy="1220788"/>
            </a:xfrm>
            <a:prstGeom prst="ellipse">
              <a:avLst/>
            </a:prstGeom>
            <a:solidFill>
              <a:srgbClr val="BE2732"/>
            </a:solidFill>
            <a:ln>
              <a:noFill/>
            </a:ln>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latin typeface="Calibri"/>
                <a:ea typeface="宋体" panose="02010600030101010101" pitchFamily="2" charset="-122"/>
              </a:endParaRPr>
            </a:p>
          </p:txBody>
        </p:sp>
        <p:sp>
          <p:nvSpPr>
            <p:cNvPr id="11" name="Oval 9"/>
            <p:cNvSpPr>
              <a:spLocks noChangeArrowheads="1"/>
            </p:cNvSpPr>
            <p:nvPr/>
          </p:nvSpPr>
          <p:spPr bwMode="auto">
            <a:xfrm>
              <a:off x="3673551" y="3519642"/>
              <a:ext cx="1220788" cy="1219200"/>
            </a:xfrm>
            <a:prstGeom prst="ellipse">
              <a:avLst/>
            </a:prstGeom>
            <a:solidFill>
              <a:schemeClr val="tx2">
                <a:lumMod val="50000"/>
              </a:schemeClr>
            </a:solidFill>
            <a:ln>
              <a:noFill/>
            </a:ln>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latin typeface="Calibri"/>
                <a:ea typeface="宋体" panose="02010600030101010101" pitchFamily="2" charset="-122"/>
              </a:endParaRPr>
            </a:p>
          </p:txBody>
        </p:sp>
        <p:sp>
          <p:nvSpPr>
            <p:cNvPr id="12" name="Oval 10"/>
            <p:cNvSpPr>
              <a:spLocks noChangeArrowheads="1"/>
            </p:cNvSpPr>
            <p:nvPr/>
          </p:nvSpPr>
          <p:spPr bwMode="auto">
            <a:xfrm>
              <a:off x="4673676" y="5321454"/>
              <a:ext cx="1220788" cy="1219200"/>
            </a:xfrm>
            <a:prstGeom prst="ellipse">
              <a:avLst/>
            </a:prstGeom>
            <a:solidFill>
              <a:srgbClr val="BE2732"/>
            </a:solidFill>
            <a:ln>
              <a:noFill/>
            </a:ln>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latin typeface="Calibri"/>
                <a:ea typeface="宋体" panose="02010600030101010101" pitchFamily="2" charset="-122"/>
              </a:endParaRPr>
            </a:p>
          </p:txBody>
        </p:sp>
        <p:sp>
          <p:nvSpPr>
            <p:cNvPr id="13" name="Line 11"/>
            <p:cNvSpPr>
              <a:spLocks noChangeShapeType="1"/>
            </p:cNvSpPr>
            <p:nvPr/>
          </p:nvSpPr>
          <p:spPr bwMode="auto">
            <a:xfrm>
              <a:off x="5779051" y="2592755"/>
              <a:ext cx="1255593" cy="900752"/>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latin typeface="Calibri"/>
                <a:ea typeface="宋体" panose="02010600030101010101" pitchFamily="2" charset="-122"/>
              </a:endParaRPr>
            </a:p>
          </p:txBody>
        </p:sp>
        <p:sp>
          <p:nvSpPr>
            <p:cNvPr id="14" name="Line 12"/>
            <p:cNvSpPr>
              <a:spLocks noChangeShapeType="1"/>
            </p:cNvSpPr>
            <p:nvPr/>
          </p:nvSpPr>
          <p:spPr bwMode="auto">
            <a:xfrm flipV="1">
              <a:off x="5860937" y="4899226"/>
              <a:ext cx="1201002" cy="709684"/>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latin typeface="Calibri"/>
                <a:ea typeface="宋体" panose="02010600030101010101" pitchFamily="2" charset="-122"/>
              </a:endParaRPr>
            </a:p>
          </p:txBody>
        </p:sp>
        <p:sp>
          <p:nvSpPr>
            <p:cNvPr id="15" name="Line 13"/>
            <p:cNvSpPr>
              <a:spLocks noChangeShapeType="1"/>
            </p:cNvSpPr>
            <p:nvPr/>
          </p:nvSpPr>
          <p:spPr bwMode="auto">
            <a:xfrm>
              <a:off x="5090266" y="4125427"/>
              <a:ext cx="1669256" cy="0"/>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latin typeface="Calibri"/>
                <a:ea typeface="宋体" panose="02010600030101010101" pitchFamily="2" charset="-122"/>
              </a:endParaRPr>
            </a:p>
          </p:txBody>
        </p:sp>
        <p:sp>
          <p:nvSpPr>
            <p:cNvPr id="16" name="Oval 14"/>
            <p:cNvSpPr>
              <a:spLocks noChangeArrowheads="1"/>
            </p:cNvSpPr>
            <p:nvPr/>
          </p:nvSpPr>
          <p:spPr bwMode="auto">
            <a:xfrm>
              <a:off x="6957665" y="3362479"/>
              <a:ext cx="1625600" cy="1625600"/>
            </a:xfrm>
            <a:prstGeom prst="ellipse">
              <a:avLst/>
            </a:prstGeom>
            <a:solidFill>
              <a:schemeClr val="tx2">
                <a:lumMod val="50000"/>
              </a:schemeClr>
            </a:solidFill>
            <a:ln>
              <a:noFill/>
            </a:ln>
          </p:spPr>
          <p:txBody>
            <a:bodyPr vert="horz" wrap="square" lIns="68564" tIns="34282" rIns="68564" bIns="34282" numCol="1" anchor="t" anchorCtr="0" compatLnSpc="1">
              <a:prstTxWarp prst="textNoShape">
                <a:avLst/>
              </a:prstTxWarp>
            </a:bodyPr>
            <a:lstStyle/>
            <a:p>
              <a:pPr defTabSz="685617">
                <a:defRPr/>
              </a:pPr>
              <a:endParaRPr lang="zh-CN" altLang="en-US" sz="1200" kern="0">
                <a:solidFill>
                  <a:sysClr val="windowText" lastClr="000000"/>
                </a:solidFill>
                <a:latin typeface="Calibri"/>
                <a:ea typeface="宋体" panose="02010600030101010101" pitchFamily="2" charset="-122"/>
              </a:endParaRPr>
            </a:p>
          </p:txBody>
        </p:sp>
        <p:sp>
          <p:nvSpPr>
            <p:cNvPr id="17" name="TextBox 33"/>
            <p:cNvSpPr txBox="1"/>
            <p:nvPr/>
          </p:nvSpPr>
          <p:spPr>
            <a:xfrm>
              <a:off x="4771507" y="1917130"/>
              <a:ext cx="775888" cy="677265"/>
            </a:xfrm>
            <a:prstGeom prst="rect">
              <a:avLst/>
            </a:prstGeom>
            <a:noFill/>
          </p:spPr>
          <p:txBody>
            <a:bodyPr wrap="square" rtlCol="0">
              <a:spAutoFit/>
            </a:bodyPr>
            <a:lstStyle/>
            <a:p>
              <a:pPr algn="ctr" defTabSz="685617">
                <a:defRPr/>
              </a:pPr>
              <a:r>
                <a:rPr lang="zh-CN" altLang="en-US" sz="1350" kern="0" dirty="0">
                  <a:solidFill>
                    <a:srgbClr val="FFFFFF"/>
                  </a:solidFill>
                  <a:latin typeface="微软雅黑"/>
                  <a:ea typeface="微软雅黑"/>
                </a:rPr>
                <a:t>添加</a:t>
              </a:r>
              <a:endParaRPr lang="en-US" altLang="zh-CN" sz="1350" kern="0" dirty="0">
                <a:solidFill>
                  <a:srgbClr val="FFFFFF"/>
                </a:solidFill>
                <a:latin typeface="微软雅黑"/>
                <a:ea typeface="微软雅黑"/>
              </a:endParaRPr>
            </a:p>
            <a:p>
              <a:pPr algn="ctr" defTabSz="685617">
                <a:defRPr/>
              </a:pPr>
              <a:r>
                <a:rPr lang="zh-CN" altLang="en-US" sz="1350" kern="0" dirty="0">
                  <a:solidFill>
                    <a:srgbClr val="FFFFFF"/>
                  </a:solidFill>
                  <a:latin typeface="微软雅黑"/>
                  <a:ea typeface="微软雅黑"/>
                </a:rPr>
                <a:t>标题</a:t>
              </a:r>
              <a:endParaRPr lang="en-US" altLang="zh-CN" sz="1350" kern="0" dirty="0">
                <a:solidFill>
                  <a:srgbClr val="FFFFFF"/>
                </a:solidFill>
                <a:latin typeface="微软雅黑"/>
                <a:ea typeface="微软雅黑"/>
              </a:endParaRPr>
            </a:p>
          </p:txBody>
        </p:sp>
        <p:sp>
          <p:nvSpPr>
            <p:cNvPr id="18" name="TextBox 34"/>
            <p:cNvSpPr txBox="1"/>
            <p:nvPr/>
          </p:nvSpPr>
          <p:spPr>
            <a:xfrm>
              <a:off x="3870755" y="3786873"/>
              <a:ext cx="775888" cy="677265"/>
            </a:xfrm>
            <a:prstGeom prst="rect">
              <a:avLst/>
            </a:prstGeom>
            <a:noFill/>
          </p:spPr>
          <p:txBody>
            <a:bodyPr wrap="square" rtlCol="0">
              <a:spAutoFit/>
            </a:bodyPr>
            <a:lstStyle/>
            <a:p>
              <a:pPr algn="ctr" defTabSz="685617">
                <a:defRPr/>
              </a:pPr>
              <a:r>
                <a:rPr lang="zh-CN" altLang="en-US" sz="1350" kern="0" dirty="0">
                  <a:solidFill>
                    <a:srgbClr val="FFFFFF"/>
                  </a:solidFill>
                  <a:latin typeface="微软雅黑"/>
                  <a:ea typeface="微软雅黑"/>
                </a:rPr>
                <a:t>添加</a:t>
              </a:r>
              <a:endParaRPr lang="en-US" altLang="zh-CN" sz="1350" kern="0" dirty="0">
                <a:solidFill>
                  <a:srgbClr val="FFFFFF"/>
                </a:solidFill>
                <a:latin typeface="微软雅黑"/>
                <a:ea typeface="微软雅黑"/>
              </a:endParaRPr>
            </a:p>
            <a:p>
              <a:pPr algn="ctr" defTabSz="685617">
                <a:defRPr/>
              </a:pPr>
              <a:r>
                <a:rPr lang="zh-CN" altLang="en-US" sz="1350" kern="0" dirty="0">
                  <a:solidFill>
                    <a:srgbClr val="FFFFFF"/>
                  </a:solidFill>
                  <a:latin typeface="微软雅黑"/>
                  <a:ea typeface="微软雅黑"/>
                </a:rPr>
                <a:t>标题</a:t>
              </a:r>
              <a:endParaRPr lang="en-US" altLang="zh-CN" sz="1350" kern="0" dirty="0">
                <a:solidFill>
                  <a:srgbClr val="FFFFFF"/>
                </a:solidFill>
                <a:latin typeface="微软雅黑"/>
                <a:ea typeface="微软雅黑"/>
              </a:endParaRPr>
            </a:p>
          </p:txBody>
        </p:sp>
        <p:sp>
          <p:nvSpPr>
            <p:cNvPr id="19" name="TextBox 35"/>
            <p:cNvSpPr txBox="1"/>
            <p:nvPr/>
          </p:nvSpPr>
          <p:spPr>
            <a:xfrm>
              <a:off x="4907984" y="5588378"/>
              <a:ext cx="775888" cy="677265"/>
            </a:xfrm>
            <a:prstGeom prst="rect">
              <a:avLst/>
            </a:prstGeom>
            <a:noFill/>
          </p:spPr>
          <p:txBody>
            <a:bodyPr wrap="square" rtlCol="0">
              <a:spAutoFit/>
            </a:bodyPr>
            <a:lstStyle/>
            <a:p>
              <a:pPr algn="ctr" defTabSz="685617">
                <a:defRPr/>
              </a:pPr>
              <a:r>
                <a:rPr lang="zh-CN" altLang="en-US" sz="1350" kern="0" dirty="0">
                  <a:solidFill>
                    <a:srgbClr val="FFFFFF"/>
                  </a:solidFill>
                  <a:latin typeface="微软雅黑"/>
                  <a:ea typeface="微软雅黑"/>
                </a:rPr>
                <a:t>添加</a:t>
              </a:r>
              <a:endParaRPr lang="en-US" altLang="zh-CN" sz="1350" kern="0" dirty="0">
                <a:solidFill>
                  <a:srgbClr val="FFFFFF"/>
                </a:solidFill>
                <a:latin typeface="微软雅黑"/>
                <a:ea typeface="微软雅黑"/>
              </a:endParaRPr>
            </a:p>
            <a:p>
              <a:pPr algn="ctr" defTabSz="685617">
                <a:defRPr/>
              </a:pPr>
              <a:r>
                <a:rPr lang="zh-CN" altLang="en-US" sz="1350" kern="0" dirty="0">
                  <a:solidFill>
                    <a:srgbClr val="FFFFFF"/>
                  </a:solidFill>
                  <a:latin typeface="微软雅黑"/>
                  <a:ea typeface="微软雅黑"/>
                </a:rPr>
                <a:t>标题</a:t>
              </a:r>
              <a:endParaRPr lang="en-US" altLang="zh-CN" sz="1350" kern="0" dirty="0">
                <a:solidFill>
                  <a:srgbClr val="FFFFFF"/>
                </a:solidFill>
                <a:latin typeface="微软雅黑"/>
                <a:ea typeface="微软雅黑"/>
              </a:endParaRPr>
            </a:p>
          </p:txBody>
        </p:sp>
        <p:sp>
          <p:nvSpPr>
            <p:cNvPr id="20" name="TextBox 36"/>
            <p:cNvSpPr txBox="1"/>
            <p:nvPr/>
          </p:nvSpPr>
          <p:spPr>
            <a:xfrm>
              <a:off x="7364039" y="3827815"/>
              <a:ext cx="775888" cy="677265"/>
            </a:xfrm>
            <a:prstGeom prst="rect">
              <a:avLst/>
            </a:prstGeom>
            <a:noFill/>
          </p:spPr>
          <p:txBody>
            <a:bodyPr wrap="square" rtlCol="0">
              <a:spAutoFit/>
            </a:bodyPr>
            <a:lstStyle/>
            <a:p>
              <a:pPr algn="ctr" defTabSz="685617">
                <a:defRPr/>
              </a:pPr>
              <a:r>
                <a:rPr lang="zh-CN" altLang="en-US" sz="1350" kern="0" dirty="0">
                  <a:solidFill>
                    <a:srgbClr val="FFFFFF"/>
                  </a:solidFill>
                  <a:latin typeface="微软雅黑"/>
                  <a:ea typeface="微软雅黑"/>
                </a:rPr>
                <a:t>添加</a:t>
              </a:r>
              <a:endParaRPr lang="en-US" altLang="zh-CN" sz="1350" kern="0" dirty="0">
                <a:solidFill>
                  <a:srgbClr val="FFFFFF"/>
                </a:solidFill>
                <a:latin typeface="微软雅黑"/>
                <a:ea typeface="微软雅黑"/>
              </a:endParaRPr>
            </a:p>
            <a:p>
              <a:pPr algn="ctr" defTabSz="685617">
                <a:defRPr/>
              </a:pPr>
              <a:r>
                <a:rPr lang="zh-CN" altLang="en-US" sz="1350" kern="0" dirty="0">
                  <a:solidFill>
                    <a:srgbClr val="FFFFFF"/>
                  </a:solidFill>
                  <a:latin typeface="微软雅黑"/>
                  <a:ea typeface="微软雅黑"/>
                </a:rPr>
                <a:t>标题</a:t>
              </a:r>
              <a:endParaRPr lang="en-US" altLang="zh-CN" sz="1350" kern="0" dirty="0">
                <a:solidFill>
                  <a:srgbClr val="FFFFFF"/>
                </a:solidFill>
                <a:latin typeface="微软雅黑"/>
                <a:ea typeface="微软雅黑"/>
              </a:endParaRPr>
            </a:p>
          </p:txBody>
        </p:sp>
        <p:sp>
          <p:nvSpPr>
            <p:cNvPr id="21" name="TextBox 38"/>
            <p:cNvSpPr txBox="1"/>
            <p:nvPr/>
          </p:nvSpPr>
          <p:spPr>
            <a:xfrm>
              <a:off x="1728839" y="1775663"/>
              <a:ext cx="2788915" cy="369418"/>
            </a:xfrm>
            <a:prstGeom prst="rect">
              <a:avLst/>
            </a:prstGeom>
            <a:noFill/>
          </p:spPr>
          <p:txBody>
            <a:bodyPr wrap="square" rtlCol="0">
              <a:spAutoFit/>
            </a:bodyPr>
            <a:lstStyle/>
            <a:p>
              <a:pPr algn="r" defTabSz="685617">
                <a:defRPr/>
              </a:pPr>
              <a:r>
                <a:rPr lang="zh-CN" altLang="en-US" sz="1200" kern="0" dirty="0">
                  <a:solidFill>
                    <a:srgbClr val="FFFFFF">
                      <a:lumMod val="50000"/>
                    </a:srgbClr>
                  </a:solidFill>
                  <a:latin typeface="微软雅黑"/>
                  <a:ea typeface="微软雅黑"/>
                </a:rPr>
                <a:t>这里可以添加主要内容</a:t>
              </a:r>
            </a:p>
          </p:txBody>
        </p:sp>
        <p:sp>
          <p:nvSpPr>
            <p:cNvPr id="22" name="TextBox 39"/>
            <p:cNvSpPr txBox="1"/>
            <p:nvPr/>
          </p:nvSpPr>
          <p:spPr>
            <a:xfrm>
              <a:off x="902273" y="3877417"/>
              <a:ext cx="2714730" cy="369418"/>
            </a:xfrm>
            <a:prstGeom prst="rect">
              <a:avLst/>
            </a:prstGeom>
            <a:noFill/>
          </p:spPr>
          <p:txBody>
            <a:bodyPr wrap="square" rtlCol="0">
              <a:spAutoFit/>
            </a:bodyPr>
            <a:lstStyle/>
            <a:p>
              <a:pPr algn="r" defTabSz="685617">
                <a:defRPr/>
              </a:pPr>
              <a:r>
                <a:rPr lang="zh-CN" altLang="en-US" sz="1200" kern="0" dirty="0">
                  <a:solidFill>
                    <a:srgbClr val="FFFFFF">
                      <a:lumMod val="50000"/>
                    </a:srgbClr>
                  </a:solidFill>
                  <a:latin typeface="微软雅黑"/>
                  <a:ea typeface="微软雅黑"/>
                </a:rPr>
                <a:t>这里可以添加主要内容</a:t>
              </a:r>
            </a:p>
          </p:txBody>
        </p:sp>
        <p:sp>
          <p:nvSpPr>
            <p:cNvPr id="23" name="TextBox 40"/>
            <p:cNvSpPr txBox="1"/>
            <p:nvPr/>
          </p:nvSpPr>
          <p:spPr>
            <a:xfrm>
              <a:off x="1912207" y="5747162"/>
              <a:ext cx="2714730" cy="369418"/>
            </a:xfrm>
            <a:prstGeom prst="rect">
              <a:avLst/>
            </a:prstGeom>
            <a:noFill/>
          </p:spPr>
          <p:txBody>
            <a:bodyPr wrap="square" rtlCol="0">
              <a:spAutoFit/>
            </a:bodyPr>
            <a:lstStyle/>
            <a:p>
              <a:pPr algn="r" defTabSz="685617">
                <a:defRPr/>
              </a:pPr>
              <a:r>
                <a:rPr lang="zh-CN" altLang="en-US" sz="1200" kern="0" dirty="0">
                  <a:solidFill>
                    <a:srgbClr val="FFFFFF">
                      <a:lumMod val="50000"/>
                    </a:srgbClr>
                  </a:solidFill>
                  <a:latin typeface="微软雅黑"/>
                  <a:ea typeface="微软雅黑"/>
                </a:rPr>
                <a:t>这里可以添加主要内容</a:t>
              </a:r>
            </a:p>
          </p:txBody>
        </p:sp>
        <p:sp>
          <p:nvSpPr>
            <p:cNvPr id="24" name="TextBox 41"/>
            <p:cNvSpPr txBox="1"/>
            <p:nvPr/>
          </p:nvSpPr>
          <p:spPr>
            <a:xfrm>
              <a:off x="8776488" y="3713614"/>
              <a:ext cx="2714730" cy="861974"/>
            </a:xfrm>
            <a:prstGeom prst="rect">
              <a:avLst/>
            </a:prstGeom>
            <a:noFill/>
          </p:spPr>
          <p:txBody>
            <a:bodyPr wrap="square" rtlCol="0">
              <a:spAutoFit/>
            </a:bodyPr>
            <a:lstStyle/>
            <a:p>
              <a:pPr defTabSz="685617">
                <a:defRPr/>
              </a:pPr>
              <a:r>
                <a:rPr lang="zh-CN" altLang="en-US" sz="1200" kern="0" dirty="0">
                  <a:solidFill>
                    <a:srgbClr val="FFFFFF">
                      <a:lumMod val="50000"/>
                    </a:srgbClr>
                  </a:solidFill>
                  <a:latin typeface="微软雅黑"/>
                  <a:ea typeface="微软雅黑"/>
                </a:rPr>
                <a:t>这里可以添加主要内容</a:t>
              </a:r>
              <a:endParaRPr lang="en-US" altLang="zh-CN" sz="1200" kern="0" dirty="0">
                <a:solidFill>
                  <a:srgbClr val="FFFFFF">
                    <a:lumMod val="50000"/>
                  </a:srgbClr>
                </a:solidFill>
                <a:latin typeface="微软雅黑"/>
                <a:ea typeface="微软雅黑"/>
              </a:endParaRPr>
            </a:p>
            <a:p>
              <a:pPr defTabSz="685617">
                <a:defRPr/>
              </a:pPr>
              <a:r>
                <a:rPr lang="zh-CN" altLang="en-US" sz="1200" kern="0" dirty="0">
                  <a:solidFill>
                    <a:srgbClr val="FFFFFF">
                      <a:lumMod val="50000"/>
                    </a:srgbClr>
                  </a:solidFill>
                  <a:latin typeface="微软雅黑"/>
                  <a:ea typeface="微软雅黑"/>
                </a:rPr>
                <a:t>这里可以添加主要内容</a:t>
              </a:r>
            </a:p>
            <a:p>
              <a:pPr defTabSz="685617">
                <a:defRPr/>
              </a:pPr>
              <a:r>
                <a:rPr lang="zh-CN" altLang="en-US" sz="1200" kern="0" dirty="0">
                  <a:solidFill>
                    <a:srgbClr val="FFFFFF">
                      <a:lumMod val="50000"/>
                    </a:srgbClr>
                  </a:solidFill>
                  <a:latin typeface="微软雅黑"/>
                  <a:ea typeface="微软雅黑"/>
                </a:rPr>
                <a:t>这里可以添加主要内容</a:t>
              </a:r>
            </a:p>
          </p:txBody>
        </p:sp>
      </p:grpSp>
    </p:spTree>
    <p:extLst>
      <p:ext uri="{BB962C8B-B14F-4D97-AF65-F5344CB8AC3E}">
        <p14:creationId xmlns:p14="http://schemas.microsoft.com/office/powerpoint/2010/main" val="222364427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1000" fill="hold"/>
                                        <p:tgtEl>
                                          <p:spTgt spid="2"/>
                                        </p:tgtEl>
                                        <p:attrNameLst>
                                          <p:attrName>ppt_x</p:attrName>
                                        </p:attrNameLst>
                                      </p:cBhvr>
                                      <p:tavLst>
                                        <p:tav tm="0">
                                          <p:val>
                                            <p:strVal val="0-#ppt_w/2"/>
                                          </p:val>
                                        </p:tav>
                                        <p:tav tm="100000">
                                          <p:val>
                                            <p:strVal val="#ppt_x"/>
                                          </p:val>
                                        </p:tav>
                                      </p:tavLst>
                                    </p:anim>
                                    <p:anim calcmode="lin" valueType="num">
                                      <p:cBhvr additive="base">
                                        <p:cTn id="14"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5981647" y="1645271"/>
            <a:ext cx="1649824" cy="1649824"/>
          </a:xfrm>
          <a:prstGeom prst="ellipse">
            <a:avLst/>
          </a:prstGeom>
          <a:solidFill>
            <a:schemeClr val="tx2">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r>
              <a:rPr lang="en-US" altLang="zh-CN" sz="1200" dirty="0">
                <a:solidFill>
                  <a:srgbClr val="FFFFFF"/>
                </a:solidFill>
                <a:latin typeface="Calibri"/>
                <a:ea typeface="宋体" panose="02010600030101010101" pitchFamily="2" charset="-122"/>
              </a:rPr>
              <a:t> </a:t>
            </a:r>
            <a:endParaRPr lang="zh-CN" altLang="en-US" sz="1200" dirty="0">
              <a:solidFill>
                <a:srgbClr val="FFFFFF"/>
              </a:solidFill>
              <a:latin typeface="Calibri"/>
              <a:ea typeface="宋体" panose="02010600030101010101" pitchFamily="2" charset="-122"/>
            </a:endParaRPr>
          </a:p>
        </p:txBody>
      </p:sp>
      <p:sp>
        <p:nvSpPr>
          <p:cNvPr id="13" name="椭圆 12"/>
          <p:cNvSpPr/>
          <p:nvPr/>
        </p:nvSpPr>
        <p:spPr>
          <a:xfrm>
            <a:off x="1580920" y="1716485"/>
            <a:ext cx="1730530" cy="1730530"/>
          </a:xfrm>
          <a:prstGeom prst="ellipse">
            <a:avLst/>
          </a:prstGeom>
          <a:solidFill>
            <a:schemeClr val="tx2">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r>
              <a:rPr lang="en-US" altLang="zh-CN" sz="1200" dirty="0">
                <a:solidFill>
                  <a:srgbClr val="FFFFFF"/>
                </a:solidFill>
                <a:latin typeface="Calibri"/>
                <a:ea typeface="宋体" panose="02010600030101010101" pitchFamily="2" charset="-122"/>
              </a:rPr>
              <a:t> </a:t>
            </a:r>
            <a:endParaRPr lang="zh-CN" altLang="en-US" sz="1200" dirty="0">
              <a:solidFill>
                <a:srgbClr val="FFFFFF"/>
              </a:solidFill>
              <a:latin typeface="Calibri"/>
              <a:ea typeface="宋体" panose="02010600030101010101" pitchFamily="2" charset="-122"/>
            </a:endParaRPr>
          </a:p>
        </p:txBody>
      </p:sp>
      <p:sp>
        <p:nvSpPr>
          <p:cNvPr id="17" name="椭圆 16"/>
          <p:cNvSpPr/>
          <p:nvPr/>
        </p:nvSpPr>
        <p:spPr>
          <a:xfrm>
            <a:off x="3744360" y="1848614"/>
            <a:ext cx="1649824" cy="1649824"/>
          </a:xfrm>
          <a:prstGeom prst="ellipse">
            <a:avLst/>
          </a:prstGeom>
          <a:solidFill>
            <a:srgbClr val="BE2732">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r>
              <a:rPr lang="en-US" altLang="zh-CN" sz="1200" dirty="0">
                <a:solidFill>
                  <a:srgbClr val="FFFFFF"/>
                </a:solidFill>
                <a:latin typeface="Calibri"/>
                <a:ea typeface="宋体" panose="02010600030101010101" pitchFamily="2" charset="-122"/>
              </a:rPr>
              <a:t> </a:t>
            </a:r>
            <a:endParaRPr lang="zh-CN" altLang="en-US" sz="1200" dirty="0">
              <a:solidFill>
                <a:srgbClr val="FFFFFF"/>
              </a:solidFill>
              <a:latin typeface="Calibri"/>
              <a:ea typeface="宋体" panose="02010600030101010101" pitchFamily="2" charset="-122"/>
            </a:endParaRPr>
          </a:p>
        </p:txBody>
      </p:sp>
      <p:grpSp>
        <p:nvGrpSpPr>
          <p:cNvPr id="5" name="组合 4"/>
          <p:cNvGrpSpPr/>
          <p:nvPr/>
        </p:nvGrpSpPr>
        <p:grpSpPr>
          <a:xfrm>
            <a:off x="2617577" y="123497"/>
            <a:ext cx="4459514" cy="810302"/>
            <a:chOff x="2890273" y="1314232"/>
            <a:chExt cx="3483555" cy="549605"/>
          </a:xfrm>
        </p:grpSpPr>
        <p:sp>
          <p:nvSpPr>
            <p:cNvPr id="6" name="矩形 5"/>
            <p:cNvSpPr/>
            <p:nvPr/>
          </p:nvSpPr>
          <p:spPr bwMode="auto">
            <a:xfrm>
              <a:off x="2952350" y="1314232"/>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latin typeface="华文新魏" panose="02010800040101010101" pitchFamily="2" charset="-122"/>
                  <a:ea typeface="华文新魏" panose="02010800040101010101" pitchFamily="2" charset="-122"/>
                </a:rPr>
                <a:t>单击此处添加文字模板</a:t>
              </a:r>
            </a:p>
          </p:txBody>
        </p:sp>
        <p:pic>
          <p:nvPicPr>
            <p:cNvPr id="7" name="图片 28" descr="C_108.jpg"/>
            <p:cNvPicPr>
              <a:picLocks noChangeAspect="1"/>
            </p:cNvPicPr>
            <p:nvPr/>
          </p:nvPicPr>
          <p:blipFill>
            <a:blip r:embed="rId3" cstate="email">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782685"/>
              <a:ext cx="3483555" cy="51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8" name="TextBox 16"/>
          <p:cNvSpPr txBox="1"/>
          <p:nvPr/>
        </p:nvSpPr>
        <p:spPr>
          <a:xfrm>
            <a:off x="1441619" y="3675075"/>
            <a:ext cx="1700516" cy="507831"/>
          </a:xfrm>
          <a:prstGeom prst="rect">
            <a:avLst/>
          </a:prstGeom>
          <a:noFill/>
        </p:spPr>
        <p:txBody>
          <a:bodyPr wrap="square" rtlCol="0">
            <a:spAutoFit/>
          </a:bodyPr>
          <a:lstStyle/>
          <a:p>
            <a:pPr algn="just" defTabSz="685617">
              <a:defRPr/>
            </a:pPr>
            <a:r>
              <a:rPr lang="zh-CN" altLang="en-US" sz="900" dirty="0">
                <a:solidFill>
                  <a:srgbClr val="000000">
                    <a:lumMod val="65000"/>
                    <a:lumOff val="35000"/>
                  </a:srgb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900" dirty="0">
              <a:solidFill>
                <a:srgbClr val="000000">
                  <a:lumMod val="65000"/>
                  <a:lumOff val="35000"/>
                </a:srgbClr>
              </a:solidFill>
              <a:latin typeface="方正兰亭纤黑简体" pitchFamily="65" charset="-122"/>
              <a:ea typeface="方正兰亭纤黑简体" pitchFamily="65" charset="-122"/>
            </a:endParaRPr>
          </a:p>
        </p:txBody>
      </p:sp>
      <p:sp>
        <p:nvSpPr>
          <p:cNvPr id="9" name="TextBox 17"/>
          <p:cNvSpPr txBox="1"/>
          <p:nvPr/>
        </p:nvSpPr>
        <p:spPr>
          <a:xfrm>
            <a:off x="3746629" y="3675075"/>
            <a:ext cx="1700516" cy="507831"/>
          </a:xfrm>
          <a:prstGeom prst="rect">
            <a:avLst/>
          </a:prstGeom>
          <a:noFill/>
        </p:spPr>
        <p:txBody>
          <a:bodyPr wrap="square" rtlCol="0">
            <a:spAutoFit/>
          </a:bodyPr>
          <a:lstStyle/>
          <a:p>
            <a:pPr algn="just" defTabSz="685617">
              <a:defRPr/>
            </a:pPr>
            <a:r>
              <a:rPr lang="zh-CN" altLang="en-US" sz="900" dirty="0">
                <a:solidFill>
                  <a:srgbClr val="000000">
                    <a:lumMod val="65000"/>
                    <a:lumOff val="35000"/>
                  </a:srgb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900" dirty="0">
              <a:solidFill>
                <a:srgbClr val="000000">
                  <a:lumMod val="65000"/>
                  <a:lumOff val="35000"/>
                </a:srgbClr>
              </a:solidFill>
              <a:latin typeface="方正兰亭纤黑简体" pitchFamily="65" charset="-122"/>
              <a:ea typeface="方正兰亭纤黑简体" pitchFamily="65" charset="-122"/>
            </a:endParaRPr>
          </a:p>
        </p:txBody>
      </p:sp>
      <p:sp>
        <p:nvSpPr>
          <p:cNvPr id="10" name="TextBox 18"/>
          <p:cNvSpPr txBox="1"/>
          <p:nvPr/>
        </p:nvSpPr>
        <p:spPr>
          <a:xfrm>
            <a:off x="6051639" y="3675075"/>
            <a:ext cx="1700516" cy="507831"/>
          </a:xfrm>
          <a:prstGeom prst="rect">
            <a:avLst/>
          </a:prstGeom>
          <a:noFill/>
        </p:spPr>
        <p:txBody>
          <a:bodyPr wrap="square" rtlCol="0">
            <a:spAutoFit/>
          </a:bodyPr>
          <a:lstStyle/>
          <a:p>
            <a:pPr algn="just" defTabSz="685617">
              <a:defRPr/>
            </a:pPr>
            <a:r>
              <a:rPr lang="zh-CN" altLang="en-US" sz="900" dirty="0">
                <a:solidFill>
                  <a:srgbClr val="000000">
                    <a:lumMod val="65000"/>
                    <a:lumOff val="35000"/>
                  </a:srgb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900" dirty="0">
              <a:solidFill>
                <a:srgbClr val="000000">
                  <a:lumMod val="65000"/>
                  <a:lumOff val="35000"/>
                </a:srgbClr>
              </a:solidFill>
              <a:latin typeface="方正兰亭纤黑简体" pitchFamily="65" charset="-122"/>
              <a:ea typeface="方正兰亭纤黑简体" pitchFamily="65" charset="-122"/>
            </a:endParaRPr>
          </a:p>
        </p:txBody>
      </p:sp>
      <p:sp>
        <p:nvSpPr>
          <p:cNvPr id="14" name="椭圆 13"/>
          <p:cNvSpPr/>
          <p:nvPr/>
        </p:nvSpPr>
        <p:spPr>
          <a:xfrm>
            <a:off x="1505943" y="1848614"/>
            <a:ext cx="1649824" cy="1649824"/>
          </a:xfrm>
          <a:prstGeom prst="ellipse">
            <a:avLst/>
          </a:prstGeom>
          <a:solidFill>
            <a:srgbClr val="FE5F3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r>
              <a:rPr lang="en-US" altLang="zh-CN" sz="1200" dirty="0">
                <a:solidFill>
                  <a:srgbClr val="FFFFFF"/>
                </a:solidFill>
                <a:latin typeface="Calibri"/>
                <a:ea typeface="宋体" panose="02010600030101010101" pitchFamily="2" charset="-122"/>
              </a:rPr>
              <a:t> </a:t>
            </a:r>
            <a:endParaRPr lang="zh-CN" altLang="en-US" sz="1200" dirty="0">
              <a:solidFill>
                <a:srgbClr val="FFFFFF"/>
              </a:solidFill>
              <a:latin typeface="Calibri"/>
              <a:ea typeface="宋体" panose="02010600030101010101" pitchFamily="2" charset="-122"/>
            </a:endParaRPr>
          </a:p>
        </p:txBody>
      </p:sp>
      <p:sp>
        <p:nvSpPr>
          <p:cNvPr id="15" name="椭圆 14"/>
          <p:cNvSpPr/>
          <p:nvPr/>
        </p:nvSpPr>
        <p:spPr>
          <a:xfrm>
            <a:off x="1557872" y="1766480"/>
            <a:ext cx="1649824" cy="1649824"/>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r>
              <a:rPr lang="en-US" altLang="zh-CN" sz="1200" dirty="0">
                <a:solidFill>
                  <a:srgbClr val="FFFFFF"/>
                </a:solidFill>
                <a:latin typeface="Calibri"/>
                <a:ea typeface="宋体" panose="02010600030101010101" pitchFamily="2" charset="-122"/>
              </a:rPr>
              <a:t> </a:t>
            </a:r>
            <a:endParaRPr lang="zh-CN" altLang="en-US" sz="1200" dirty="0">
              <a:solidFill>
                <a:srgbClr val="FFFFFF"/>
              </a:solidFill>
              <a:latin typeface="Calibri"/>
              <a:ea typeface="宋体" panose="02010600030101010101" pitchFamily="2" charset="-122"/>
            </a:endParaRPr>
          </a:p>
        </p:txBody>
      </p:sp>
      <p:sp>
        <p:nvSpPr>
          <p:cNvPr id="16" name="椭圆 15"/>
          <p:cNvSpPr/>
          <p:nvPr/>
        </p:nvSpPr>
        <p:spPr>
          <a:xfrm>
            <a:off x="3720071" y="1747195"/>
            <a:ext cx="1649318" cy="1649318"/>
          </a:xfrm>
          <a:prstGeom prst="ellipse">
            <a:avLst/>
          </a:prstGeom>
          <a:solidFill>
            <a:srgbClr val="BE27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200">
              <a:solidFill>
                <a:srgbClr val="FFFFFF"/>
              </a:solidFill>
              <a:latin typeface="Calibri"/>
              <a:ea typeface="宋体" panose="02010600030101010101" pitchFamily="2" charset="-122"/>
            </a:endParaRPr>
          </a:p>
        </p:txBody>
      </p:sp>
      <p:sp>
        <p:nvSpPr>
          <p:cNvPr id="18" name="椭圆 17"/>
          <p:cNvSpPr/>
          <p:nvPr/>
        </p:nvSpPr>
        <p:spPr>
          <a:xfrm>
            <a:off x="5985633" y="1788009"/>
            <a:ext cx="1649318" cy="1649318"/>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200">
              <a:solidFill>
                <a:srgbClr val="FFFFFF"/>
              </a:solidFill>
              <a:latin typeface="Calibri"/>
              <a:ea typeface="宋体" panose="02010600030101010101" pitchFamily="2" charset="-122"/>
            </a:endParaRPr>
          </a:p>
        </p:txBody>
      </p:sp>
      <p:grpSp>
        <p:nvGrpSpPr>
          <p:cNvPr id="19" name="组合 18"/>
          <p:cNvGrpSpPr/>
          <p:nvPr/>
        </p:nvGrpSpPr>
        <p:grpSpPr>
          <a:xfrm>
            <a:off x="1836468" y="2204785"/>
            <a:ext cx="1223412" cy="830874"/>
            <a:chOff x="2480438" y="3397594"/>
            <a:chExt cx="1631594" cy="1108089"/>
          </a:xfrm>
        </p:grpSpPr>
        <p:sp>
          <p:nvSpPr>
            <p:cNvPr id="20" name="文本框 19"/>
            <p:cNvSpPr txBox="1"/>
            <p:nvPr/>
          </p:nvSpPr>
          <p:spPr>
            <a:xfrm>
              <a:off x="2480881" y="3397594"/>
              <a:ext cx="1456293" cy="738664"/>
            </a:xfrm>
            <a:prstGeom prst="rect">
              <a:avLst/>
            </a:prstGeom>
            <a:noFill/>
          </p:spPr>
          <p:txBody>
            <a:bodyPr wrap="none" rtlCol="0">
              <a:spAutoFit/>
            </a:bodyPr>
            <a:lstStyle/>
            <a:p>
              <a:pPr algn="ctr" defTabSz="685617"/>
              <a:r>
                <a:rPr lang="en-US" altLang="zh-CN" sz="2999" dirty="0">
                  <a:solidFill>
                    <a:srgbClr val="FFFFFF"/>
                  </a:solidFill>
                  <a:latin typeface="微软雅黑 Light" panose="020B0502040204020203" pitchFamily="34" charset="-122"/>
                  <a:ea typeface="微软雅黑 Light" panose="020B0502040204020203" pitchFamily="34" charset="-122"/>
                </a:rPr>
                <a:t>22.9</a:t>
              </a:r>
              <a:r>
                <a:rPr lang="en-US" altLang="zh-CN" sz="1200" dirty="0">
                  <a:solidFill>
                    <a:srgbClr val="FFFFFF"/>
                  </a:solidFill>
                  <a:latin typeface="微软雅黑 Light" panose="020B0502040204020203" pitchFamily="34" charset="-122"/>
                  <a:ea typeface="微软雅黑 Light" panose="020B0502040204020203" pitchFamily="34" charset="-122"/>
                </a:rPr>
                <a:t>%</a:t>
              </a:r>
              <a:endParaRPr lang="zh-CN" altLang="en-US" sz="2699" dirty="0">
                <a:solidFill>
                  <a:srgbClr val="FFFFFF"/>
                </a:solidFill>
                <a:latin typeface="微软雅黑 Light" panose="020B0502040204020203" pitchFamily="34" charset="-122"/>
                <a:ea typeface="微软雅黑 Light" panose="020B0502040204020203" pitchFamily="34" charset="-122"/>
              </a:endParaRPr>
            </a:p>
          </p:txBody>
        </p:sp>
        <p:sp>
          <p:nvSpPr>
            <p:cNvPr id="21" name="矩形 20"/>
            <p:cNvSpPr/>
            <p:nvPr/>
          </p:nvSpPr>
          <p:spPr>
            <a:xfrm>
              <a:off x="2480438" y="4105481"/>
              <a:ext cx="1631594" cy="400202"/>
            </a:xfrm>
            <a:prstGeom prst="rect">
              <a:avLst/>
            </a:prstGeom>
          </p:spPr>
          <p:txBody>
            <a:bodyPr wrap="none">
              <a:spAutoFit/>
            </a:bodyPr>
            <a:lstStyle/>
            <a:p>
              <a:pPr defTabSz="685617"/>
              <a:r>
                <a:rPr lang="zh-CN" altLang="en-US" sz="1350" dirty="0">
                  <a:solidFill>
                    <a:srgbClr val="FFFFFF">
                      <a:alpha val="90000"/>
                    </a:srgbClr>
                  </a:solidFill>
                  <a:latin typeface="微软雅黑 Light" panose="020B0502040204020203" pitchFamily="34" charset="-122"/>
                  <a:ea typeface="微软雅黑 Light" panose="020B0502040204020203" pitchFamily="34" charset="-122"/>
                </a:rPr>
                <a:t>输入您的文字</a:t>
              </a:r>
            </a:p>
          </p:txBody>
        </p:sp>
        <p:sp>
          <p:nvSpPr>
            <p:cNvPr id="22" name="等腰三角形 21"/>
            <p:cNvSpPr/>
            <p:nvPr/>
          </p:nvSpPr>
          <p:spPr>
            <a:xfrm flipV="1">
              <a:off x="3674166" y="3558467"/>
              <a:ext cx="138370" cy="11928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200">
                <a:solidFill>
                  <a:srgbClr val="FFFFFF"/>
                </a:solidFill>
                <a:latin typeface="Calibri"/>
                <a:ea typeface="宋体" panose="02010600030101010101" pitchFamily="2" charset="-122"/>
              </a:endParaRPr>
            </a:p>
          </p:txBody>
        </p:sp>
      </p:grpSp>
      <p:grpSp>
        <p:nvGrpSpPr>
          <p:cNvPr id="23" name="组合 22"/>
          <p:cNvGrpSpPr/>
          <p:nvPr/>
        </p:nvGrpSpPr>
        <p:grpSpPr>
          <a:xfrm>
            <a:off x="3963395" y="2204785"/>
            <a:ext cx="1223412" cy="826516"/>
            <a:chOff x="5316998" y="3397594"/>
            <a:chExt cx="1631593" cy="1102277"/>
          </a:xfrm>
        </p:grpSpPr>
        <p:sp>
          <p:nvSpPr>
            <p:cNvPr id="24" name="文本框 23"/>
            <p:cNvSpPr txBox="1"/>
            <p:nvPr/>
          </p:nvSpPr>
          <p:spPr>
            <a:xfrm>
              <a:off x="5379260" y="3397594"/>
              <a:ext cx="1456292" cy="738664"/>
            </a:xfrm>
            <a:prstGeom prst="rect">
              <a:avLst/>
            </a:prstGeom>
            <a:noFill/>
          </p:spPr>
          <p:txBody>
            <a:bodyPr wrap="none" rtlCol="0">
              <a:spAutoFit/>
            </a:bodyPr>
            <a:lstStyle/>
            <a:p>
              <a:pPr algn="ctr" defTabSz="685617"/>
              <a:r>
                <a:rPr lang="en-US" altLang="zh-CN" sz="2999" dirty="0">
                  <a:solidFill>
                    <a:srgbClr val="FFFFFF"/>
                  </a:solidFill>
                  <a:latin typeface="微软雅黑 Light" panose="020B0502040204020203" pitchFamily="34" charset="-122"/>
                  <a:ea typeface="微软雅黑 Light" panose="020B0502040204020203" pitchFamily="34" charset="-122"/>
                </a:rPr>
                <a:t>16.6</a:t>
              </a:r>
              <a:r>
                <a:rPr lang="en-US" altLang="zh-CN" sz="1200" dirty="0">
                  <a:solidFill>
                    <a:srgbClr val="FFFFFF"/>
                  </a:solidFill>
                  <a:latin typeface="微软雅黑 Light" panose="020B0502040204020203" pitchFamily="34" charset="-122"/>
                  <a:ea typeface="微软雅黑 Light" panose="020B0502040204020203" pitchFamily="34" charset="-122"/>
                </a:rPr>
                <a:t>%</a:t>
              </a:r>
              <a:endParaRPr lang="zh-CN" altLang="en-US" sz="2699" dirty="0">
                <a:solidFill>
                  <a:srgbClr val="FFFFFF"/>
                </a:solidFill>
                <a:latin typeface="微软雅黑 Light" panose="020B0502040204020203" pitchFamily="34" charset="-122"/>
                <a:ea typeface="微软雅黑 Light" panose="020B0502040204020203" pitchFamily="34" charset="-122"/>
              </a:endParaRPr>
            </a:p>
          </p:txBody>
        </p:sp>
        <p:sp>
          <p:nvSpPr>
            <p:cNvPr id="25" name="矩形 24"/>
            <p:cNvSpPr/>
            <p:nvPr/>
          </p:nvSpPr>
          <p:spPr>
            <a:xfrm>
              <a:off x="5316998" y="4099669"/>
              <a:ext cx="1631593" cy="400202"/>
            </a:xfrm>
            <a:prstGeom prst="rect">
              <a:avLst/>
            </a:prstGeom>
          </p:spPr>
          <p:txBody>
            <a:bodyPr wrap="none">
              <a:spAutoFit/>
            </a:bodyPr>
            <a:lstStyle/>
            <a:p>
              <a:pPr defTabSz="685617"/>
              <a:r>
                <a:rPr lang="zh-CN" altLang="en-US" sz="1350" dirty="0">
                  <a:solidFill>
                    <a:srgbClr val="FFFFFF">
                      <a:alpha val="90000"/>
                    </a:srgbClr>
                  </a:solidFill>
                  <a:latin typeface="微软雅黑 Light" panose="020B0502040204020203" pitchFamily="34" charset="-122"/>
                  <a:ea typeface="微软雅黑 Light" panose="020B0502040204020203" pitchFamily="34" charset="-122"/>
                </a:rPr>
                <a:t>输入您的文字</a:t>
              </a:r>
            </a:p>
          </p:txBody>
        </p:sp>
        <p:sp>
          <p:nvSpPr>
            <p:cNvPr id="26" name="等腰三角形 25"/>
            <p:cNvSpPr/>
            <p:nvPr/>
          </p:nvSpPr>
          <p:spPr>
            <a:xfrm flipV="1">
              <a:off x="6572546" y="3558467"/>
              <a:ext cx="138370" cy="11928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200">
                <a:solidFill>
                  <a:srgbClr val="FFFFFF"/>
                </a:solidFill>
                <a:latin typeface="Calibri"/>
                <a:ea typeface="宋体" panose="02010600030101010101" pitchFamily="2" charset="-122"/>
              </a:endParaRPr>
            </a:p>
          </p:txBody>
        </p:sp>
      </p:grpSp>
      <p:grpSp>
        <p:nvGrpSpPr>
          <p:cNvPr id="27" name="组合 26"/>
          <p:cNvGrpSpPr/>
          <p:nvPr/>
        </p:nvGrpSpPr>
        <p:grpSpPr>
          <a:xfrm>
            <a:off x="6231712" y="2204785"/>
            <a:ext cx="1223412" cy="826516"/>
            <a:chOff x="8342123" y="3397594"/>
            <a:chExt cx="1631594" cy="1102277"/>
          </a:xfrm>
        </p:grpSpPr>
        <p:sp>
          <p:nvSpPr>
            <p:cNvPr id="28" name="文本框 27"/>
            <p:cNvSpPr txBox="1"/>
            <p:nvPr/>
          </p:nvSpPr>
          <p:spPr>
            <a:xfrm>
              <a:off x="8426688" y="3397594"/>
              <a:ext cx="1456293" cy="738664"/>
            </a:xfrm>
            <a:prstGeom prst="rect">
              <a:avLst/>
            </a:prstGeom>
            <a:noFill/>
          </p:spPr>
          <p:txBody>
            <a:bodyPr wrap="none" rtlCol="0">
              <a:spAutoFit/>
            </a:bodyPr>
            <a:lstStyle/>
            <a:p>
              <a:pPr algn="ctr" defTabSz="685617"/>
              <a:r>
                <a:rPr lang="en-US" altLang="zh-CN" sz="2999" dirty="0">
                  <a:solidFill>
                    <a:srgbClr val="FFFFFF"/>
                  </a:solidFill>
                  <a:latin typeface="微软雅黑 Light" panose="020B0502040204020203" pitchFamily="34" charset="-122"/>
                  <a:ea typeface="微软雅黑 Light" panose="020B0502040204020203" pitchFamily="34" charset="-122"/>
                </a:rPr>
                <a:t>14.5</a:t>
              </a:r>
              <a:r>
                <a:rPr lang="en-US" altLang="zh-CN" sz="1200" dirty="0">
                  <a:solidFill>
                    <a:srgbClr val="FFFFFF"/>
                  </a:solidFill>
                  <a:latin typeface="微软雅黑 Light" panose="020B0502040204020203" pitchFamily="34" charset="-122"/>
                  <a:ea typeface="微软雅黑 Light" panose="020B0502040204020203" pitchFamily="34" charset="-122"/>
                </a:rPr>
                <a:t>%</a:t>
              </a:r>
              <a:endParaRPr lang="zh-CN" altLang="en-US" sz="2699" dirty="0">
                <a:solidFill>
                  <a:srgbClr val="FFFFFF"/>
                </a:solidFill>
                <a:latin typeface="微软雅黑 Light" panose="020B0502040204020203" pitchFamily="34" charset="-122"/>
                <a:ea typeface="微软雅黑 Light" panose="020B0502040204020203" pitchFamily="34" charset="-122"/>
              </a:endParaRPr>
            </a:p>
          </p:txBody>
        </p:sp>
        <p:sp>
          <p:nvSpPr>
            <p:cNvPr id="29" name="矩形 28"/>
            <p:cNvSpPr/>
            <p:nvPr/>
          </p:nvSpPr>
          <p:spPr>
            <a:xfrm>
              <a:off x="8342123" y="4099669"/>
              <a:ext cx="1631594" cy="400202"/>
            </a:xfrm>
            <a:prstGeom prst="rect">
              <a:avLst/>
            </a:prstGeom>
          </p:spPr>
          <p:txBody>
            <a:bodyPr wrap="none">
              <a:spAutoFit/>
            </a:bodyPr>
            <a:lstStyle/>
            <a:p>
              <a:pPr defTabSz="685617"/>
              <a:r>
                <a:rPr lang="zh-CN" altLang="en-US" sz="1350" dirty="0">
                  <a:solidFill>
                    <a:srgbClr val="FFFFFF">
                      <a:alpha val="90000"/>
                    </a:srgbClr>
                  </a:solidFill>
                  <a:latin typeface="微软雅黑 Light" panose="020B0502040204020203" pitchFamily="34" charset="-122"/>
                  <a:ea typeface="微软雅黑 Light" panose="020B0502040204020203" pitchFamily="34" charset="-122"/>
                </a:rPr>
                <a:t>输入您的文字</a:t>
              </a:r>
            </a:p>
          </p:txBody>
        </p:sp>
        <p:sp>
          <p:nvSpPr>
            <p:cNvPr id="30" name="等腰三角形 29"/>
            <p:cNvSpPr/>
            <p:nvPr/>
          </p:nvSpPr>
          <p:spPr>
            <a:xfrm flipV="1">
              <a:off x="9619974" y="3558467"/>
              <a:ext cx="138370" cy="11928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200">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207732600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250"/>
                            </p:stCondLst>
                            <p:childTnLst>
                              <p:par>
                                <p:cTn id="16" presetID="2" presetClass="entr" presetSubtype="4"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par>
                          <p:cTn id="20" fill="hold">
                            <p:stCondLst>
                              <p:cond delay="1750"/>
                            </p:stCondLst>
                            <p:childTnLst>
                              <p:par>
                                <p:cTn id="21" presetID="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53" presetClass="entr" presetSubtype="16" fill="hold" grpId="1" nodeType="withEffect">
                                  <p:stCondLst>
                                    <p:cond delay="100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grpId="1" nodeType="withEffect">
                                  <p:stCondLst>
                                    <p:cond delay="100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par>
                                <p:cTn id="40" presetID="53" presetClass="entr" presetSubtype="16" fill="hold" grpId="0" nodeType="withEffect">
                                  <p:stCondLst>
                                    <p:cond delay="125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par>
                                <p:cTn id="45" presetID="53" presetClass="entr" presetSubtype="16" fill="hold" grpId="1" nodeType="withEffect">
                                  <p:stCondLst>
                                    <p:cond delay="125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par>
                                <p:cTn id="50" presetID="53" presetClass="entr" presetSubtype="16" fill="hold" grpId="1" nodeType="withEffect">
                                  <p:stCondLst>
                                    <p:cond delay="150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ppt_w</p:attrName>
                                        </p:attrNameLst>
                                      </p:cBhvr>
                                      <p:tavLst>
                                        <p:tav tm="0">
                                          <p:val>
                                            <p:fltVal val="0"/>
                                          </p:val>
                                        </p:tav>
                                        <p:tav tm="100000">
                                          <p:val>
                                            <p:strVal val="#ppt_w"/>
                                          </p:val>
                                        </p:tav>
                                      </p:tavLst>
                                    </p:anim>
                                    <p:anim calcmode="lin" valueType="num">
                                      <p:cBhvr>
                                        <p:cTn id="53" dur="500" fill="hold"/>
                                        <p:tgtEl>
                                          <p:spTgt spid="11"/>
                                        </p:tgtEl>
                                        <p:attrNameLst>
                                          <p:attrName>ppt_h</p:attrName>
                                        </p:attrNameLst>
                                      </p:cBhvr>
                                      <p:tavLst>
                                        <p:tav tm="0">
                                          <p:val>
                                            <p:fltVal val="0"/>
                                          </p:val>
                                        </p:tav>
                                        <p:tav tm="100000">
                                          <p:val>
                                            <p:strVal val="#ppt_h"/>
                                          </p:val>
                                        </p:tav>
                                      </p:tavLst>
                                    </p:anim>
                                    <p:animEffect transition="in" filter="fade">
                                      <p:cBhvr>
                                        <p:cTn id="54" dur="500"/>
                                        <p:tgtEl>
                                          <p:spTgt spid="11"/>
                                        </p:tgtEl>
                                      </p:cBhvr>
                                    </p:animEffect>
                                  </p:childTnLst>
                                </p:cTn>
                              </p:par>
                              <p:par>
                                <p:cTn id="55" presetID="53" presetClass="entr" presetSubtype="16" fill="hold" grpId="0" nodeType="withEffect">
                                  <p:stCondLst>
                                    <p:cond delay="150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childTnLst>
                          </p:cTn>
                        </p:par>
                        <p:par>
                          <p:cTn id="60" fill="hold">
                            <p:stCondLst>
                              <p:cond delay="3750"/>
                            </p:stCondLst>
                            <p:childTnLst>
                              <p:par>
                                <p:cTn id="61" presetID="1" presetClass="path" presetSubtype="0" accel="12400" decel="12400" fill="hold" grpId="0" nodeType="afterEffect">
                                  <p:stCondLst>
                                    <p:cond delay="0"/>
                                  </p:stCondLst>
                                  <p:childTnLst>
                                    <p:animMotion origin="layout" path="M -0.00117 -0.01273 C 0.00235 -0.01273 0.00521 -0.00787 0.00521 -0.00139 C 0.00521 0.00463 0.00235 0.00995 -0.00117 0.00995 C -0.00469 0.00995 -0.00742 0.00463 -0.00742 -0.00139 C -0.00742 -0.00787 -0.00469 -0.01273 -0.00117 -0.01273 Z " pathEditMode="relative" rAng="0" ptsTypes="AAAAA">
                                      <p:cBhvr>
                                        <p:cTn id="62" dur="4500" fill="hold"/>
                                        <p:tgtEl>
                                          <p:spTgt spid="13"/>
                                        </p:tgtEl>
                                        <p:attrNameLst>
                                          <p:attrName>ppt_x</p:attrName>
                                          <p:attrName>ppt_y</p:attrName>
                                        </p:attrNameLst>
                                      </p:cBhvr>
                                      <p:rCtr x="0" y="1134"/>
                                    </p:animMotion>
                                  </p:childTnLst>
                                </p:cTn>
                              </p:par>
                              <p:par>
                                <p:cTn id="63" presetID="1" presetClass="path" presetSubtype="0" accel="15400" decel="15400" fill="hold" grpId="0" nodeType="withEffect">
                                  <p:stCondLst>
                                    <p:cond delay="0"/>
                                  </p:stCondLst>
                                  <p:childTnLst>
                                    <p:animMotion origin="layout" path="M 2.08333E-6 4.44444E-6 C 0.00351 4.44444E-6 0.00638 0.00463 0.00638 0.01111 C 0.00638 0.01736 0.00351 0.02268 2.08333E-6 0.02268 C -0.00352 0.02268 -0.00625 0.01736 -0.00625 0.01111 C -0.00625 0.00463 -0.00352 4.44444E-6 2.08333E-6 4.44444E-6 Z " pathEditMode="relative" rAng="0" ptsTypes="AAAAA">
                                      <p:cBhvr>
                                        <p:cTn id="64" dur="3500" fill="hold"/>
                                        <p:tgtEl>
                                          <p:spTgt spid="14"/>
                                        </p:tgtEl>
                                        <p:attrNameLst>
                                          <p:attrName>ppt_x</p:attrName>
                                          <p:attrName>ppt_y</p:attrName>
                                        </p:attrNameLst>
                                      </p:cBhvr>
                                      <p:rCtr x="0" y="1134"/>
                                    </p:animMotion>
                                  </p:childTnLst>
                                </p:cTn>
                              </p:par>
                              <p:par>
                                <p:cTn id="65" presetID="1" presetClass="path" presetSubtype="0" accel="15400" decel="15400" fill="hold" grpId="0" nodeType="withEffect">
                                  <p:stCondLst>
                                    <p:cond delay="0"/>
                                  </p:stCondLst>
                                  <p:childTnLst>
                                    <p:animMotion origin="layout" path="M -3.75E-6 -4.07407E-6 C 0.00352 -4.07407E-6 0.00638 0.00463 0.00638 0.01112 C 0.00638 0.01737 0.00352 0.02269 -3.75E-6 0.02269 C -0.00351 0.02269 -0.00625 0.01737 -0.00625 0.01112 C -0.00625 0.00463 -0.00351 -4.07407E-6 -3.75E-6 -4.07407E-6 Z " pathEditMode="relative" rAng="0" ptsTypes="AAAAA">
                                      <p:cBhvr>
                                        <p:cTn id="66" dur="3500" fill="hold"/>
                                        <p:tgtEl>
                                          <p:spTgt spid="17"/>
                                        </p:tgtEl>
                                        <p:attrNameLst>
                                          <p:attrName>ppt_x</p:attrName>
                                          <p:attrName>ppt_y</p:attrName>
                                        </p:attrNameLst>
                                      </p:cBhvr>
                                      <p:rCtr x="0" y="1134"/>
                                    </p:animMotion>
                                  </p:childTnLst>
                                </p:cTn>
                              </p:par>
                              <p:par>
                                <p:cTn id="67" presetID="1" presetClass="path" presetSubtype="0" accel="12400" decel="12400" fill="hold" grpId="0" nodeType="withEffect">
                                  <p:stCondLst>
                                    <p:cond delay="0"/>
                                  </p:stCondLst>
                                  <p:childTnLst>
                                    <p:animMotion origin="layout" path="M -0.00117 -0.01273 C 0.00235 -0.01273 0.00521 -0.00787 0.00521 -0.00139 C 0.00521 0.00463 0.00235 0.00995 -0.00117 0.00995 C -0.00469 0.00995 -0.00742 0.00463 -0.00742 -0.00139 C -0.00742 -0.00787 -0.00469 -0.01273 -0.00117 -0.01273 Z " pathEditMode="relative" rAng="0" ptsTypes="AAAAA">
                                      <p:cBhvr>
                                        <p:cTn id="68" dur="4500" fill="hold"/>
                                        <p:tgtEl>
                                          <p:spTgt spid="11"/>
                                        </p:tgtEl>
                                        <p:attrNameLst>
                                          <p:attrName>ppt_x</p:attrName>
                                          <p:attrName>ppt_y</p:attrName>
                                        </p:attrNameLst>
                                      </p:cBhvr>
                                      <p:rCtr x="0" y="113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3" grpId="0" animBg="1"/>
      <p:bldP spid="13" grpId="1" animBg="1"/>
      <p:bldP spid="17" grpId="0" animBg="1"/>
      <p:bldP spid="17" grpId="1" animBg="1"/>
      <p:bldP spid="8" grpId="0"/>
      <p:bldP spid="9" grpId="0"/>
      <p:bldP spid="10" grpId="0"/>
      <p:bldP spid="14" grpId="0" animBg="1"/>
      <p:bldP spid="14" grpId="1" animBg="1"/>
      <p:bldP spid="15" grpId="0" animBg="1"/>
      <p:bldP spid="16" grpId="0" animBg="1"/>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617577" y="123497"/>
            <a:ext cx="4459514" cy="810302"/>
            <a:chOff x="2890273" y="1314232"/>
            <a:chExt cx="3483555" cy="549605"/>
          </a:xfrm>
        </p:grpSpPr>
        <p:sp>
          <p:nvSpPr>
            <p:cNvPr id="6" name="矩形 5"/>
            <p:cNvSpPr/>
            <p:nvPr/>
          </p:nvSpPr>
          <p:spPr bwMode="auto">
            <a:xfrm>
              <a:off x="2952350" y="1314232"/>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latin typeface="华文新魏" panose="02010800040101010101" pitchFamily="2" charset="-122"/>
                  <a:ea typeface="华文新魏" panose="02010800040101010101" pitchFamily="2" charset="-122"/>
                </a:rPr>
                <a:t>单击此处添加文字模板</a:t>
              </a:r>
            </a:p>
          </p:txBody>
        </p:sp>
        <p:pic>
          <p:nvPicPr>
            <p:cNvPr id="7" name="图片 28" descr="C_108.jpg"/>
            <p:cNvPicPr>
              <a:picLocks noChangeAspect="1"/>
            </p:cNvPicPr>
            <p:nvPr/>
          </p:nvPicPr>
          <p:blipFill>
            <a:blip r:embed="rId3" cstate="email">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782685"/>
              <a:ext cx="3483555" cy="51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7"/>
          <p:cNvGrpSpPr/>
          <p:nvPr/>
        </p:nvGrpSpPr>
        <p:grpSpPr>
          <a:xfrm>
            <a:off x="635883" y="1790749"/>
            <a:ext cx="8724942" cy="2391581"/>
            <a:chOff x="1079879" y="2467519"/>
            <a:chExt cx="7465918" cy="2046472"/>
          </a:xfrm>
        </p:grpSpPr>
        <p:grpSp>
          <p:nvGrpSpPr>
            <p:cNvPr id="9" name="组合 8"/>
            <p:cNvGrpSpPr/>
            <p:nvPr/>
          </p:nvGrpSpPr>
          <p:grpSpPr>
            <a:xfrm>
              <a:off x="1079879" y="2467519"/>
              <a:ext cx="675000" cy="675000"/>
              <a:chOff x="992393" y="2467519"/>
              <a:chExt cx="675000" cy="675000"/>
            </a:xfrm>
          </p:grpSpPr>
          <p:sp>
            <p:nvSpPr>
              <p:cNvPr id="37" name="椭圆 36"/>
              <p:cNvSpPr/>
              <p:nvPr/>
            </p:nvSpPr>
            <p:spPr>
              <a:xfrm>
                <a:off x="992393" y="2467519"/>
                <a:ext cx="675000" cy="675000"/>
              </a:xfrm>
              <a:prstGeom prst="ellipse">
                <a:avLst/>
              </a:prstGeom>
              <a:solidFill>
                <a:schemeClr val="tx2">
                  <a:lumMod val="50000"/>
                </a:schemeClr>
              </a:solidFill>
              <a:ln w="317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050">
                  <a:solidFill>
                    <a:srgbClr val="FFFFFF">
                      <a:lumMod val="50000"/>
                    </a:srgbClr>
                  </a:solidFill>
                  <a:latin typeface="Calibri"/>
                  <a:ea typeface="宋体" panose="02010600030101010101" pitchFamily="2" charset="-122"/>
                </a:endParaRPr>
              </a:p>
            </p:txBody>
          </p:sp>
          <p:sp>
            <p:nvSpPr>
              <p:cNvPr id="38" name="Freeform 21"/>
              <p:cNvSpPr>
                <a:spLocks noEditPoints="1"/>
              </p:cNvSpPr>
              <p:nvPr/>
            </p:nvSpPr>
            <p:spPr bwMode="auto">
              <a:xfrm>
                <a:off x="1140893" y="2602519"/>
                <a:ext cx="378000" cy="405000"/>
              </a:xfrm>
              <a:custGeom>
                <a:avLst/>
                <a:gdLst>
                  <a:gd name="T0" fmla="*/ 75 w 89"/>
                  <a:gd name="T1" fmla="*/ 21 h 95"/>
                  <a:gd name="T2" fmla="*/ 89 w 89"/>
                  <a:gd name="T3" fmla="*/ 53 h 95"/>
                  <a:gd name="T4" fmla="*/ 78 w 89"/>
                  <a:gd name="T5" fmla="*/ 80 h 95"/>
                  <a:gd name="T6" fmla="*/ 48 w 89"/>
                  <a:gd name="T7" fmla="*/ 53 h 95"/>
                  <a:gd name="T8" fmla="*/ 75 w 89"/>
                  <a:gd name="T9" fmla="*/ 21 h 95"/>
                  <a:gd name="T10" fmla="*/ 76 w 89"/>
                  <a:gd name="T11" fmla="*/ 83 h 95"/>
                  <a:gd name="T12" fmla="*/ 70 w 89"/>
                  <a:gd name="T13" fmla="*/ 88 h 95"/>
                  <a:gd name="T14" fmla="*/ 74 w 89"/>
                  <a:gd name="T15" fmla="*/ 81 h 95"/>
                  <a:gd name="T16" fmla="*/ 76 w 89"/>
                  <a:gd name="T17" fmla="*/ 83 h 95"/>
                  <a:gd name="T18" fmla="*/ 65 w 89"/>
                  <a:gd name="T19" fmla="*/ 92 h 95"/>
                  <a:gd name="T20" fmla="*/ 72 w 89"/>
                  <a:gd name="T21" fmla="*/ 79 h 95"/>
                  <a:gd name="T22" fmla="*/ 70 w 89"/>
                  <a:gd name="T23" fmla="*/ 77 h 95"/>
                  <a:gd name="T24" fmla="*/ 60 w 89"/>
                  <a:gd name="T25" fmla="*/ 93 h 95"/>
                  <a:gd name="T26" fmla="*/ 65 w 89"/>
                  <a:gd name="T27" fmla="*/ 92 h 95"/>
                  <a:gd name="T28" fmla="*/ 59 w 89"/>
                  <a:gd name="T29" fmla="*/ 91 h 95"/>
                  <a:gd name="T30" fmla="*/ 68 w 89"/>
                  <a:gd name="T31" fmla="*/ 75 h 95"/>
                  <a:gd name="T32" fmla="*/ 66 w 89"/>
                  <a:gd name="T33" fmla="*/ 73 h 95"/>
                  <a:gd name="T34" fmla="*/ 57 w 89"/>
                  <a:gd name="T35" fmla="*/ 88 h 95"/>
                  <a:gd name="T36" fmla="*/ 59 w 89"/>
                  <a:gd name="T37" fmla="*/ 91 h 95"/>
                  <a:gd name="T38" fmla="*/ 56 w 89"/>
                  <a:gd name="T39" fmla="*/ 84 h 95"/>
                  <a:gd name="T40" fmla="*/ 64 w 89"/>
                  <a:gd name="T41" fmla="*/ 72 h 95"/>
                  <a:gd name="T42" fmla="*/ 62 w 89"/>
                  <a:gd name="T43" fmla="*/ 70 h 95"/>
                  <a:gd name="T44" fmla="*/ 55 w 89"/>
                  <a:gd name="T45" fmla="*/ 81 h 95"/>
                  <a:gd name="T46" fmla="*/ 56 w 89"/>
                  <a:gd name="T47" fmla="*/ 84 h 95"/>
                  <a:gd name="T48" fmla="*/ 54 w 89"/>
                  <a:gd name="T49" fmla="*/ 78 h 95"/>
                  <a:gd name="T50" fmla="*/ 60 w 89"/>
                  <a:gd name="T51" fmla="*/ 68 h 95"/>
                  <a:gd name="T52" fmla="*/ 58 w 89"/>
                  <a:gd name="T53" fmla="*/ 66 h 95"/>
                  <a:gd name="T54" fmla="*/ 53 w 89"/>
                  <a:gd name="T55" fmla="*/ 74 h 95"/>
                  <a:gd name="T56" fmla="*/ 54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9 w 89"/>
                  <a:gd name="T69" fmla="*/ 65 h 95"/>
                  <a:gd name="T70" fmla="*/ 51 w 89"/>
                  <a:gd name="T71" fmla="*/ 60 h 95"/>
                  <a:gd name="T72" fmla="*/ 49 w 89"/>
                  <a:gd name="T73" fmla="*/ 59 h 95"/>
                  <a:gd name="T74" fmla="*/ 48 w 89"/>
                  <a:gd name="T75" fmla="*/ 61 h 95"/>
                  <a:gd name="T76" fmla="*/ 49 w 89"/>
                  <a:gd name="T77" fmla="*/ 65 h 95"/>
                  <a:gd name="T78" fmla="*/ 46 w 89"/>
                  <a:gd name="T79" fmla="*/ 58 h 95"/>
                  <a:gd name="T80" fmla="*/ 45 w 89"/>
                  <a:gd name="T81" fmla="*/ 55 h 95"/>
                  <a:gd name="T82" fmla="*/ 47 w 89"/>
                  <a:gd name="T83" fmla="*/ 57 h 95"/>
                  <a:gd name="T84" fmla="*/ 46 w 89"/>
                  <a:gd name="T85" fmla="*/ 58 h 95"/>
                  <a:gd name="T86" fmla="*/ 60 w 89"/>
                  <a:gd name="T87" fmla="*/ 17 h 95"/>
                  <a:gd name="T88" fmla="*/ 42 w 89"/>
                  <a:gd name="T89" fmla="*/ 54 h 95"/>
                  <a:gd name="T90" fmla="*/ 37 w 89"/>
                  <a:gd name="T91" fmla="*/ 13 h 95"/>
                  <a:gd name="T92" fmla="*/ 0 w 89"/>
                  <a:gd name="T93" fmla="*/ 54 h 95"/>
                  <a:gd name="T94" fmla="*/ 42 w 89"/>
                  <a:gd name="T95" fmla="*/ 95 h 95"/>
                  <a:gd name="T96" fmla="*/ 56 w 89"/>
                  <a:gd name="T97" fmla="*/ 92 h 95"/>
                  <a:gd name="T98" fmla="*/ 42 w 89"/>
                  <a:gd name="T99" fmla="*/ 54 h 95"/>
                  <a:gd name="T100" fmla="*/ 69 w 89"/>
                  <a:gd name="T101" fmla="*/ 23 h 95"/>
                  <a:gd name="T102" fmla="*/ 60 w 89"/>
                  <a:gd name="T103" fmla="*/ 17 h 95"/>
                  <a:gd name="T104" fmla="*/ 43 w 89"/>
                  <a:gd name="T105" fmla="*/ 0 h 95"/>
                  <a:gd name="T106" fmla="*/ 39 w 89"/>
                  <a:gd name="T107" fmla="*/ 0 h 95"/>
                  <a:gd name="T108" fmla="*/ 43 w 89"/>
                  <a:gd name="T109" fmla="*/ 41 h 95"/>
                  <a:gd name="T110" fmla="*/ 62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1"/>
                    </a:moveTo>
                    <a:cubicBezTo>
                      <a:pt x="84" y="29"/>
                      <a:pt x="89" y="40"/>
                      <a:pt x="89" y="53"/>
                    </a:cubicBezTo>
                    <a:cubicBezTo>
                      <a:pt x="89" y="63"/>
                      <a:pt x="85" y="73"/>
                      <a:pt x="78" y="80"/>
                    </a:cubicBezTo>
                    <a:cubicBezTo>
                      <a:pt x="48" y="53"/>
                      <a:pt x="48" y="53"/>
                      <a:pt x="48" y="53"/>
                    </a:cubicBezTo>
                    <a:cubicBezTo>
                      <a:pt x="75" y="21"/>
                      <a:pt x="75" y="21"/>
                      <a:pt x="75" y="21"/>
                    </a:cubicBezTo>
                    <a:close/>
                    <a:moveTo>
                      <a:pt x="76" y="83"/>
                    </a:moveTo>
                    <a:cubicBezTo>
                      <a:pt x="74" y="85"/>
                      <a:pt x="72" y="87"/>
                      <a:pt x="70" y="88"/>
                    </a:cubicBezTo>
                    <a:cubicBezTo>
                      <a:pt x="74" y="81"/>
                      <a:pt x="74" y="81"/>
                      <a:pt x="74" y="81"/>
                    </a:cubicBezTo>
                    <a:cubicBezTo>
                      <a:pt x="76" y="83"/>
                      <a:pt x="76" y="83"/>
                      <a:pt x="76" y="83"/>
                    </a:cubicBezTo>
                    <a:close/>
                    <a:moveTo>
                      <a:pt x="65" y="92"/>
                    </a:moveTo>
                    <a:cubicBezTo>
                      <a:pt x="72" y="79"/>
                      <a:pt x="72" y="79"/>
                      <a:pt x="72" y="79"/>
                    </a:cubicBezTo>
                    <a:cubicBezTo>
                      <a:pt x="70" y="77"/>
                      <a:pt x="70" y="77"/>
                      <a:pt x="70" y="77"/>
                    </a:cubicBezTo>
                    <a:cubicBezTo>
                      <a:pt x="60" y="93"/>
                      <a:pt x="60" y="93"/>
                      <a:pt x="60" y="93"/>
                    </a:cubicBezTo>
                    <a:cubicBezTo>
                      <a:pt x="62" y="93"/>
                      <a:pt x="63" y="92"/>
                      <a:pt x="65" y="92"/>
                    </a:cubicBezTo>
                    <a:close/>
                    <a:moveTo>
                      <a:pt x="59" y="91"/>
                    </a:moveTo>
                    <a:cubicBezTo>
                      <a:pt x="68" y="75"/>
                      <a:pt x="68" y="75"/>
                      <a:pt x="68" y="75"/>
                    </a:cubicBezTo>
                    <a:cubicBezTo>
                      <a:pt x="66" y="73"/>
                      <a:pt x="66" y="73"/>
                      <a:pt x="66" y="73"/>
                    </a:cubicBezTo>
                    <a:cubicBezTo>
                      <a:pt x="57" y="88"/>
                      <a:pt x="57" y="88"/>
                      <a:pt x="57" y="88"/>
                    </a:cubicBezTo>
                    <a:cubicBezTo>
                      <a:pt x="59" y="91"/>
                      <a:pt x="59" y="91"/>
                      <a:pt x="59" y="91"/>
                    </a:cubicBezTo>
                    <a:close/>
                    <a:moveTo>
                      <a:pt x="56" y="84"/>
                    </a:moveTo>
                    <a:cubicBezTo>
                      <a:pt x="64" y="72"/>
                      <a:pt x="64" y="72"/>
                      <a:pt x="64" y="72"/>
                    </a:cubicBezTo>
                    <a:cubicBezTo>
                      <a:pt x="62" y="70"/>
                      <a:pt x="62" y="70"/>
                      <a:pt x="62" y="70"/>
                    </a:cubicBezTo>
                    <a:cubicBezTo>
                      <a:pt x="55" y="81"/>
                      <a:pt x="55" y="81"/>
                      <a:pt x="55" y="81"/>
                    </a:cubicBezTo>
                    <a:cubicBezTo>
                      <a:pt x="56" y="84"/>
                      <a:pt x="56" y="84"/>
                      <a:pt x="56" y="84"/>
                    </a:cubicBezTo>
                    <a:close/>
                    <a:moveTo>
                      <a:pt x="54" y="78"/>
                    </a:moveTo>
                    <a:cubicBezTo>
                      <a:pt x="60" y="68"/>
                      <a:pt x="60" y="68"/>
                      <a:pt x="60" y="68"/>
                    </a:cubicBezTo>
                    <a:cubicBezTo>
                      <a:pt x="58" y="66"/>
                      <a:pt x="58" y="66"/>
                      <a:pt x="58" y="66"/>
                    </a:cubicBezTo>
                    <a:cubicBezTo>
                      <a:pt x="53" y="74"/>
                      <a:pt x="53" y="74"/>
                      <a:pt x="53" y="74"/>
                    </a:cubicBezTo>
                    <a:cubicBezTo>
                      <a:pt x="54" y="78"/>
                      <a:pt x="54" y="78"/>
                      <a:pt x="54"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9" y="65"/>
                    </a:moveTo>
                    <a:cubicBezTo>
                      <a:pt x="51" y="60"/>
                      <a:pt x="51" y="60"/>
                      <a:pt x="51" y="60"/>
                    </a:cubicBezTo>
                    <a:cubicBezTo>
                      <a:pt x="49" y="59"/>
                      <a:pt x="49" y="59"/>
                      <a:pt x="49" y="59"/>
                    </a:cubicBezTo>
                    <a:cubicBezTo>
                      <a:pt x="48" y="61"/>
                      <a:pt x="48" y="61"/>
                      <a:pt x="48" y="61"/>
                    </a:cubicBezTo>
                    <a:cubicBezTo>
                      <a:pt x="49" y="65"/>
                      <a:pt x="49" y="65"/>
                      <a:pt x="49" y="65"/>
                    </a:cubicBezTo>
                    <a:close/>
                    <a:moveTo>
                      <a:pt x="46" y="58"/>
                    </a:moveTo>
                    <a:cubicBezTo>
                      <a:pt x="45" y="55"/>
                      <a:pt x="45" y="55"/>
                      <a:pt x="45" y="55"/>
                    </a:cubicBezTo>
                    <a:cubicBezTo>
                      <a:pt x="47" y="57"/>
                      <a:pt x="47" y="57"/>
                      <a:pt x="47" y="57"/>
                    </a:cubicBezTo>
                    <a:cubicBezTo>
                      <a:pt x="46" y="58"/>
                      <a:pt x="46" y="58"/>
                      <a:pt x="46" y="58"/>
                    </a:cubicBezTo>
                    <a:close/>
                    <a:moveTo>
                      <a:pt x="60" y="17"/>
                    </a:moveTo>
                    <a:cubicBezTo>
                      <a:pt x="42" y="54"/>
                      <a:pt x="42" y="54"/>
                      <a:pt x="42" y="54"/>
                    </a:cubicBezTo>
                    <a:cubicBezTo>
                      <a:pt x="42" y="54"/>
                      <a:pt x="38" y="27"/>
                      <a:pt x="37" y="13"/>
                    </a:cubicBezTo>
                    <a:cubicBezTo>
                      <a:pt x="16" y="15"/>
                      <a:pt x="0" y="33"/>
                      <a:pt x="0" y="54"/>
                    </a:cubicBezTo>
                    <a:cubicBezTo>
                      <a:pt x="0" y="77"/>
                      <a:pt x="19" y="95"/>
                      <a:pt x="42" y="95"/>
                    </a:cubicBezTo>
                    <a:cubicBezTo>
                      <a:pt x="47" y="95"/>
                      <a:pt x="52" y="94"/>
                      <a:pt x="56" y="92"/>
                    </a:cubicBezTo>
                    <a:cubicBezTo>
                      <a:pt x="42" y="54"/>
                      <a:pt x="42" y="54"/>
                      <a:pt x="42" y="54"/>
                    </a:cubicBezTo>
                    <a:cubicBezTo>
                      <a:pt x="69" y="23"/>
                      <a:pt x="69" y="23"/>
                      <a:pt x="69" y="23"/>
                    </a:cubicBezTo>
                    <a:cubicBezTo>
                      <a:pt x="66" y="20"/>
                      <a:pt x="63" y="18"/>
                      <a:pt x="60" y="17"/>
                    </a:cubicBezTo>
                    <a:close/>
                    <a:moveTo>
                      <a:pt x="43" y="0"/>
                    </a:moveTo>
                    <a:cubicBezTo>
                      <a:pt x="42" y="0"/>
                      <a:pt x="40" y="0"/>
                      <a:pt x="39" y="0"/>
                    </a:cubicBezTo>
                    <a:cubicBezTo>
                      <a:pt x="40" y="15"/>
                      <a:pt x="43" y="41"/>
                      <a:pt x="43" y="41"/>
                    </a:cubicBezTo>
                    <a:cubicBezTo>
                      <a:pt x="62" y="4"/>
                      <a:pt x="62" y="4"/>
                      <a:pt x="62" y="4"/>
                    </a:cubicBezTo>
                    <a:cubicBezTo>
                      <a:pt x="56" y="1"/>
                      <a:pt x="50" y="0"/>
                      <a:pt x="43" y="0"/>
                    </a:cubicBezTo>
                    <a:close/>
                  </a:path>
                </a:pathLst>
              </a:custGeom>
              <a:solidFill>
                <a:schemeClr val="bg1"/>
              </a:solidFill>
              <a:ln>
                <a:noFill/>
              </a:ln>
            </p:spPr>
            <p:txBody>
              <a:bodyPr vert="horz" wrap="square" lIns="51423" tIns="25712" rIns="51423" bIns="25712" numCol="1" anchor="t" anchorCtr="0" compatLnSpc="1">
                <a:prstTxWarp prst="textNoShape">
                  <a:avLst/>
                </a:prstTxWarp>
              </a:bodyPr>
              <a:lstStyle/>
              <a:p>
                <a:pPr defTabSz="685617"/>
                <a:endParaRPr lang="zh-CN" altLang="en-US" sz="1050">
                  <a:solidFill>
                    <a:srgbClr val="FFFFFF">
                      <a:lumMod val="50000"/>
                    </a:srgbClr>
                  </a:solidFill>
                  <a:latin typeface="Calibri"/>
                  <a:ea typeface="宋体" panose="02010600030101010101" pitchFamily="2" charset="-122"/>
                </a:endParaRPr>
              </a:p>
            </p:txBody>
          </p:sp>
        </p:grpSp>
        <p:grpSp>
          <p:nvGrpSpPr>
            <p:cNvPr id="10" name="组合 9"/>
            <p:cNvGrpSpPr/>
            <p:nvPr/>
          </p:nvGrpSpPr>
          <p:grpSpPr>
            <a:xfrm>
              <a:off x="3496998" y="2467519"/>
              <a:ext cx="675000" cy="675000"/>
              <a:chOff x="3446502" y="2467519"/>
              <a:chExt cx="675000" cy="675000"/>
            </a:xfrm>
          </p:grpSpPr>
          <p:sp>
            <p:nvSpPr>
              <p:cNvPr id="35" name="椭圆 34"/>
              <p:cNvSpPr/>
              <p:nvPr/>
            </p:nvSpPr>
            <p:spPr>
              <a:xfrm>
                <a:off x="3446502" y="2467519"/>
                <a:ext cx="675000" cy="675000"/>
              </a:xfrm>
              <a:prstGeom prst="ellipse">
                <a:avLst/>
              </a:prstGeom>
              <a:solidFill>
                <a:srgbClr val="BE2732"/>
              </a:solidFill>
              <a:ln w="317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050">
                  <a:solidFill>
                    <a:srgbClr val="FFFFFF">
                      <a:lumMod val="50000"/>
                    </a:srgbClr>
                  </a:solidFill>
                  <a:latin typeface="Calibri"/>
                  <a:ea typeface="宋体" panose="02010600030101010101" pitchFamily="2" charset="-122"/>
                </a:endParaRPr>
              </a:p>
            </p:txBody>
          </p:sp>
          <p:sp>
            <p:nvSpPr>
              <p:cNvPr id="36" name="Freeform 5"/>
              <p:cNvSpPr>
                <a:spLocks noEditPoints="1"/>
              </p:cNvSpPr>
              <p:nvPr/>
            </p:nvSpPr>
            <p:spPr bwMode="auto">
              <a:xfrm>
                <a:off x="3622077" y="2646071"/>
                <a:ext cx="323851" cy="317897"/>
              </a:xfrm>
              <a:custGeom>
                <a:avLst/>
                <a:gdLst>
                  <a:gd name="T0" fmla="*/ 112 w 112"/>
                  <a:gd name="T1" fmla="*/ 93 h 110"/>
                  <a:gd name="T2" fmla="*/ 0 w 112"/>
                  <a:gd name="T3" fmla="*/ 93 h 110"/>
                  <a:gd name="T4" fmla="*/ 9 w 112"/>
                  <a:gd name="T5" fmla="*/ 86 h 110"/>
                  <a:gd name="T6" fmla="*/ 103 w 112"/>
                  <a:gd name="T7" fmla="*/ 86 h 110"/>
                  <a:gd name="T8" fmla="*/ 29 w 112"/>
                  <a:gd name="T9" fmla="*/ 4 h 110"/>
                  <a:gd name="T10" fmla="*/ 29 w 112"/>
                  <a:gd name="T11" fmla="*/ 24 h 110"/>
                  <a:gd name="T12" fmla="*/ 29 w 112"/>
                  <a:gd name="T13" fmla="*/ 4 h 110"/>
                  <a:gd name="T14" fmla="*/ 73 w 112"/>
                  <a:gd name="T15" fmla="*/ 14 h 110"/>
                  <a:gd name="T16" fmla="*/ 93 w 112"/>
                  <a:gd name="T17" fmla="*/ 14 h 110"/>
                  <a:gd name="T18" fmla="*/ 73 w 112"/>
                  <a:gd name="T19" fmla="*/ 62 h 110"/>
                  <a:gd name="T20" fmla="*/ 80 w 112"/>
                  <a:gd name="T21" fmla="*/ 89 h 110"/>
                  <a:gd name="T22" fmla="*/ 86 w 112"/>
                  <a:gd name="T23" fmla="*/ 89 h 110"/>
                  <a:gd name="T24" fmla="*/ 94 w 112"/>
                  <a:gd name="T25" fmla="*/ 59 h 110"/>
                  <a:gd name="T26" fmla="*/ 99 w 112"/>
                  <a:gd name="T27" fmla="*/ 36 h 110"/>
                  <a:gd name="T28" fmla="*/ 78 w 112"/>
                  <a:gd name="T29" fmla="*/ 26 h 110"/>
                  <a:gd name="T30" fmla="*/ 78 w 112"/>
                  <a:gd name="T31" fmla="*/ 35 h 110"/>
                  <a:gd name="T32" fmla="*/ 73 w 112"/>
                  <a:gd name="T33" fmla="*/ 62 h 110"/>
                  <a:gd name="T34" fmla="*/ 67 w 112"/>
                  <a:gd name="T35" fmla="*/ 11 h 110"/>
                  <a:gd name="T36" fmla="*/ 45 w 112"/>
                  <a:gd name="T37" fmla="*/ 11 h 110"/>
                  <a:gd name="T38" fmla="*/ 67 w 112"/>
                  <a:gd name="T39" fmla="*/ 60 h 110"/>
                  <a:gd name="T40" fmla="*/ 73 w 112"/>
                  <a:gd name="T41" fmla="*/ 35 h 110"/>
                  <a:gd name="T42" fmla="*/ 49 w 112"/>
                  <a:gd name="T43" fmla="*/ 24 h 110"/>
                  <a:gd name="T44" fmla="*/ 39 w 112"/>
                  <a:gd name="T45" fmla="*/ 51 h 110"/>
                  <a:gd name="T46" fmla="*/ 45 w 112"/>
                  <a:gd name="T47" fmla="*/ 93 h 110"/>
                  <a:gd name="T48" fmla="*/ 56 w 112"/>
                  <a:gd name="T49" fmla="*/ 72 h 110"/>
                  <a:gd name="T50" fmla="*/ 67 w 112"/>
                  <a:gd name="T51" fmla="*/ 93 h 110"/>
                  <a:gd name="T52" fmla="*/ 39 w 112"/>
                  <a:gd name="T53" fmla="*/ 62 h 110"/>
                  <a:gd name="T54" fmla="*/ 34 w 112"/>
                  <a:gd name="T55" fmla="*/ 35 h 110"/>
                  <a:gd name="T56" fmla="*/ 34 w 112"/>
                  <a:gd name="T57" fmla="*/ 26 h 110"/>
                  <a:gd name="T58" fmla="*/ 13 w 112"/>
                  <a:gd name="T59" fmla="*/ 36 h 110"/>
                  <a:gd name="T60" fmla="*/ 18 w 112"/>
                  <a:gd name="T61" fmla="*/ 59 h 110"/>
                  <a:gd name="T62" fmla="*/ 26 w 112"/>
                  <a:gd name="T63" fmla="*/ 89 h 110"/>
                  <a:gd name="T64" fmla="*/ 32 w 112"/>
                  <a:gd name="T65" fmla="*/ 89 h 110"/>
                  <a:gd name="T66" fmla="*/ 39 w 112"/>
                  <a:gd name="T67" fmla="*/ 6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110">
                    <a:moveTo>
                      <a:pt x="100" y="82"/>
                    </a:moveTo>
                    <a:cubicBezTo>
                      <a:pt x="107" y="85"/>
                      <a:pt x="112" y="89"/>
                      <a:pt x="112" y="93"/>
                    </a:cubicBezTo>
                    <a:cubicBezTo>
                      <a:pt x="112" y="102"/>
                      <a:pt x="87" y="110"/>
                      <a:pt x="56" y="110"/>
                    </a:cubicBezTo>
                    <a:cubicBezTo>
                      <a:pt x="25" y="110"/>
                      <a:pt x="0" y="102"/>
                      <a:pt x="0" y="93"/>
                    </a:cubicBezTo>
                    <a:cubicBezTo>
                      <a:pt x="0" y="89"/>
                      <a:pt x="5" y="85"/>
                      <a:pt x="12" y="82"/>
                    </a:cubicBezTo>
                    <a:cubicBezTo>
                      <a:pt x="10" y="83"/>
                      <a:pt x="9" y="85"/>
                      <a:pt x="9" y="86"/>
                    </a:cubicBezTo>
                    <a:cubicBezTo>
                      <a:pt x="9" y="92"/>
                      <a:pt x="30" y="98"/>
                      <a:pt x="56" y="98"/>
                    </a:cubicBezTo>
                    <a:cubicBezTo>
                      <a:pt x="82" y="98"/>
                      <a:pt x="103" y="92"/>
                      <a:pt x="103" y="86"/>
                    </a:cubicBezTo>
                    <a:cubicBezTo>
                      <a:pt x="103" y="85"/>
                      <a:pt x="102" y="83"/>
                      <a:pt x="100" y="82"/>
                    </a:cubicBezTo>
                    <a:close/>
                    <a:moveTo>
                      <a:pt x="29" y="4"/>
                    </a:moveTo>
                    <a:cubicBezTo>
                      <a:pt x="34" y="4"/>
                      <a:pt x="39" y="9"/>
                      <a:pt x="39" y="14"/>
                    </a:cubicBezTo>
                    <a:cubicBezTo>
                      <a:pt x="39" y="20"/>
                      <a:pt x="34" y="24"/>
                      <a:pt x="29" y="24"/>
                    </a:cubicBezTo>
                    <a:cubicBezTo>
                      <a:pt x="23" y="24"/>
                      <a:pt x="19" y="20"/>
                      <a:pt x="19" y="14"/>
                    </a:cubicBezTo>
                    <a:cubicBezTo>
                      <a:pt x="19" y="9"/>
                      <a:pt x="23" y="4"/>
                      <a:pt x="29" y="4"/>
                    </a:cubicBezTo>
                    <a:close/>
                    <a:moveTo>
                      <a:pt x="83" y="4"/>
                    </a:moveTo>
                    <a:cubicBezTo>
                      <a:pt x="78" y="4"/>
                      <a:pt x="73" y="9"/>
                      <a:pt x="73" y="14"/>
                    </a:cubicBezTo>
                    <a:cubicBezTo>
                      <a:pt x="73" y="20"/>
                      <a:pt x="78" y="24"/>
                      <a:pt x="83" y="24"/>
                    </a:cubicBezTo>
                    <a:cubicBezTo>
                      <a:pt x="89" y="24"/>
                      <a:pt x="93" y="20"/>
                      <a:pt x="93" y="14"/>
                    </a:cubicBezTo>
                    <a:cubicBezTo>
                      <a:pt x="93" y="9"/>
                      <a:pt x="89" y="4"/>
                      <a:pt x="83" y="4"/>
                    </a:cubicBezTo>
                    <a:close/>
                    <a:moveTo>
                      <a:pt x="73" y="62"/>
                    </a:moveTo>
                    <a:cubicBezTo>
                      <a:pt x="73" y="89"/>
                      <a:pt x="73" y="89"/>
                      <a:pt x="73" y="89"/>
                    </a:cubicBezTo>
                    <a:cubicBezTo>
                      <a:pt x="80" y="89"/>
                      <a:pt x="80" y="89"/>
                      <a:pt x="80" y="89"/>
                    </a:cubicBezTo>
                    <a:cubicBezTo>
                      <a:pt x="83" y="70"/>
                      <a:pt x="83" y="70"/>
                      <a:pt x="83" y="70"/>
                    </a:cubicBezTo>
                    <a:cubicBezTo>
                      <a:pt x="86" y="89"/>
                      <a:pt x="86" y="89"/>
                      <a:pt x="86" y="89"/>
                    </a:cubicBezTo>
                    <a:cubicBezTo>
                      <a:pt x="94" y="89"/>
                      <a:pt x="94" y="89"/>
                      <a:pt x="94" y="89"/>
                    </a:cubicBezTo>
                    <a:cubicBezTo>
                      <a:pt x="94" y="59"/>
                      <a:pt x="94" y="59"/>
                      <a:pt x="94" y="59"/>
                    </a:cubicBezTo>
                    <a:cubicBezTo>
                      <a:pt x="97" y="58"/>
                      <a:pt x="99" y="55"/>
                      <a:pt x="99" y="51"/>
                    </a:cubicBezTo>
                    <a:cubicBezTo>
                      <a:pt x="99" y="36"/>
                      <a:pt x="99" y="36"/>
                      <a:pt x="99" y="36"/>
                    </a:cubicBezTo>
                    <a:cubicBezTo>
                      <a:pt x="99" y="30"/>
                      <a:pt x="95" y="26"/>
                      <a:pt x="89" y="26"/>
                    </a:cubicBezTo>
                    <a:cubicBezTo>
                      <a:pt x="78" y="26"/>
                      <a:pt x="78" y="26"/>
                      <a:pt x="78" y="26"/>
                    </a:cubicBezTo>
                    <a:cubicBezTo>
                      <a:pt x="77" y="26"/>
                      <a:pt x="76" y="26"/>
                      <a:pt x="75" y="26"/>
                    </a:cubicBezTo>
                    <a:cubicBezTo>
                      <a:pt x="77" y="29"/>
                      <a:pt x="78" y="32"/>
                      <a:pt x="78" y="35"/>
                    </a:cubicBezTo>
                    <a:cubicBezTo>
                      <a:pt x="78" y="51"/>
                      <a:pt x="78" y="51"/>
                      <a:pt x="78" y="51"/>
                    </a:cubicBezTo>
                    <a:cubicBezTo>
                      <a:pt x="78" y="55"/>
                      <a:pt x="76" y="59"/>
                      <a:pt x="73" y="62"/>
                    </a:cubicBezTo>
                    <a:close/>
                    <a:moveTo>
                      <a:pt x="56" y="0"/>
                    </a:moveTo>
                    <a:cubicBezTo>
                      <a:pt x="62" y="0"/>
                      <a:pt x="67" y="5"/>
                      <a:pt x="67" y="11"/>
                    </a:cubicBezTo>
                    <a:cubicBezTo>
                      <a:pt x="67" y="17"/>
                      <a:pt x="62" y="22"/>
                      <a:pt x="56" y="22"/>
                    </a:cubicBezTo>
                    <a:cubicBezTo>
                      <a:pt x="50" y="22"/>
                      <a:pt x="45" y="17"/>
                      <a:pt x="45" y="11"/>
                    </a:cubicBezTo>
                    <a:cubicBezTo>
                      <a:pt x="45" y="5"/>
                      <a:pt x="50" y="0"/>
                      <a:pt x="56" y="0"/>
                    </a:cubicBezTo>
                    <a:close/>
                    <a:moveTo>
                      <a:pt x="67" y="60"/>
                    </a:moveTo>
                    <a:cubicBezTo>
                      <a:pt x="70" y="59"/>
                      <a:pt x="73" y="55"/>
                      <a:pt x="73" y="51"/>
                    </a:cubicBezTo>
                    <a:cubicBezTo>
                      <a:pt x="73" y="35"/>
                      <a:pt x="73" y="35"/>
                      <a:pt x="73" y="35"/>
                    </a:cubicBezTo>
                    <a:cubicBezTo>
                      <a:pt x="73" y="29"/>
                      <a:pt x="68" y="24"/>
                      <a:pt x="62" y="24"/>
                    </a:cubicBezTo>
                    <a:cubicBezTo>
                      <a:pt x="49" y="24"/>
                      <a:pt x="49" y="24"/>
                      <a:pt x="49" y="24"/>
                    </a:cubicBezTo>
                    <a:cubicBezTo>
                      <a:pt x="44" y="24"/>
                      <a:pt x="39" y="29"/>
                      <a:pt x="39" y="35"/>
                    </a:cubicBezTo>
                    <a:cubicBezTo>
                      <a:pt x="39" y="51"/>
                      <a:pt x="39" y="51"/>
                      <a:pt x="39" y="51"/>
                    </a:cubicBezTo>
                    <a:cubicBezTo>
                      <a:pt x="39" y="55"/>
                      <a:pt x="41" y="59"/>
                      <a:pt x="45" y="60"/>
                    </a:cubicBezTo>
                    <a:cubicBezTo>
                      <a:pt x="45" y="93"/>
                      <a:pt x="45" y="93"/>
                      <a:pt x="45" y="93"/>
                    </a:cubicBezTo>
                    <a:cubicBezTo>
                      <a:pt x="53" y="93"/>
                      <a:pt x="53" y="93"/>
                      <a:pt x="53" y="93"/>
                    </a:cubicBezTo>
                    <a:cubicBezTo>
                      <a:pt x="56" y="72"/>
                      <a:pt x="56" y="72"/>
                      <a:pt x="56" y="72"/>
                    </a:cubicBezTo>
                    <a:cubicBezTo>
                      <a:pt x="59" y="93"/>
                      <a:pt x="59" y="93"/>
                      <a:pt x="59" y="93"/>
                    </a:cubicBezTo>
                    <a:cubicBezTo>
                      <a:pt x="67" y="93"/>
                      <a:pt x="67" y="93"/>
                      <a:pt x="67" y="93"/>
                    </a:cubicBezTo>
                    <a:cubicBezTo>
                      <a:pt x="67" y="60"/>
                      <a:pt x="67" y="60"/>
                      <a:pt x="67" y="60"/>
                    </a:cubicBezTo>
                    <a:close/>
                    <a:moveTo>
                      <a:pt x="39" y="62"/>
                    </a:moveTo>
                    <a:cubicBezTo>
                      <a:pt x="36" y="59"/>
                      <a:pt x="34" y="55"/>
                      <a:pt x="34" y="51"/>
                    </a:cubicBezTo>
                    <a:cubicBezTo>
                      <a:pt x="34" y="35"/>
                      <a:pt x="34" y="35"/>
                      <a:pt x="34" y="35"/>
                    </a:cubicBezTo>
                    <a:cubicBezTo>
                      <a:pt x="34" y="32"/>
                      <a:pt x="35" y="29"/>
                      <a:pt x="37" y="26"/>
                    </a:cubicBezTo>
                    <a:cubicBezTo>
                      <a:pt x="36" y="26"/>
                      <a:pt x="35" y="26"/>
                      <a:pt x="34" y="26"/>
                    </a:cubicBezTo>
                    <a:cubicBezTo>
                      <a:pt x="23" y="26"/>
                      <a:pt x="23" y="26"/>
                      <a:pt x="23" y="26"/>
                    </a:cubicBezTo>
                    <a:cubicBezTo>
                      <a:pt x="17" y="26"/>
                      <a:pt x="13" y="30"/>
                      <a:pt x="13" y="36"/>
                    </a:cubicBezTo>
                    <a:cubicBezTo>
                      <a:pt x="13" y="51"/>
                      <a:pt x="13" y="51"/>
                      <a:pt x="13" y="51"/>
                    </a:cubicBezTo>
                    <a:cubicBezTo>
                      <a:pt x="13" y="55"/>
                      <a:pt x="15" y="58"/>
                      <a:pt x="18" y="59"/>
                    </a:cubicBezTo>
                    <a:cubicBezTo>
                      <a:pt x="18" y="89"/>
                      <a:pt x="18" y="89"/>
                      <a:pt x="18" y="89"/>
                    </a:cubicBezTo>
                    <a:cubicBezTo>
                      <a:pt x="26" y="89"/>
                      <a:pt x="26" y="89"/>
                      <a:pt x="26" y="89"/>
                    </a:cubicBezTo>
                    <a:cubicBezTo>
                      <a:pt x="29" y="70"/>
                      <a:pt x="29" y="70"/>
                      <a:pt x="29" y="70"/>
                    </a:cubicBezTo>
                    <a:cubicBezTo>
                      <a:pt x="32" y="89"/>
                      <a:pt x="32" y="89"/>
                      <a:pt x="32" y="89"/>
                    </a:cubicBezTo>
                    <a:cubicBezTo>
                      <a:pt x="39" y="89"/>
                      <a:pt x="39" y="89"/>
                      <a:pt x="39" y="89"/>
                    </a:cubicBezTo>
                    <a:lnTo>
                      <a:pt x="39" y="62"/>
                    </a:lnTo>
                    <a:close/>
                  </a:path>
                </a:pathLst>
              </a:custGeom>
              <a:solidFill>
                <a:schemeClr val="bg1"/>
              </a:solidFill>
              <a:ln>
                <a:noFill/>
              </a:ln>
            </p:spPr>
            <p:txBody>
              <a:bodyPr vert="horz" wrap="square" lIns="51423" tIns="25712" rIns="51423" bIns="25712" numCol="1" anchor="t" anchorCtr="0" compatLnSpc="1">
                <a:prstTxWarp prst="textNoShape">
                  <a:avLst/>
                </a:prstTxWarp>
              </a:bodyPr>
              <a:lstStyle/>
              <a:p>
                <a:pPr defTabSz="685617"/>
                <a:endParaRPr lang="zh-CN" altLang="en-US" sz="1050">
                  <a:solidFill>
                    <a:srgbClr val="FFFFFF">
                      <a:lumMod val="50000"/>
                    </a:srgbClr>
                  </a:solidFill>
                  <a:latin typeface="Calibri"/>
                  <a:ea typeface="宋体" panose="02010600030101010101" pitchFamily="2" charset="-122"/>
                </a:endParaRPr>
              </a:p>
            </p:txBody>
          </p:sp>
        </p:grpSp>
        <p:grpSp>
          <p:nvGrpSpPr>
            <p:cNvPr id="11" name="组合 10"/>
            <p:cNvGrpSpPr/>
            <p:nvPr/>
          </p:nvGrpSpPr>
          <p:grpSpPr>
            <a:xfrm>
              <a:off x="5914118" y="2467519"/>
              <a:ext cx="675000" cy="675000"/>
              <a:chOff x="5826632" y="2467519"/>
              <a:chExt cx="675000" cy="675000"/>
            </a:xfrm>
          </p:grpSpPr>
          <p:sp>
            <p:nvSpPr>
              <p:cNvPr id="33" name="椭圆 32"/>
              <p:cNvSpPr/>
              <p:nvPr/>
            </p:nvSpPr>
            <p:spPr>
              <a:xfrm>
                <a:off x="5826632" y="2467519"/>
                <a:ext cx="675000" cy="675000"/>
              </a:xfrm>
              <a:prstGeom prst="ellipse">
                <a:avLst/>
              </a:prstGeom>
              <a:solidFill>
                <a:schemeClr val="tx2">
                  <a:lumMod val="50000"/>
                </a:schemeClr>
              </a:solidFill>
              <a:ln w="317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050">
                  <a:solidFill>
                    <a:srgbClr val="FFFFFF">
                      <a:lumMod val="50000"/>
                    </a:srgbClr>
                  </a:solidFill>
                  <a:latin typeface="Calibri"/>
                  <a:ea typeface="宋体" panose="02010600030101010101" pitchFamily="2" charset="-122"/>
                </a:endParaRPr>
              </a:p>
            </p:txBody>
          </p:sp>
          <p:sp>
            <p:nvSpPr>
              <p:cNvPr id="34" name="Freeform 41"/>
              <p:cNvSpPr>
                <a:spLocks noEditPoints="1"/>
              </p:cNvSpPr>
              <p:nvPr/>
            </p:nvSpPr>
            <p:spPr bwMode="auto">
              <a:xfrm>
                <a:off x="6036736" y="2681195"/>
                <a:ext cx="254793" cy="247649"/>
              </a:xfrm>
              <a:custGeom>
                <a:avLst/>
                <a:gdLst>
                  <a:gd name="T0" fmla="*/ 35 w 69"/>
                  <a:gd name="T1" fmla="*/ 0 h 67"/>
                  <a:gd name="T2" fmla="*/ 56 w 69"/>
                  <a:gd name="T3" fmla="*/ 0 h 67"/>
                  <a:gd name="T4" fmla="*/ 54 w 69"/>
                  <a:gd name="T5" fmla="*/ 6 h 67"/>
                  <a:gd name="T6" fmla="*/ 69 w 69"/>
                  <a:gd name="T7" fmla="*/ 6 h 67"/>
                  <a:gd name="T8" fmla="*/ 67 w 69"/>
                  <a:gd name="T9" fmla="*/ 22 h 67"/>
                  <a:gd name="T10" fmla="*/ 55 w 69"/>
                  <a:gd name="T11" fmla="*/ 36 h 67"/>
                  <a:gd name="T12" fmla="*/ 59 w 69"/>
                  <a:gd name="T13" fmla="*/ 39 h 67"/>
                  <a:gd name="T14" fmla="*/ 51 w 69"/>
                  <a:gd name="T15" fmla="*/ 41 h 67"/>
                  <a:gd name="T16" fmla="*/ 51 w 69"/>
                  <a:gd name="T17" fmla="*/ 37 h 67"/>
                  <a:gd name="T18" fmla="*/ 45 w 69"/>
                  <a:gd name="T19" fmla="*/ 47 h 67"/>
                  <a:gd name="T20" fmla="*/ 45 w 69"/>
                  <a:gd name="T21" fmla="*/ 59 h 67"/>
                  <a:gd name="T22" fmla="*/ 53 w 69"/>
                  <a:gd name="T23" fmla="*/ 67 h 67"/>
                  <a:gd name="T24" fmla="*/ 21 w 69"/>
                  <a:gd name="T25" fmla="*/ 59 h 67"/>
                  <a:gd name="T26" fmla="*/ 27 w 69"/>
                  <a:gd name="T27" fmla="*/ 59 h 67"/>
                  <a:gd name="T28" fmla="*/ 34 w 69"/>
                  <a:gd name="T29" fmla="*/ 57 h 67"/>
                  <a:gd name="T30" fmla="*/ 30 w 69"/>
                  <a:gd name="T31" fmla="*/ 47 h 67"/>
                  <a:gd name="T32" fmla="*/ 27 w 69"/>
                  <a:gd name="T33" fmla="*/ 42 h 67"/>
                  <a:gd name="T34" fmla="*/ 19 w 69"/>
                  <a:gd name="T35" fmla="*/ 39 h 67"/>
                  <a:gd name="T36" fmla="*/ 16 w 69"/>
                  <a:gd name="T37" fmla="*/ 40 h 67"/>
                  <a:gd name="T38" fmla="*/ 12 w 69"/>
                  <a:gd name="T39" fmla="*/ 35 h 67"/>
                  <a:gd name="T40" fmla="*/ 15 w 69"/>
                  <a:gd name="T41" fmla="*/ 34 h 67"/>
                  <a:gd name="T42" fmla="*/ 1 w 69"/>
                  <a:gd name="T43" fmla="*/ 8 h 67"/>
                  <a:gd name="T44" fmla="*/ 2 w 69"/>
                  <a:gd name="T45" fmla="*/ 6 h 67"/>
                  <a:gd name="T46" fmla="*/ 17 w 69"/>
                  <a:gd name="T47" fmla="*/ 6 h 67"/>
                  <a:gd name="T48" fmla="*/ 24 w 69"/>
                  <a:gd name="T49" fmla="*/ 4 h 67"/>
                  <a:gd name="T50" fmla="*/ 29 w 69"/>
                  <a:gd name="T51" fmla="*/ 35 h 67"/>
                  <a:gd name="T52" fmla="*/ 24 w 69"/>
                  <a:gd name="T53" fmla="*/ 4 h 67"/>
                  <a:gd name="T54" fmla="*/ 53 w 69"/>
                  <a:gd name="T55" fmla="*/ 30 h 67"/>
                  <a:gd name="T56" fmla="*/ 65 w 69"/>
                  <a:gd name="T57" fmla="*/ 10 h 67"/>
                  <a:gd name="T58" fmla="*/ 55 w 69"/>
                  <a:gd name="T59" fmla="*/ 15 h 67"/>
                  <a:gd name="T60" fmla="*/ 17 w 69"/>
                  <a:gd name="T61" fmla="*/ 30 h 67"/>
                  <a:gd name="T62" fmla="*/ 14 w 69"/>
                  <a:gd name="T63" fmla="*/ 15 h 67"/>
                  <a:gd name="T64" fmla="*/ 4 w 69"/>
                  <a:gd name="T65" fmla="*/ 10 h 67"/>
                  <a:gd name="T66" fmla="*/ 17 w 69"/>
                  <a:gd name="T67" fmla="*/ 3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 h="67">
                    <a:moveTo>
                      <a:pt x="14" y="0"/>
                    </a:moveTo>
                    <a:cubicBezTo>
                      <a:pt x="35" y="0"/>
                      <a:pt x="35" y="0"/>
                      <a:pt x="35" y="0"/>
                    </a:cubicBezTo>
                    <a:cubicBezTo>
                      <a:pt x="35" y="0"/>
                      <a:pt x="35" y="0"/>
                      <a:pt x="35" y="0"/>
                    </a:cubicBezTo>
                    <a:cubicBezTo>
                      <a:pt x="56" y="0"/>
                      <a:pt x="56" y="0"/>
                      <a:pt x="56" y="0"/>
                    </a:cubicBezTo>
                    <a:cubicBezTo>
                      <a:pt x="55" y="2"/>
                      <a:pt x="54" y="4"/>
                      <a:pt x="53" y="6"/>
                    </a:cubicBezTo>
                    <a:cubicBezTo>
                      <a:pt x="54" y="6"/>
                      <a:pt x="54" y="6"/>
                      <a:pt x="54" y="6"/>
                    </a:cubicBezTo>
                    <a:cubicBezTo>
                      <a:pt x="67" y="6"/>
                      <a:pt x="67" y="6"/>
                      <a:pt x="67" y="6"/>
                    </a:cubicBezTo>
                    <a:cubicBezTo>
                      <a:pt x="69" y="6"/>
                      <a:pt x="69" y="6"/>
                      <a:pt x="69" y="6"/>
                    </a:cubicBezTo>
                    <a:cubicBezTo>
                      <a:pt x="69" y="8"/>
                      <a:pt x="69" y="8"/>
                      <a:pt x="69" y="8"/>
                    </a:cubicBezTo>
                    <a:cubicBezTo>
                      <a:pt x="69" y="12"/>
                      <a:pt x="69" y="17"/>
                      <a:pt x="67" y="22"/>
                    </a:cubicBezTo>
                    <a:cubicBezTo>
                      <a:pt x="65" y="27"/>
                      <a:pt x="62" y="31"/>
                      <a:pt x="55" y="34"/>
                    </a:cubicBezTo>
                    <a:cubicBezTo>
                      <a:pt x="55" y="36"/>
                      <a:pt x="55" y="36"/>
                      <a:pt x="55" y="36"/>
                    </a:cubicBezTo>
                    <a:cubicBezTo>
                      <a:pt x="57" y="35"/>
                      <a:pt x="57" y="35"/>
                      <a:pt x="57" y="35"/>
                    </a:cubicBezTo>
                    <a:cubicBezTo>
                      <a:pt x="59" y="39"/>
                      <a:pt x="59" y="39"/>
                      <a:pt x="59" y="39"/>
                    </a:cubicBezTo>
                    <a:cubicBezTo>
                      <a:pt x="53" y="40"/>
                      <a:pt x="53" y="40"/>
                      <a:pt x="53" y="40"/>
                    </a:cubicBezTo>
                    <a:cubicBezTo>
                      <a:pt x="51" y="41"/>
                      <a:pt x="51" y="41"/>
                      <a:pt x="51" y="41"/>
                    </a:cubicBezTo>
                    <a:cubicBezTo>
                      <a:pt x="51" y="39"/>
                      <a:pt x="51" y="39"/>
                      <a:pt x="51" y="39"/>
                    </a:cubicBezTo>
                    <a:cubicBezTo>
                      <a:pt x="51" y="37"/>
                      <a:pt x="51" y="37"/>
                      <a:pt x="51" y="37"/>
                    </a:cubicBezTo>
                    <a:cubicBezTo>
                      <a:pt x="50" y="38"/>
                      <a:pt x="48" y="40"/>
                      <a:pt x="45" y="41"/>
                    </a:cubicBezTo>
                    <a:cubicBezTo>
                      <a:pt x="45" y="47"/>
                      <a:pt x="45" y="47"/>
                      <a:pt x="45" y="47"/>
                    </a:cubicBezTo>
                    <a:cubicBezTo>
                      <a:pt x="41" y="47"/>
                      <a:pt x="41" y="47"/>
                      <a:pt x="41" y="47"/>
                    </a:cubicBezTo>
                    <a:cubicBezTo>
                      <a:pt x="41" y="52"/>
                      <a:pt x="42" y="56"/>
                      <a:pt x="45" y="59"/>
                    </a:cubicBezTo>
                    <a:cubicBezTo>
                      <a:pt x="50" y="59"/>
                      <a:pt x="50" y="59"/>
                      <a:pt x="50" y="59"/>
                    </a:cubicBezTo>
                    <a:cubicBezTo>
                      <a:pt x="53" y="67"/>
                      <a:pt x="53" y="67"/>
                      <a:pt x="53" y="67"/>
                    </a:cubicBezTo>
                    <a:cubicBezTo>
                      <a:pt x="18" y="67"/>
                      <a:pt x="18" y="67"/>
                      <a:pt x="18" y="67"/>
                    </a:cubicBezTo>
                    <a:cubicBezTo>
                      <a:pt x="21" y="59"/>
                      <a:pt x="21" y="59"/>
                      <a:pt x="21" y="59"/>
                    </a:cubicBezTo>
                    <a:cubicBezTo>
                      <a:pt x="25" y="59"/>
                      <a:pt x="25" y="59"/>
                      <a:pt x="25" y="59"/>
                    </a:cubicBezTo>
                    <a:cubicBezTo>
                      <a:pt x="27" y="59"/>
                      <a:pt x="27" y="59"/>
                      <a:pt x="27" y="59"/>
                    </a:cubicBezTo>
                    <a:cubicBezTo>
                      <a:pt x="34" y="59"/>
                      <a:pt x="34" y="59"/>
                      <a:pt x="34" y="59"/>
                    </a:cubicBezTo>
                    <a:cubicBezTo>
                      <a:pt x="34" y="57"/>
                      <a:pt x="34" y="57"/>
                      <a:pt x="34" y="57"/>
                    </a:cubicBezTo>
                    <a:cubicBezTo>
                      <a:pt x="29" y="56"/>
                      <a:pt x="29" y="56"/>
                      <a:pt x="29" y="56"/>
                    </a:cubicBezTo>
                    <a:cubicBezTo>
                      <a:pt x="30" y="53"/>
                      <a:pt x="31" y="51"/>
                      <a:pt x="30" y="47"/>
                    </a:cubicBezTo>
                    <a:cubicBezTo>
                      <a:pt x="27" y="47"/>
                      <a:pt x="27" y="47"/>
                      <a:pt x="27" y="47"/>
                    </a:cubicBezTo>
                    <a:cubicBezTo>
                      <a:pt x="27" y="42"/>
                      <a:pt x="27" y="42"/>
                      <a:pt x="27" y="42"/>
                    </a:cubicBezTo>
                    <a:cubicBezTo>
                      <a:pt x="23" y="40"/>
                      <a:pt x="20" y="38"/>
                      <a:pt x="19" y="36"/>
                    </a:cubicBezTo>
                    <a:cubicBezTo>
                      <a:pt x="19" y="39"/>
                      <a:pt x="19" y="39"/>
                      <a:pt x="19" y="39"/>
                    </a:cubicBezTo>
                    <a:cubicBezTo>
                      <a:pt x="19" y="41"/>
                      <a:pt x="19" y="41"/>
                      <a:pt x="19" y="41"/>
                    </a:cubicBezTo>
                    <a:cubicBezTo>
                      <a:pt x="16" y="40"/>
                      <a:pt x="16" y="40"/>
                      <a:pt x="16" y="40"/>
                    </a:cubicBezTo>
                    <a:cubicBezTo>
                      <a:pt x="11" y="39"/>
                      <a:pt x="11" y="39"/>
                      <a:pt x="11" y="39"/>
                    </a:cubicBezTo>
                    <a:cubicBezTo>
                      <a:pt x="12" y="35"/>
                      <a:pt x="12" y="35"/>
                      <a:pt x="12" y="35"/>
                    </a:cubicBezTo>
                    <a:cubicBezTo>
                      <a:pt x="15" y="36"/>
                      <a:pt x="15" y="36"/>
                      <a:pt x="15" y="36"/>
                    </a:cubicBezTo>
                    <a:cubicBezTo>
                      <a:pt x="15" y="34"/>
                      <a:pt x="15" y="34"/>
                      <a:pt x="15" y="34"/>
                    </a:cubicBezTo>
                    <a:cubicBezTo>
                      <a:pt x="8" y="31"/>
                      <a:pt x="5" y="27"/>
                      <a:pt x="3" y="22"/>
                    </a:cubicBezTo>
                    <a:cubicBezTo>
                      <a:pt x="1" y="17"/>
                      <a:pt x="0" y="12"/>
                      <a:pt x="1" y="8"/>
                    </a:cubicBezTo>
                    <a:cubicBezTo>
                      <a:pt x="1" y="6"/>
                      <a:pt x="1" y="6"/>
                      <a:pt x="1" y="6"/>
                    </a:cubicBezTo>
                    <a:cubicBezTo>
                      <a:pt x="2" y="6"/>
                      <a:pt x="2" y="6"/>
                      <a:pt x="2" y="6"/>
                    </a:cubicBezTo>
                    <a:cubicBezTo>
                      <a:pt x="16" y="6"/>
                      <a:pt x="16" y="6"/>
                      <a:pt x="16" y="6"/>
                    </a:cubicBezTo>
                    <a:cubicBezTo>
                      <a:pt x="17" y="6"/>
                      <a:pt x="17" y="6"/>
                      <a:pt x="17" y="6"/>
                    </a:cubicBezTo>
                    <a:cubicBezTo>
                      <a:pt x="16" y="4"/>
                      <a:pt x="15" y="2"/>
                      <a:pt x="14" y="0"/>
                    </a:cubicBezTo>
                    <a:close/>
                    <a:moveTo>
                      <a:pt x="24" y="4"/>
                    </a:moveTo>
                    <a:cubicBezTo>
                      <a:pt x="24" y="13"/>
                      <a:pt x="24" y="21"/>
                      <a:pt x="23" y="29"/>
                    </a:cubicBezTo>
                    <a:cubicBezTo>
                      <a:pt x="23" y="33"/>
                      <a:pt x="27" y="33"/>
                      <a:pt x="29" y="35"/>
                    </a:cubicBezTo>
                    <a:cubicBezTo>
                      <a:pt x="30" y="4"/>
                      <a:pt x="30" y="4"/>
                      <a:pt x="30" y="4"/>
                    </a:cubicBezTo>
                    <a:cubicBezTo>
                      <a:pt x="28" y="4"/>
                      <a:pt x="26" y="4"/>
                      <a:pt x="24" y="4"/>
                    </a:cubicBezTo>
                    <a:close/>
                    <a:moveTo>
                      <a:pt x="52" y="15"/>
                    </a:moveTo>
                    <a:cubicBezTo>
                      <a:pt x="52" y="21"/>
                      <a:pt x="53" y="26"/>
                      <a:pt x="53" y="30"/>
                    </a:cubicBezTo>
                    <a:cubicBezTo>
                      <a:pt x="59" y="28"/>
                      <a:pt x="62" y="24"/>
                      <a:pt x="64" y="20"/>
                    </a:cubicBezTo>
                    <a:cubicBezTo>
                      <a:pt x="65" y="17"/>
                      <a:pt x="65" y="13"/>
                      <a:pt x="65" y="10"/>
                    </a:cubicBezTo>
                    <a:cubicBezTo>
                      <a:pt x="55" y="10"/>
                      <a:pt x="55" y="10"/>
                      <a:pt x="55" y="10"/>
                    </a:cubicBezTo>
                    <a:cubicBezTo>
                      <a:pt x="55" y="15"/>
                      <a:pt x="55" y="15"/>
                      <a:pt x="55" y="15"/>
                    </a:cubicBezTo>
                    <a:cubicBezTo>
                      <a:pt x="52" y="15"/>
                      <a:pt x="52" y="15"/>
                      <a:pt x="52" y="15"/>
                    </a:cubicBezTo>
                    <a:close/>
                    <a:moveTo>
                      <a:pt x="17" y="30"/>
                    </a:moveTo>
                    <a:cubicBezTo>
                      <a:pt x="17" y="26"/>
                      <a:pt x="18" y="21"/>
                      <a:pt x="18" y="15"/>
                    </a:cubicBezTo>
                    <a:cubicBezTo>
                      <a:pt x="14" y="15"/>
                      <a:pt x="14" y="15"/>
                      <a:pt x="14" y="15"/>
                    </a:cubicBezTo>
                    <a:cubicBezTo>
                      <a:pt x="14" y="10"/>
                      <a:pt x="14" y="10"/>
                      <a:pt x="14" y="10"/>
                    </a:cubicBezTo>
                    <a:cubicBezTo>
                      <a:pt x="4" y="10"/>
                      <a:pt x="4" y="10"/>
                      <a:pt x="4" y="10"/>
                    </a:cubicBezTo>
                    <a:cubicBezTo>
                      <a:pt x="4" y="13"/>
                      <a:pt x="5" y="17"/>
                      <a:pt x="6" y="20"/>
                    </a:cubicBezTo>
                    <a:cubicBezTo>
                      <a:pt x="8" y="24"/>
                      <a:pt x="11" y="28"/>
                      <a:pt x="17" y="30"/>
                    </a:cubicBezTo>
                    <a:close/>
                  </a:path>
                </a:pathLst>
              </a:custGeom>
              <a:solidFill>
                <a:schemeClr val="bg1"/>
              </a:solidFill>
              <a:ln>
                <a:noFill/>
              </a:ln>
            </p:spPr>
            <p:txBody>
              <a:bodyPr vert="horz" wrap="square" lIns="51423" tIns="25712" rIns="51423" bIns="25712" numCol="1" anchor="t" anchorCtr="0" compatLnSpc="1">
                <a:prstTxWarp prst="textNoShape">
                  <a:avLst/>
                </a:prstTxWarp>
              </a:bodyPr>
              <a:lstStyle/>
              <a:p>
                <a:pPr defTabSz="685617"/>
                <a:endParaRPr lang="zh-CN" altLang="en-US" sz="1050">
                  <a:solidFill>
                    <a:srgbClr val="FFFFFF">
                      <a:lumMod val="50000"/>
                    </a:srgbClr>
                  </a:solidFill>
                  <a:latin typeface="Calibri"/>
                  <a:ea typeface="宋体" panose="02010600030101010101" pitchFamily="2" charset="-122"/>
                </a:endParaRPr>
              </a:p>
            </p:txBody>
          </p:sp>
        </p:grpSp>
        <p:grpSp>
          <p:nvGrpSpPr>
            <p:cNvPr id="12" name="组合 11"/>
            <p:cNvGrpSpPr/>
            <p:nvPr/>
          </p:nvGrpSpPr>
          <p:grpSpPr>
            <a:xfrm>
              <a:off x="1079879" y="3838991"/>
              <a:ext cx="675000" cy="675000"/>
              <a:chOff x="992393" y="3838991"/>
              <a:chExt cx="675000" cy="675000"/>
            </a:xfrm>
          </p:grpSpPr>
          <p:sp>
            <p:nvSpPr>
              <p:cNvPr id="31" name="椭圆 30"/>
              <p:cNvSpPr/>
              <p:nvPr/>
            </p:nvSpPr>
            <p:spPr>
              <a:xfrm>
                <a:off x="992393" y="3838991"/>
                <a:ext cx="675000" cy="675000"/>
              </a:xfrm>
              <a:prstGeom prst="ellipse">
                <a:avLst/>
              </a:prstGeom>
              <a:solidFill>
                <a:srgbClr val="BE2732"/>
              </a:solidFill>
              <a:ln w="317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050">
                  <a:solidFill>
                    <a:srgbClr val="FFFFFF">
                      <a:lumMod val="50000"/>
                    </a:srgbClr>
                  </a:solidFill>
                  <a:latin typeface="Calibri"/>
                  <a:ea typeface="宋体" panose="02010600030101010101" pitchFamily="2" charset="-122"/>
                </a:endParaRPr>
              </a:p>
            </p:txBody>
          </p:sp>
          <p:sp>
            <p:nvSpPr>
              <p:cNvPr id="32" name="Freeform 37"/>
              <p:cNvSpPr>
                <a:spLocks noEditPoints="1"/>
              </p:cNvSpPr>
              <p:nvPr/>
            </p:nvSpPr>
            <p:spPr bwMode="auto">
              <a:xfrm>
                <a:off x="1179930" y="4025079"/>
                <a:ext cx="299927" cy="302825"/>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1 h 85"/>
                  <a:gd name="T16" fmla="*/ 21 w 85"/>
                  <a:gd name="T17" fmla="*/ 61 h 85"/>
                  <a:gd name="T18" fmla="*/ 21 w 85"/>
                  <a:gd name="T19" fmla="*/ 68 h 85"/>
                  <a:gd name="T20" fmla="*/ 27 w 85"/>
                  <a:gd name="T21" fmla="*/ 68 h 85"/>
                  <a:gd name="T22" fmla="*/ 27 w 85"/>
                  <a:gd name="T23" fmla="*/ 61 h 85"/>
                  <a:gd name="T24" fmla="*/ 30 w 85"/>
                  <a:gd name="T25" fmla="*/ 61 h 85"/>
                  <a:gd name="T26" fmla="*/ 30 w 85"/>
                  <a:gd name="T27" fmla="*/ 57 h 85"/>
                  <a:gd name="T28" fmla="*/ 54 w 85"/>
                  <a:gd name="T29" fmla="*/ 57 h 85"/>
                  <a:gd name="T30" fmla="*/ 54 w 85"/>
                  <a:gd name="T31" fmla="*/ 61 h 85"/>
                  <a:gd name="T32" fmla="*/ 57 w 85"/>
                  <a:gd name="T33" fmla="*/ 61 h 85"/>
                  <a:gd name="T34" fmla="*/ 57 w 85"/>
                  <a:gd name="T35" fmla="*/ 68 h 85"/>
                  <a:gd name="T36" fmla="*/ 63 w 85"/>
                  <a:gd name="T37" fmla="*/ 68 h 85"/>
                  <a:gd name="T38" fmla="*/ 63 w 85"/>
                  <a:gd name="T39" fmla="*/ 61 h 85"/>
                  <a:gd name="T40" fmla="*/ 66 w 85"/>
                  <a:gd name="T41" fmla="*/ 61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1"/>
                      <a:pt x="17" y="61"/>
                      <a:pt x="17" y="61"/>
                    </a:cubicBezTo>
                    <a:cubicBezTo>
                      <a:pt x="21" y="61"/>
                      <a:pt x="21" y="61"/>
                      <a:pt x="21" y="61"/>
                    </a:cubicBezTo>
                    <a:cubicBezTo>
                      <a:pt x="21" y="68"/>
                      <a:pt x="21" y="68"/>
                      <a:pt x="21" y="68"/>
                    </a:cubicBezTo>
                    <a:cubicBezTo>
                      <a:pt x="27" y="68"/>
                      <a:pt x="27" y="68"/>
                      <a:pt x="27" y="68"/>
                    </a:cubicBezTo>
                    <a:cubicBezTo>
                      <a:pt x="27" y="61"/>
                      <a:pt x="27" y="61"/>
                      <a:pt x="27" y="61"/>
                    </a:cubicBezTo>
                    <a:cubicBezTo>
                      <a:pt x="30" y="61"/>
                      <a:pt x="30" y="61"/>
                      <a:pt x="30" y="61"/>
                    </a:cubicBezTo>
                    <a:cubicBezTo>
                      <a:pt x="30" y="57"/>
                      <a:pt x="30" y="57"/>
                      <a:pt x="30" y="57"/>
                    </a:cubicBezTo>
                    <a:cubicBezTo>
                      <a:pt x="38" y="58"/>
                      <a:pt x="46" y="58"/>
                      <a:pt x="54" y="57"/>
                    </a:cubicBezTo>
                    <a:cubicBezTo>
                      <a:pt x="54" y="61"/>
                      <a:pt x="54" y="61"/>
                      <a:pt x="54" y="61"/>
                    </a:cubicBezTo>
                    <a:cubicBezTo>
                      <a:pt x="57" y="61"/>
                      <a:pt x="57" y="61"/>
                      <a:pt x="57" y="61"/>
                    </a:cubicBezTo>
                    <a:cubicBezTo>
                      <a:pt x="57" y="68"/>
                      <a:pt x="57" y="68"/>
                      <a:pt x="57" y="68"/>
                    </a:cubicBezTo>
                    <a:cubicBezTo>
                      <a:pt x="63" y="68"/>
                      <a:pt x="63" y="68"/>
                      <a:pt x="63" y="68"/>
                    </a:cubicBezTo>
                    <a:cubicBezTo>
                      <a:pt x="63" y="61"/>
                      <a:pt x="63" y="61"/>
                      <a:pt x="63" y="61"/>
                    </a:cubicBezTo>
                    <a:cubicBezTo>
                      <a:pt x="66" y="61"/>
                      <a:pt x="66" y="61"/>
                      <a:pt x="66" y="61"/>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a:noFill/>
              </a:ln>
            </p:spPr>
            <p:txBody>
              <a:bodyPr vert="horz" wrap="square" lIns="51423" tIns="25712" rIns="51423" bIns="25712" numCol="1" anchor="t" anchorCtr="0" compatLnSpc="1">
                <a:prstTxWarp prst="textNoShape">
                  <a:avLst/>
                </a:prstTxWarp>
              </a:bodyPr>
              <a:lstStyle/>
              <a:p>
                <a:pPr defTabSz="685617"/>
                <a:endParaRPr lang="zh-CN" altLang="en-US" sz="1050">
                  <a:solidFill>
                    <a:srgbClr val="FFFFFF">
                      <a:lumMod val="50000"/>
                    </a:srgbClr>
                  </a:solidFill>
                  <a:latin typeface="Calibri"/>
                  <a:ea typeface="宋体" panose="02010600030101010101" pitchFamily="2" charset="-122"/>
                </a:endParaRPr>
              </a:p>
            </p:txBody>
          </p:sp>
        </p:grpSp>
        <p:grpSp>
          <p:nvGrpSpPr>
            <p:cNvPr id="13" name="组合 12"/>
            <p:cNvGrpSpPr/>
            <p:nvPr/>
          </p:nvGrpSpPr>
          <p:grpSpPr>
            <a:xfrm>
              <a:off x="3496998" y="3838991"/>
              <a:ext cx="675000" cy="675000"/>
              <a:chOff x="3446502" y="3838991"/>
              <a:chExt cx="675000" cy="675000"/>
            </a:xfrm>
          </p:grpSpPr>
          <p:sp>
            <p:nvSpPr>
              <p:cNvPr id="29" name="椭圆 28"/>
              <p:cNvSpPr/>
              <p:nvPr/>
            </p:nvSpPr>
            <p:spPr>
              <a:xfrm>
                <a:off x="3446502" y="3838991"/>
                <a:ext cx="675000" cy="675000"/>
              </a:xfrm>
              <a:prstGeom prst="ellipse">
                <a:avLst/>
              </a:prstGeom>
              <a:solidFill>
                <a:schemeClr val="tx2">
                  <a:lumMod val="50000"/>
                </a:schemeClr>
              </a:solidFill>
              <a:ln w="317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050">
                  <a:solidFill>
                    <a:srgbClr val="FFFFFF">
                      <a:lumMod val="50000"/>
                    </a:srgbClr>
                  </a:solidFill>
                  <a:latin typeface="Calibri"/>
                  <a:ea typeface="宋体" panose="02010600030101010101" pitchFamily="2" charset="-122"/>
                </a:endParaRPr>
              </a:p>
            </p:txBody>
          </p:sp>
          <p:sp>
            <p:nvSpPr>
              <p:cNvPr id="30" name="Freeform 25"/>
              <p:cNvSpPr>
                <a:spLocks noEditPoints="1"/>
              </p:cNvSpPr>
              <p:nvPr/>
            </p:nvSpPr>
            <p:spPr bwMode="auto">
              <a:xfrm>
                <a:off x="3557289" y="4025079"/>
                <a:ext cx="453426" cy="302825"/>
              </a:xfrm>
              <a:custGeom>
                <a:avLst/>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chemeClr val="bg1"/>
              </a:solidFill>
              <a:ln>
                <a:noFill/>
              </a:ln>
            </p:spPr>
            <p:txBody>
              <a:bodyPr vert="horz" wrap="square" lIns="51423" tIns="25712" rIns="51423" bIns="25712" numCol="1" anchor="t" anchorCtr="0" compatLnSpc="1">
                <a:prstTxWarp prst="textNoShape">
                  <a:avLst/>
                </a:prstTxWarp>
              </a:bodyPr>
              <a:lstStyle/>
              <a:p>
                <a:pPr defTabSz="685617"/>
                <a:endParaRPr lang="zh-CN" altLang="en-US" sz="1050">
                  <a:solidFill>
                    <a:srgbClr val="FFFFFF">
                      <a:lumMod val="50000"/>
                    </a:srgbClr>
                  </a:solidFill>
                  <a:latin typeface="Calibri"/>
                  <a:ea typeface="宋体" panose="02010600030101010101" pitchFamily="2" charset="-122"/>
                </a:endParaRPr>
              </a:p>
            </p:txBody>
          </p:sp>
        </p:grpSp>
        <p:grpSp>
          <p:nvGrpSpPr>
            <p:cNvPr id="14" name="组合 13"/>
            <p:cNvGrpSpPr/>
            <p:nvPr/>
          </p:nvGrpSpPr>
          <p:grpSpPr>
            <a:xfrm>
              <a:off x="5914118" y="3838991"/>
              <a:ext cx="675000" cy="675000"/>
              <a:chOff x="5826632" y="3838991"/>
              <a:chExt cx="675000" cy="675000"/>
            </a:xfrm>
          </p:grpSpPr>
          <p:sp>
            <p:nvSpPr>
              <p:cNvPr id="27" name="椭圆 26"/>
              <p:cNvSpPr/>
              <p:nvPr/>
            </p:nvSpPr>
            <p:spPr>
              <a:xfrm>
                <a:off x="5826632" y="3838991"/>
                <a:ext cx="675000" cy="675000"/>
              </a:xfrm>
              <a:prstGeom prst="ellipse">
                <a:avLst/>
              </a:prstGeom>
              <a:solidFill>
                <a:srgbClr val="BE2732"/>
              </a:solidFill>
              <a:ln w="317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050">
                  <a:solidFill>
                    <a:srgbClr val="FFFFFF">
                      <a:lumMod val="50000"/>
                    </a:srgbClr>
                  </a:solidFill>
                  <a:latin typeface="Calibri"/>
                  <a:ea typeface="宋体" panose="02010600030101010101" pitchFamily="2" charset="-122"/>
                </a:endParaRPr>
              </a:p>
            </p:txBody>
          </p:sp>
          <p:sp>
            <p:nvSpPr>
              <p:cNvPr id="28" name="Freeform 17"/>
              <p:cNvSpPr>
                <a:spLocks noEditPoints="1"/>
              </p:cNvSpPr>
              <p:nvPr/>
            </p:nvSpPr>
            <p:spPr bwMode="auto">
              <a:xfrm>
                <a:off x="6056132" y="4000991"/>
                <a:ext cx="216000" cy="351000"/>
              </a:xfrm>
              <a:custGeom>
                <a:avLst/>
                <a:gdLst>
                  <a:gd name="T0" fmla="*/ 57 w 67"/>
                  <a:gd name="T1" fmla="*/ 10 h 106"/>
                  <a:gd name="T2" fmla="*/ 62 w 67"/>
                  <a:gd name="T3" fmla="*/ 51 h 106"/>
                  <a:gd name="T4" fmla="*/ 51 w 67"/>
                  <a:gd name="T5" fmla="*/ 65 h 106"/>
                  <a:gd name="T6" fmla="*/ 55 w 67"/>
                  <a:gd name="T7" fmla="*/ 65 h 106"/>
                  <a:gd name="T8" fmla="*/ 57 w 67"/>
                  <a:gd name="T9" fmla="*/ 73 h 106"/>
                  <a:gd name="T10" fmla="*/ 56 w 67"/>
                  <a:gd name="T11" fmla="*/ 79 h 106"/>
                  <a:gd name="T12" fmla="*/ 57 w 67"/>
                  <a:gd name="T13" fmla="*/ 86 h 106"/>
                  <a:gd name="T14" fmla="*/ 55 w 67"/>
                  <a:gd name="T15" fmla="*/ 93 h 106"/>
                  <a:gd name="T16" fmla="*/ 15 w 67"/>
                  <a:gd name="T17" fmla="*/ 97 h 106"/>
                  <a:gd name="T18" fmla="*/ 12 w 67"/>
                  <a:gd name="T19" fmla="*/ 94 h 106"/>
                  <a:gd name="T20" fmla="*/ 12 w 67"/>
                  <a:gd name="T21" fmla="*/ 83 h 106"/>
                  <a:gd name="T22" fmla="*/ 12 w 67"/>
                  <a:gd name="T23" fmla="*/ 82 h 106"/>
                  <a:gd name="T24" fmla="*/ 12 w 67"/>
                  <a:gd name="T25" fmla="*/ 71 h 106"/>
                  <a:gd name="T26" fmla="*/ 14 w 67"/>
                  <a:gd name="T27" fmla="*/ 69 h 106"/>
                  <a:gd name="T28" fmla="*/ 16 w 67"/>
                  <a:gd name="T29" fmla="*/ 62 h 106"/>
                  <a:gd name="T30" fmla="*/ 0 w 67"/>
                  <a:gd name="T31" fmla="*/ 34 h 106"/>
                  <a:gd name="T32" fmla="*/ 33 w 67"/>
                  <a:gd name="T33" fmla="*/ 0 h 106"/>
                  <a:gd name="T34" fmla="*/ 28 w 67"/>
                  <a:gd name="T35" fmla="*/ 40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1 h 106"/>
                  <a:gd name="T48" fmla="*/ 44 w 67"/>
                  <a:gd name="T49" fmla="*/ 66 h 106"/>
                  <a:gd name="T50" fmla="*/ 44 w 67"/>
                  <a:gd name="T51" fmla="*/ 58 h 106"/>
                  <a:gd name="T52" fmla="*/ 56 w 67"/>
                  <a:gd name="T53" fmla="*/ 47 h 106"/>
                  <a:gd name="T54" fmla="*/ 52 w 67"/>
                  <a:gd name="T55" fmla="*/ 15 h 106"/>
                  <a:gd name="T56" fmla="*/ 14 w 67"/>
                  <a:gd name="T57" fmla="*/ 15 h 106"/>
                  <a:gd name="T58" fmla="*/ 11 w 67"/>
                  <a:gd name="T59" fmla="*/ 47 h 106"/>
                  <a:gd name="T60" fmla="*/ 23 w 67"/>
                  <a:gd name="T61" fmla="*/ 58 h 106"/>
                  <a:gd name="T62" fmla="*/ 23 w 67"/>
                  <a:gd name="T63" fmla="*/ 67 h 106"/>
                  <a:gd name="T64" fmla="*/ 29 w 67"/>
                  <a:gd name="T65" fmla="*/ 51 h 106"/>
                  <a:gd name="T66" fmla="*/ 25 w 67"/>
                  <a:gd name="T67" fmla="*/ 38 h 106"/>
                  <a:gd name="T68" fmla="*/ 40 w 67"/>
                  <a:gd name="T69" fmla="*/ 42 h 106"/>
                  <a:gd name="T70" fmla="*/ 36 w 67"/>
                  <a:gd name="T71" fmla="*/ 41 h 106"/>
                  <a:gd name="T72" fmla="*/ 30 w 67"/>
                  <a:gd name="T73" fmla="*/ 41 h 106"/>
                  <a:gd name="T74" fmla="*/ 27 w 67"/>
                  <a:gd name="T75" fmla="*/ 42 h 106"/>
                  <a:gd name="T76" fmla="*/ 32 w 67"/>
                  <a:gd name="T77" fmla="*/ 50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89 h 106"/>
                  <a:gd name="T94" fmla="*/ 50 w 67"/>
                  <a:gd name="T95" fmla="*/ 86 h 106"/>
                  <a:gd name="T96" fmla="*/ 50 w 67"/>
                  <a:gd name="T97" fmla="*/ 73 h 106"/>
                  <a:gd name="T98" fmla="*/ 17 w 67"/>
                  <a:gd name="T99" fmla="*/ 76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4"/>
                      <a:pt x="67" y="34"/>
                    </a:cubicBezTo>
                    <a:cubicBezTo>
                      <a:pt x="67" y="40"/>
                      <a:pt x="65" y="46"/>
                      <a:pt x="62" y="51"/>
                    </a:cubicBezTo>
                    <a:cubicBezTo>
                      <a:pt x="59" y="55"/>
                      <a:pt x="56" y="59"/>
                      <a:pt x="51" y="62"/>
                    </a:cubicBezTo>
                    <a:cubicBezTo>
                      <a:pt x="51" y="65"/>
                      <a:pt x="51" y="65"/>
                      <a:pt x="51" y="65"/>
                    </a:cubicBezTo>
                    <a:cubicBezTo>
                      <a:pt x="52" y="65"/>
                      <a:pt x="52" y="65"/>
                      <a:pt x="52" y="65"/>
                    </a:cubicBezTo>
                    <a:cubicBezTo>
                      <a:pt x="55" y="65"/>
                      <a:pt x="55" y="65"/>
                      <a:pt x="55" y="65"/>
                    </a:cubicBezTo>
                    <a:cubicBezTo>
                      <a:pt x="56" y="67"/>
                      <a:pt x="56" y="67"/>
                      <a:pt x="56" y="67"/>
                    </a:cubicBezTo>
                    <a:cubicBezTo>
                      <a:pt x="57" y="69"/>
                      <a:pt x="57" y="71"/>
                      <a:pt x="57" y="73"/>
                    </a:cubicBezTo>
                    <a:cubicBezTo>
                      <a:pt x="57" y="75"/>
                      <a:pt x="57" y="77"/>
                      <a:pt x="56" y="79"/>
                    </a:cubicBezTo>
                    <a:cubicBezTo>
                      <a:pt x="56" y="79"/>
                      <a:pt x="56" y="79"/>
                      <a:pt x="56" y="79"/>
                    </a:cubicBezTo>
                    <a:cubicBezTo>
                      <a:pt x="56" y="80"/>
                      <a:pt x="56" y="80"/>
                      <a:pt x="56" y="80"/>
                    </a:cubicBezTo>
                    <a:cubicBezTo>
                      <a:pt x="57" y="82"/>
                      <a:pt x="57" y="84"/>
                      <a:pt x="57" y="86"/>
                    </a:cubicBezTo>
                    <a:cubicBezTo>
                      <a:pt x="57" y="88"/>
                      <a:pt x="57" y="89"/>
                      <a:pt x="56" y="91"/>
                    </a:cubicBezTo>
                    <a:cubicBezTo>
                      <a:pt x="55" y="93"/>
                      <a:pt x="55" y="93"/>
                      <a:pt x="55" y="93"/>
                    </a:cubicBezTo>
                    <a:cubicBezTo>
                      <a:pt x="53" y="93"/>
                      <a:pt x="53" y="93"/>
                      <a:pt x="53" y="93"/>
                    </a:cubicBezTo>
                    <a:cubicBezTo>
                      <a:pt x="15" y="97"/>
                      <a:pt x="15" y="97"/>
                      <a:pt x="15" y="97"/>
                    </a:cubicBezTo>
                    <a:cubicBezTo>
                      <a:pt x="12" y="97"/>
                      <a:pt x="12" y="97"/>
                      <a:pt x="12" y="97"/>
                    </a:cubicBezTo>
                    <a:cubicBezTo>
                      <a:pt x="12" y="94"/>
                      <a:pt x="12" y="94"/>
                      <a:pt x="12" y="94"/>
                    </a:cubicBezTo>
                    <a:cubicBezTo>
                      <a:pt x="11" y="93"/>
                      <a:pt x="10" y="91"/>
                      <a:pt x="10" y="89"/>
                    </a:cubicBezTo>
                    <a:cubicBezTo>
                      <a:pt x="10" y="87"/>
                      <a:pt x="11" y="85"/>
                      <a:pt x="12" y="83"/>
                    </a:cubicBezTo>
                    <a:cubicBezTo>
                      <a:pt x="12" y="83"/>
                      <a:pt x="12" y="83"/>
                      <a:pt x="12" y="83"/>
                    </a:cubicBezTo>
                    <a:cubicBezTo>
                      <a:pt x="12" y="82"/>
                      <a:pt x="12" y="82"/>
                      <a:pt x="12" y="82"/>
                    </a:cubicBezTo>
                    <a:cubicBezTo>
                      <a:pt x="11" y="80"/>
                      <a:pt x="10" y="79"/>
                      <a:pt x="10" y="77"/>
                    </a:cubicBezTo>
                    <a:cubicBezTo>
                      <a:pt x="10" y="75"/>
                      <a:pt x="11" y="73"/>
                      <a:pt x="12" y="71"/>
                    </a:cubicBezTo>
                    <a:cubicBezTo>
                      <a:pt x="13" y="69"/>
                      <a:pt x="13" y="69"/>
                      <a:pt x="13" y="69"/>
                    </a:cubicBezTo>
                    <a:cubicBezTo>
                      <a:pt x="14" y="69"/>
                      <a:pt x="14" y="69"/>
                      <a:pt x="14" y="69"/>
                    </a:cubicBezTo>
                    <a:cubicBezTo>
                      <a:pt x="16" y="69"/>
                      <a:pt x="16" y="69"/>
                      <a:pt x="16" y="69"/>
                    </a:cubicBezTo>
                    <a:cubicBezTo>
                      <a:pt x="16" y="62"/>
                      <a:pt x="16" y="62"/>
                      <a:pt x="16" y="62"/>
                    </a:cubicBezTo>
                    <a:cubicBezTo>
                      <a:pt x="11" y="60"/>
                      <a:pt x="7" y="56"/>
                      <a:pt x="5" y="51"/>
                    </a:cubicBezTo>
                    <a:cubicBezTo>
                      <a:pt x="1" y="46"/>
                      <a:pt x="0" y="40"/>
                      <a:pt x="0" y="34"/>
                    </a:cubicBezTo>
                    <a:cubicBezTo>
                      <a:pt x="0" y="24"/>
                      <a:pt x="3" y="16"/>
                      <a:pt x="10" y="10"/>
                    </a:cubicBezTo>
                    <a:cubicBezTo>
                      <a:pt x="16" y="4"/>
                      <a:pt x="24" y="0"/>
                      <a:pt x="33" y="0"/>
                    </a:cubicBezTo>
                    <a:close/>
                    <a:moveTo>
                      <a:pt x="26" y="40"/>
                    </a:moveTo>
                    <a:cubicBezTo>
                      <a:pt x="26" y="40"/>
                      <a:pt x="27" y="40"/>
                      <a:pt x="28" y="40"/>
                    </a:cubicBezTo>
                    <a:cubicBezTo>
                      <a:pt x="28" y="40"/>
                      <a:pt x="29" y="40"/>
                      <a:pt x="30" y="40"/>
                    </a:cubicBezTo>
                    <a:cubicBezTo>
                      <a:pt x="30" y="39"/>
                      <a:pt x="30" y="39"/>
                      <a:pt x="30" y="39"/>
                    </a:cubicBezTo>
                    <a:cubicBezTo>
                      <a:pt x="31" y="40"/>
                      <a:pt x="31" y="40"/>
                      <a:pt x="31" y="40"/>
                    </a:cubicBezTo>
                    <a:cubicBezTo>
                      <a:pt x="32" y="40"/>
                      <a:pt x="32" y="41"/>
                      <a:pt x="33" y="41"/>
                    </a:cubicBezTo>
                    <a:cubicBezTo>
                      <a:pt x="34" y="41"/>
                      <a:pt x="35" y="40"/>
                      <a:pt x="35" y="40"/>
                    </a:cubicBezTo>
                    <a:cubicBezTo>
                      <a:pt x="36" y="39"/>
                      <a:pt x="36" y="39"/>
                      <a:pt x="36" y="39"/>
                    </a:cubicBezTo>
                    <a:cubicBezTo>
                      <a:pt x="36" y="40"/>
                      <a:pt x="36" y="40"/>
                      <a:pt x="36" y="40"/>
                    </a:cubicBezTo>
                    <a:cubicBezTo>
                      <a:pt x="37" y="41"/>
                      <a:pt x="38" y="41"/>
                      <a:pt x="39" y="41"/>
                    </a:cubicBezTo>
                    <a:cubicBezTo>
                      <a:pt x="40" y="41"/>
                      <a:pt x="41" y="40"/>
                      <a:pt x="42" y="40"/>
                    </a:cubicBezTo>
                    <a:cubicBezTo>
                      <a:pt x="43" y="38"/>
                      <a:pt x="43" y="38"/>
                      <a:pt x="43" y="38"/>
                    </a:cubicBezTo>
                    <a:cubicBezTo>
                      <a:pt x="46" y="40"/>
                      <a:pt x="46" y="40"/>
                      <a:pt x="46" y="40"/>
                    </a:cubicBezTo>
                    <a:cubicBezTo>
                      <a:pt x="39" y="51"/>
                      <a:pt x="39" y="51"/>
                      <a:pt x="39" y="51"/>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1"/>
                      <a:pt x="56" y="47"/>
                    </a:cubicBezTo>
                    <a:cubicBezTo>
                      <a:pt x="58" y="43"/>
                      <a:pt x="60" y="39"/>
                      <a:pt x="60" y="34"/>
                    </a:cubicBezTo>
                    <a:cubicBezTo>
                      <a:pt x="60" y="26"/>
                      <a:pt x="57" y="20"/>
                      <a:pt x="52" y="15"/>
                    </a:cubicBezTo>
                    <a:cubicBezTo>
                      <a:pt x="47" y="10"/>
                      <a:pt x="41" y="7"/>
                      <a:pt x="33" y="7"/>
                    </a:cubicBezTo>
                    <a:cubicBezTo>
                      <a:pt x="26" y="7"/>
                      <a:pt x="19" y="10"/>
                      <a:pt x="14" y="15"/>
                    </a:cubicBezTo>
                    <a:cubicBezTo>
                      <a:pt x="10" y="20"/>
                      <a:pt x="7" y="26"/>
                      <a:pt x="7" y="34"/>
                    </a:cubicBezTo>
                    <a:cubicBezTo>
                      <a:pt x="7" y="39"/>
                      <a:pt x="8" y="43"/>
                      <a:pt x="11" y="47"/>
                    </a:cubicBezTo>
                    <a:cubicBezTo>
                      <a:pt x="13" y="52"/>
                      <a:pt x="17" y="55"/>
                      <a:pt x="21" y="57"/>
                    </a:cubicBezTo>
                    <a:cubicBezTo>
                      <a:pt x="23" y="58"/>
                      <a:pt x="23" y="58"/>
                      <a:pt x="23" y="58"/>
                    </a:cubicBezTo>
                    <a:cubicBezTo>
                      <a:pt x="23" y="60"/>
                      <a:pt x="23" y="60"/>
                      <a:pt x="23" y="60"/>
                    </a:cubicBezTo>
                    <a:cubicBezTo>
                      <a:pt x="23" y="67"/>
                      <a:pt x="23" y="67"/>
                      <a:pt x="23" y="67"/>
                    </a:cubicBezTo>
                    <a:cubicBezTo>
                      <a:pt x="29" y="67"/>
                      <a:pt x="29" y="67"/>
                      <a:pt x="29" y="67"/>
                    </a:cubicBezTo>
                    <a:cubicBezTo>
                      <a:pt x="29" y="51"/>
                      <a:pt x="29" y="51"/>
                      <a:pt x="29" y="51"/>
                    </a:cubicBezTo>
                    <a:cubicBezTo>
                      <a:pt x="22" y="40"/>
                      <a:pt x="22" y="40"/>
                      <a:pt x="22" y="40"/>
                    </a:cubicBezTo>
                    <a:cubicBezTo>
                      <a:pt x="25" y="38"/>
                      <a:pt x="25" y="38"/>
                      <a:pt x="25" y="38"/>
                    </a:cubicBezTo>
                    <a:cubicBezTo>
                      <a:pt x="26" y="40"/>
                      <a:pt x="26" y="40"/>
                      <a:pt x="26" y="40"/>
                    </a:cubicBezTo>
                    <a:close/>
                    <a:moveTo>
                      <a:pt x="40" y="42"/>
                    </a:moveTo>
                    <a:cubicBezTo>
                      <a:pt x="40" y="42"/>
                      <a:pt x="40" y="42"/>
                      <a:pt x="39" y="42"/>
                    </a:cubicBezTo>
                    <a:cubicBezTo>
                      <a:pt x="38" y="43"/>
                      <a:pt x="37" y="42"/>
                      <a:pt x="36" y="41"/>
                    </a:cubicBezTo>
                    <a:cubicBezTo>
                      <a:pt x="35" y="42"/>
                      <a:pt x="34" y="43"/>
                      <a:pt x="33" y="42"/>
                    </a:cubicBezTo>
                    <a:cubicBezTo>
                      <a:pt x="32" y="42"/>
                      <a:pt x="31" y="42"/>
                      <a:pt x="30" y="41"/>
                    </a:cubicBezTo>
                    <a:cubicBezTo>
                      <a:pt x="29" y="42"/>
                      <a:pt x="28" y="42"/>
                      <a:pt x="28" y="42"/>
                    </a:cubicBezTo>
                    <a:cubicBezTo>
                      <a:pt x="27" y="42"/>
                      <a:pt x="27" y="42"/>
                      <a:pt x="27" y="42"/>
                    </a:cubicBezTo>
                    <a:cubicBezTo>
                      <a:pt x="32" y="50"/>
                      <a:pt x="32" y="50"/>
                      <a:pt x="32" y="50"/>
                    </a:cubicBezTo>
                    <a:cubicBezTo>
                      <a:pt x="32" y="50"/>
                      <a:pt x="32" y="50"/>
                      <a:pt x="32" y="50"/>
                    </a:cubicBezTo>
                    <a:cubicBezTo>
                      <a:pt x="32" y="51"/>
                      <a:pt x="32" y="51"/>
                      <a:pt x="32" y="51"/>
                    </a:cubicBezTo>
                    <a:cubicBezTo>
                      <a:pt x="32" y="67"/>
                      <a:pt x="32" y="67"/>
                      <a:pt x="32" y="67"/>
                    </a:cubicBezTo>
                    <a:cubicBezTo>
                      <a:pt x="35" y="67"/>
                      <a:pt x="35" y="67"/>
                      <a:pt x="35" y="67"/>
                    </a:cubicBezTo>
                    <a:cubicBezTo>
                      <a:pt x="35" y="51"/>
                      <a:pt x="35" y="51"/>
                      <a:pt x="35" y="51"/>
                    </a:cubicBezTo>
                    <a:cubicBezTo>
                      <a:pt x="35" y="50"/>
                      <a:pt x="35" y="50"/>
                      <a:pt x="35" y="50"/>
                    </a:cubicBezTo>
                    <a:cubicBezTo>
                      <a:pt x="35" y="50"/>
                      <a:pt x="35" y="50"/>
                      <a:pt x="35" y="50"/>
                    </a:cubicBezTo>
                    <a:cubicBezTo>
                      <a:pt x="40" y="42"/>
                      <a:pt x="40" y="42"/>
                      <a:pt x="40" y="42"/>
                    </a:cubicBezTo>
                    <a:close/>
                    <a:moveTo>
                      <a:pt x="43" y="96"/>
                    </a:moveTo>
                    <a:cubicBezTo>
                      <a:pt x="24" y="98"/>
                      <a:pt x="24" y="98"/>
                      <a:pt x="24" y="98"/>
                    </a:cubicBezTo>
                    <a:cubicBezTo>
                      <a:pt x="25" y="103"/>
                      <a:pt x="29" y="106"/>
                      <a:pt x="34" y="106"/>
                    </a:cubicBezTo>
                    <a:cubicBezTo>
                      <a:pt x="39" y="106"/>
                      <a:pt x="43" y="102"/>
                      <a:pt x="43" y="97"/>
                    </a:cubicBezTo>
                    <a:cubicBezTo>
                      <a:pt x="43" y="96"/>
                      <a:pt x="43" y="96"/>
                      <a:pt x="43" y="96"/>
                    </a:cubicBezTo>
                    <a:close/>
                    <a:moveTo>
                      <a:pt x="50" y="85"/>
                    </a:moveTo>
                    <a:cubicBezTo>
                      <a:pt x="17" y="88"/>
                      <a:pt x="17" y="88"/>
                      <a:pt x="17" y="88"/>
                    </a:cubicBezTo>
                    <a:cubicBezTo>
                      <a:pt x="17" y="88"/>
                      <a:pt x="17" y="89"/>
                      <a:pt x="17" y="89"/>
                    </a:cubicBezTo>
                    <a:cubicBezTo>
                      <a:pt x="17" y="89"/>
                      <a:pt x="17" y="89"/>
                      <a:pt x="17" y="89"/>
                    </a:cubicBezTo>
                    <a:cubicBezTo>
                      <a:pt x="50" y="87"/>
                      <a:pt x="50" y="87"/>
                      <a:pt x="50" y="87"/>
                    </a:cubicBezTo>
                    <a:cubicBezTo>
                      <a:pt x="50" y="86"/>
                      <a:pt x="50" y="86"/>
                      <a:pt x="50" y="86"/>
                    </a:cubicBezTo>
                    <a:cubicBezTo>
                      <a:pt x="50" y="85"/>
                      <a:pt x="50" y="85"/>
                      <a:pt x="50" y="85"/>
                    </a:cubicBezTo>
                    <a:close/>
                    <a:moveTo>
                      <a:pt x="50" y="73"/>
                    </a:moveTo>
                    <a:cubicBezTo>
                      <a:pt x="17" y="75"/>
                      <a:pt x="17" y="75"/>
                      <a:pt x="17" y="75"/>
                    </a:cubicBezTo>
                    <a:cubicBezTo>
                      <a:pt x="17" y="76"/>
                      <a:pt x="17" y="76"/>
                      <a:pt x="17" y="76"/>
                    </a:cubicBezTo>
                    <a:cubicBezTo>
                      <a:pt x="17" y="77"/>
                      <a:pt x="17" y="77"/>
                      <a:pt x="17" y="77"/>
                    </a:cubicBezTo>
                    <a:cubicBezTo>
                      <a:pt x="50" y="74"/>
                      <a:pt x="50" y="74"/>
                      <a:pt x="50" y="74"/>
                    </a:cubicBezTo>
                    <a:cubicBezTo>
                      <a:pt x="50" y="74"/>
                      <a:pt x="50" y="73"/>
                      <a:pt x="50" y="73"/>
                    </a:cubicBezTo>
                    <a:cubicBezTo>
                      <a:pt x="50" y="73"/>
                      <a:pt x="50" y="73"/>
                      <a:pt x="50" y="73"/>
                    </a:cubicBezTo>
                    <a:close/>
                  </a:path>
                </a:pathLst>
              </a:custGeom>
              <a:solidFill>
                <a:schemeClr val="bg1"/>
              </a:solidFill>
              <a:ln>
                <a:noFill/>
              </a:ln>
            </p:spPr>
            <p:txBody>
              <a:bodyPr vert="horz" wrap="square" lIns="51423" tIns="25712" rIns="51423" bIns="25712" numCol="1" anchor="t" anchorCtr="0" compatLnSpc="1">
                <a:prstTxWarp prst="textNoShape">
                  <a:avLst/>
                </a:prstTxWarp>
              </a:bodyPr>
              <a:lstStyle/>
              <a:p>
                <a:pPr defTabSz="685617"/>
                <a:endParaRPr lang="zh-CN" altLang="en-US" sz="1050">
                  <a:solidFill>
                    <a:srgbClr val="FFFFFF">
                      <a:lumMod val="50000"/>
                    </a:srgbClr>
                  </a:solidFill>
                  <a:latin typeface="Calibri"/>
                  <a:ea typeface="宋体" panose="02010600030101010101" pitchFamily="2" charset="-122"/>
                </a:endParaRPr>
              </a:p>
            </p:txBody>
          </p:sp>
        </p:grpSp>
        <p:sp>
          <p:nvSpPr>
            <p:cNvPr id="15" name="文本框 29"/>
            <p:cNvSpPr txBox="1"/>
            <p:nvPr/>
          </p:nvSpPr>
          <p:spPr>
            <a:xfrm>
              <a:off x="1800139" y="2606916"/>
              <a:ext cx="1801467" cy="276532"/>
            </a:xfrm>
            <a:prstGeom prst="rect">
              <a:avLst/>
            </a:prstGeom>
            <a:noFill/>
            <a:ln>
              <a:noFill/>
            </a:ln>
          </p:spPr>
          <p:txBody>
            <a:bodyPr wrap="square" rtlCol="0">
              <a:spAutoFit/>
            </a:bodyPr>
            <a:lstStyle/>
            <a:p>
              <a:pPr defTabSz="685617"/>
              <a:r>
                <a:rPr lang="zh-CN" altLang="en-US" sz="1500" dirty="0">
                  <a:solidFill>
                    <a:srgbClr val="FFFFFF">
                      <a:lumMod val="50000"/>
                    </a:srgbClr>
                  </a:solidFill>
                  <a:latin typeface="微软雅黑" panose="020B0503020204020204" pitchFamily="34" charset="-122"/>
                  <a:ea typeface="微软雅黑" panose="020B0503020204020204" pitchFamily="34" charset="-122"/>
                </a:rPr>
                <a:t>加入标题描述</a:t>
              </a:r>
            </a:p>
          </p:txBody>
        </p:sp>
        <p:sp>
          <p:nvSpPr>
            <p:cNvPr id="16" name="文本框 30"/>
            <p:cNvSpPr txBox="1"/>
            <p:nvPr/>
          </p:nvSpPr>
          <p:spPr>
            <a:xfrm>
              <a:off x="1832734" y="2867452"/>
              <a:ext cx="1801467" cy="187647"/>
            </a:xfrm>
            <a:prstGeom prst="rect">
              <a:avLst/>
            </a:prstGeom>
            <a:noFill/>
            <a:ln>
              <a:noFill/>
            </a:ln>
          </p:spPr>
          <p:txBody>
            <a:bodyPr wrap="square" rtlCol="0">
              <a:spAutoFit/>
            </a:bodyPr>
            <a:lstStyle/>
            <a:p>
              <a:pPr defTabSz="685617"/>
              <a:r>
                <a:rPr lang="en-US" altLang="zh-CN" sz="825" dirty="0">
                  <a:solidFill>
                    <a:srgbClr val="FFFFFF">
                      <a:lumMod val="50000"/>
                    </a:srgbClr>
                  </a:solidFill>
                  <a:latin typeface="Adobe Gothic Std B" panose="020B0800000000000000" pitchFamily="34" charset="-128"/>
                  <a:ea typeface="宋体" panose="02010600030101010101" pitchFamily="2" charset="-122"/>
                </a:rPr>
                <a:t>Please Enter your title</a:t>
              </a:r>
              <a:endParaRPr lang="zh-CN" altLang="en-US" sz="825" dirty="0">
                <a:solidFill>
                  <a:srgbClr val="FFFFFF">
                    <a:lumMod val="50000"/>
                  </a:srgbClr>
                </a:solidFill>
                <a:latin typeface="Adobe Gothic Std B" panose="020B0800000000000000" pitchFamily="34" charset="-128"/>
                <a:ea typeface="宋体" panose="02010600030101010101" pitchFamily="2" charset="-122"/>
              </a:endParaRPr>
            </a:p>
          </p:txBody>
        </p:sp>
        <p:sp>
          <p:nvSpPr>
            <p:cNvPr id="17" name="文本框 31"/>
            <p:cNvSpPr txBox="1"/>
            <p:nvPr/>
          </p:nvSpPr>
          <p:spPr>
            <a:xfrm>
              <a:off x="4254451" y="2606916"/>
              <a:ext cx="1801467" cy="276532"/>
            </a:xfrm>
            <a:prstGeom prst="rect">
              <a:avLst/>
            </a:prstGeom>
            <a:noFill/>
            <a:ln>
              <a:noFill/>
            </a:ln>
          </p:spPr>
          <p:txBody>
            <a:bodyPr wrap="square" rtlCol="0">
              <a:spAutoFit/>
            </a:bodyPr>
            <a:lstStyle/>
            <a:p>
              <a:pPr defTabSz="685617"/>
              <a:r>
                <a:rPr lang="zh-CN" altLang="en-US" sz="1500" dirty="0">
                  <a:solidFill>
                    <a:srgbClr val="FFFFFF">
                      <a:lumMod val="50000"/>
                    </a:srgbClr>
                  </a:solidFill>
                  <a:latin typeface="微软雅黑" panose="020B0503020204020204" pitchFamily="34" charset="-122"/>
                  <a:ea typeface="微软雅黑" panose="020B0503020204020204" pitchFamily="34" charset="-122"/>
                </a:rPr>
                <a:t>加入标题描述</a:t>
              </a:r>
            </a:p>
          </p:txBody>
        </p:sp>
        <p:sp>
          <p:nvSpPr>
            <p:cNvPr id="18" name="文本框 32"/>
            <p:cNvSpPr txBox="1"/>
            <p:nvPr/>
          </p:nvSpPr>
          <p:spPr>
            <a:xfrm>
              <a:off x="4287046" y="2867452"/>
              <a:ext cx="1801467" cy="187647"/>
            </a:xfrm>
            <a:prstGeom prst="rect">
              <a:avLst/>
            </a:prstGeom>
            <a:noFill/>
            <a:ln>
              <a:noFill/>
            </a:ln>
          </p:spPr>
          <p:txBody>
            <a:bodyPr wrap="square" rtlCol="0">
              <a:spAutoFit/>
            </a:bodyPr>
            <a:lstStyle/>
            <a:p>
              <a:pPr defTabSz="685617"/>
              <a:r>
                <a:rPr lang="en-US" altLang="zh-CN" sz="825">
                  <a:solidFill>
                    <a:srgbClr val="FFFFFF">
                      <a:lumMod val="50000"/>
                    </a:srgbClr>
                  </a:solidFill>
                  <a:latin typeface="Adobe Gothic Std B" panose="020B0800000000000000" pitchFamily="34" charset="-128"/>
                  <a:ea typeface="宋体" panose="02010600030101010101" pitchFamily="2" charset="-122"/>
                </a:rPr>
                <a:t>Please Enter your title</a:t>
              </a:r>
              <a:endParaRPr lang="zh-CN" altLang="en-US" sz="825">
                <a:solidFill>
                  <a:srgbClr val="FFFFFF">
                    <a:lumMod val="50000"/>
                  </a:srgbClr>
                </a:solidFill>
                <a:latin typeface="Adobe Gothic Std B" panose="020B0800000000000000" pitchFamily="34" charset="-128"/>
                <a:ea typeface="宋体" panose="02010600030101010101" pitchFamily="2" charset="-122"/>
              </a:endParaRPr>
            </a:p>
          </p:txBody>
        </p:sp>
        <p:sp>
          <p:nvSpPr>
            <p:cNvPr id="19" name="文本框 33"/>
            <p:cNvSpPr txBox="1"/>
            <p:nvPr/>
          </p:nvSpPr>
          <p:spPr>
            <a:xfrm>
              <a:off x="6711735" y="2606916"/>
              <a:ext cx="1801467" cy="276532"/>
            </a:xfrm>
            <a:prstGeom prst="rect">
              <a:avLst/>
            </a:prstGeom>
            <a:noFill/>
            <a:ln>
              <a:noFill/>
            </a:ln>
          </p:spPr>
          <p:txBody>
            <a:bodyPr wrap="square" rtlCol="0">
              <a:spAutoFit/>
            </a:bodyPr>
            <a:lstStyle/>
            <a:p>
              <a:pPr defTabSz="685617"/>
              <a:r>
                <a:rPr lang="zh-CN" altLang="en-US" sz="1500" dirty="0">
                  <a:solidFill>
                    <a:srgbClr val="FFFFFF">
                      <a:lumMod val="50000"/>
                    </a:srgbClr>
                  </a:solidFill>
                  <a:latin typeface="微软雅黑" panose="020B0503020204020204" pitchFamily="34" charset="-122"/>
                  <a:ea typeface="微软雅黑" panose="020B0503020204020204" pitchFamily="34" charset="-122"/>
                </a:rPr>
                <a:t>加入标题描述</a:t>
              </a:r>
            </a:p>
          </p:txBody>
        </p:sp>
        <p:sp>
          <p:nvSpPr>
            <p:cNvPr id="20" name="文本框 34"/>
            <p:cNvSpPr txBox="1"/>
            <p:nvPr/>
          </p:nvSpPr>
          <p:spPr>
            <a:xfrm>
              <a:off x="6744330" y="2867452"/>
              <a:ext cx="1801467" cy="187647"/>
            </a:xfrm>
            <a:prstGeom prst="rect">
              <a:avLst/>
            </a:prstGeom>
            <a:noFill/>
            <a:ln>
              <a:noFill/>
            </a:ln>
          </p:spPr>
          <p:txBody>
            <a:bodyPr wrap="square" rtlCol="0">
              <a:spAutoFit/>
            </a:bodyPr>
            <a:lstStyle/>
            <a:p>
              <a:pPr defTabSz="685617"/>
              <a:r>
                <a:rPr lang="en-US" altLang="zh-CN" sz="825">
                  <a:solidFill>
                    <a:srgbClr val="FFFFFF">
                      <a:lumMod val="50000"/>
                    </a:srgbClr>
                  </a:solidFill>
                  <a:latin typeface="Adobe Gothic Std B" panose="020B0800000000000000" pitchFamily="34" charset="-128"/>
                  <a:ea typeface="宋体" panose="02010600030101010101" pitchFamily="2" charset="-122"/>
                </a:rPr>
                <a:t>Please Enter your title</a:t>
              </a:r>
              <a:endParaRPr lang="zh-CN" altLang="en-US" sz="825">
                <a:solidFill>
                  <a:srgbClr val="FFFFFF">
                    <a:lumMod val="50000"/>
                  </a:srgbClr>
                </a:solidFill>
                <a:latin typeface="Adobe Gothic Std B" panose="020B0800000000000000" pitchFamily="34" charset="-128"/>
                <a:ea typeface="宋体" panose="02010600030101010101" pitchFamily="2" charset="-122"/>
              </a:endParaRPr>
            </a:p>
          </p:txBody>
        </p:sp>
        <p:sp>
          <p:nvSpPr>
            <p:cNvPr id="21" name="文本框 35"/>
            <p:cNvSpPr txBox="1"/>
            <p:nvPr/>
          </p:nvSpPr>
          <p:spPr>
            <a:xfrm>
              <a:off x="6711735" y="3983165"/>
              <a:ext cx="1801467" cy="276532"/>
            </a:xfrm>
            <a:prstGeom prst="rect">
              <a:avLst/>
            </a:prstGeom>
            <a:noFill/>
            <a:ln>
              <a:noFill/>
            </a:ln>
          </p:spPr>
          <p:txBody>
            <a:bodyPr wrap="square" rtlCol="0">
              <a:spAutoFit/>
            </a:bodyPr>
            <a:lstStyle/>
            <a:p>
              <a:pPr defTabSz="685617"/>
              <a:r>
                <a:rPr lang="zh-CN" altLang="en-US" sz="1500" dirty="0">
                  <a:solidFill>
                    <a:srgbClr val="FFFFFF">
                      <a:lumMod val="50000"/>
                    </a:srgbClr>
                  </a:solidFill>
                  <a:latin typeface="微软雅黑" panose="020B0503020204020204" pitchFamily="34" charset="-122"/>
                  <a:ea typeface="微软雅黑" panose="020B0503020204020204" pitchFamily="34" charset="-122"/>
                </a:rPr>
                <a:t>加入标题描述</a:t>
              </a:r>
            </a:p>
          </p:txBody>
        </p:sp>
        <p:sp>
          <p:nvSpPr>
            <p:cNvPr id="22" name="文本框 36"/>
            <p:cNvSpPr txBox="1"/>
            <p:nvPr/>
          </p:nvSpPr>
          <p:spPr>
            <a:xfrm>
              <a:off x="6744330" y="4243704"/>
              <a:ext cx="1801467" cy="187647"/>
            </a:xfrm>
            <a:prstGeom prst="rect">
              <a:avLst/>
            </a:prstGeom>
            <a:noFill/>
            <a:ln>
              <a:noFill/>
            </a:ln>
          </p:spPr>
          <p:txBody>
            <a:bodyPr wrap="square" rtlCol="0">
              <a:spAutoFit/>
            </a:bodyPr>
            <a:lstStyle/>
            <a:p>
              <a:pPr defTabSz="685617"/>
              <a:r>
                <a:rPr lang="en-US" altLang="zh-CN" sz="825">
                  <a:solidFill>
                    <a:srgbClr val="FFFFFF">
                      <a:lumMod val="50000"/>
                    </a:srgbClr>
                  </a:solidFill>
                  <a:latin typeface="Adobe Gothic Std B" panose="020B0800000000000000" pitchFamily="34" charset="-128"/>
                  <a:ea typeface="宋体" panose="02010600030101010101" pitchFamily="2" charset="-122"/>
                </a:rPr>
                <a:t>Please Enter your title</a:t>
              </a:r>
              <a:endParaRPr lang="zh-CN" altLang="en-US" sz="825">
                <a:solidFill>
                  <a:srgbClr val="FFFFFF">
                    <a:lumMod val="50000"/>
                  </a:srgbClr>
                </a:solidFill>
                <a:latin typeface="Adobe Gothic Std B" panose="020B0800000000000000" pitchFamily="34" charset="-128"/>
                <a:ea typeface="宋体" panose="02010600030101010101" pitchFamily="2" charset="-122"/>
              </a:endParaRPr>
            </a:p>
          </p:txBody>
        </p:sp>
        <p:sp>
          <p:nvSpPr>
            <p:cNvPr id="23" name="文本框 37"/>
            <p:cNvSpPr txBox="1"/>
            <p:nvPr/>
          </p:nvSpPr>
          <p:spPr>
            <a:xfrm>
              <a:off x="4254451" y="3983165"/>
              <a:ext cx="1801467" cy="276532"/>
            </a:xfrm>
            <a:prstGeom prst="rect">
              <a:avLst/>
            </a:prstGeom>
            <a:noFill/>
            <a:ln>
              <a:noFill/>
            </a:ln>
          </p:spPr>
          <p:txBody>
            <a:bodyPr wrap="square" rtlCol="0">
              <a:spAutoFit/>
            </a:bodyPr>
            <a:lstStyle/>
            <a:p>
              <a:pPr defTabSz="685617"/>
              <a:r>
                <a:rPr lang="zh-CN" altLang="en-US" sz="1500" dirty="0">
                  <a:solidFill>
                    <a:srgbClr val="FFFFFF">
                      <a:lumMod val="50000"/>
                    </a:srgbClr>
                  </a:solidFill>
                  <a:latin typeface="微软雅黑" panose="020B0503020204020204" pitchFamily="34" charset="-122"/>
                  <a:ea typeface="微软雅黑" panose="020B0503020204020204" pitchFamily="34" charset="-122"/>
                </a:rPr>
                <a:t>加入标题描述</a:t>
              </a:r>
            </a:p>
          </p:txBody>
        </p:sp>
        <p:sp>
          <p:nvSpPr>
            <p:cNvPr id="24" name="文本框 38"/>
            <p:cNvSpPr txBox="1"/>
            <p:nvPr/>
          </p:nvSpPr>
          <p:spPr>
            <a:xfrm>
              <a:off x="4287044" y="4243704"/>
              <a:ext cx="1801467" cy="187647"/>
            </a:xfrm>
            <a:prstGeom prst="rect">
              <a:avLst/>
            </a:prstGeom>
            <a:noFill/>
            <a:ln>
              <a:noFill/>
            </a:ln>
          </p:spPr>
          <p:txBody>
            <a:bodyPr wrap="square" rtlCol="0">
              <a:spAutoFit/>
            </a:bodyPr>
            <a:lstStyle/>
            <a:p>
              <a:pPr defTabSz="685617"/>
              <a:r>
                <a:rPr lang="en-US" altLang="zh-CN" sz="825">
                  <a:solidFill>
                    <a:srgbClr val="FFFFFF">
                      <a:lumMod val="50000"/>
                    </a:srgbClr>
                  </a:solidFill>
                  <a:latin typeface="Adobe Gothic Std B" panose="020B0800000000000000" pitchFamily="34" charset="-128"/>
                  <a:ea typeface="宋体" panose="02010600030101010101" pitchFamily="2" charset="-122"/>
                </a:rPr>
                <a:t>Please Enter your title</a:t>
              </a:r>
              <a:endParaRPr lang="zh-CN" altLang="en-US" sz="825">
                <a:solidFill>
                  <a:srgbClr val="FFFFFF">
                    <a:lumMod val="50000"/>
                  </a:srgbClr>
                </a:solidFill>
                <a:latin typeface="Adobe Gothic Std B" panose="020B0800000000000000" pitchFamily="34" charset="-128"/>
                <a:ea typeface="宋体" panose="02010600030101010101" pitchFamily="2" charset="-122"/>
              </a:endParaRPr>
            </a:p>
          </p:txBody>
        </p:sp>
        <p:sp>
          <p:nvSpPr>
            <p:cNvPr id="25" name="文本框 39"/>
            <p:cNvSpPr txBox="1"/>
            <p:nvPr/>
          </p:nvSpPr>
          <p:spPr>
            <a:xfrm>
              <a:off x="1800139" y="3983165"/>
              <a:ext cx="1801467" cy="276532"/>
            </a:xfrm>
            <a:prstGeom prst="rect">
              <a:avLst/>
            </a:prstGeom>
            <a:noFill/>
            <a:ln>
              <a:noFill/>
            </a:ln>
          </p:spPr>
          <p:txBody>
            <a:bodyPr wrap="square" rtlCol="0">
              <a:spAutoFit/>
            </a:bodyPr>
            <a:lstStyle/>
            <a:p>
              <a:pPr defTabSz="685617"/>
              <a:r>
                <a:rPr lang="zh-CN" altLang="en-US" sz="1500" dirty="0">
                  <a:solidFill>
                    <a:srgbClr val="FFFFFF">
                      <a:lumMod val="50000"/>
                    </a:srgbClr>
                  </a:solidFill>
                  <a:latin typeface="微软雅黑" panose="020B0503020204020204" pitchFamily="34" charset="-122"/>
                  <a:ea typeface="微软雅黑" panose="020B0503020204020204" pitchFamily="34" charset="-122"/>
                </a:rPr>
                <a:t>加入标题描述</a:t>
              </a:r>
            </a:p>
          </p:txBody>
        </p:sp>
        <p:sp>
          <p:nvSpPr>
            <p:cNvPr id="26" name="文本框 40"/>
            <p:cNvSpPr txBox="1"/>
            <p:nvPr/>
          </p:nvSpPr>
          <p:spPr>
            <a:xfrm>
              <a:off x="1832734" y="4243704"/>
              <a:ext cx="1801467" cy="187647"/>
            </a:xfrm>
            <a:prstGeom prst="rect">
              <a:avLst/>
            </a:prstGeom>
            <a:noFill/>
            <a:ln>
              <a:noFill/>
            </a:ln>
          </p:spPr>
          <p:txBody>
            <a:bodyPr wrap="square" rtlCol="0">
              <a:spAutoFit/>
            </a:bodyPr>
            <a:lstStyle/>
            <a:p>
              <a:pPr defTabSz="685617"/>
              <a:r>
                <a:rPr lang="en-US" altLang="zh-CN" sz="825">
                  <a:solidFill>
                    <a:srgbClr val="FFFFFF">
                      <a:lumMod val="50000"/>
                    </a:srgbClr>
                  </a:solidFill>
                  <a:latin typeface="Adobe Gothic Std B" panose="020B0800000000000000" pitchFamily="34" charset="-128"/>
                  <a:ea typeface="宋体" panose="02010600030101010101" pitchFamily="2" charset="-122"/>
                </a:rPr>
                <a:t>Please Enter your title</a:t>
              </a:r>
              <a:endParaRPr lang="zh-CN" altLang="en-US" sz="825">
                <a:solidFill>
                  <a:srgbClr val="FFFFFF">
                    <a:lumMod val="50000"/>
                  </a:srgbClr>
                </a:solidFill>
                <a:latin typeface="Adobe Gothic Std B" panose="020B0800000000000000" pitchFamily="34" charset="-128"/>
                <a:ea typeface="宋体" panose="02010600030101010101" pitchFamily="2" charset="-122"/>
              </a:endParaRPr>
            </a:p>
          </p:txBody>
        </p:sp>
      </p:grpSp>
    </p:spTree>
    <p:extLst>
      <p:ext uri="{BB962C8B-B14F-4D97-AF65-F5344CB8AC3E}">
        <p14:creationId xmlns:p14="http://schemas.microsoft.com/office/powerpoint/2010/main" val="237056732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617577" y="123497"/>
            <a:ext cx="4459514" cy="810302"/>
            <a:chOff x="2890273" y="1314232"/>
            <a:chExt cx="3483555" cy="549605"/>
          </a:xfrm>
        </p:grpSpPr>
        <p:sp>
          <p:nvSpPr>
            <p:cNvPr id="6" name="矩形 5"/>
            <p:cNvSpPr/>
            <p:nvPr/>
          </p:nvSpPr>
          <p:spPr bwMode="auto">
            <a:xfrm>
              <a:off x="2952350" y="1314232"/>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latin typeface="华文新魏" panose="02010800040101010101" pitchFamily="2" charset="-122"/>
                  <a:ea typeface="华文新魏" panose="02010800040101010101" pitchFamily="2" charset="-122"/>
                </a:rPr>
                <a:t>单击此处添加文字模板</a:t>
              </a:r>
            </a:p>
          </p:txBody>
        </p:sp>
        <p:pic>
          <p:nvPicPr>
            <p:cNvPr id="7" name="图片 28" descr="C_108.jpg"/>
            <p:cNvPicPr>
              <a:picLocks noChangeAspect="1"/>
            </p:cNvPicPr>
            <p:nvPr/>
          </p:nvPicPr>
          <p:blipFill>
            <a:blip r:embed="rId3" cstate="email">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782685"/>
              <a:ext cx="3483555" cy="51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8" name="圆角矩形 4"/>
          <p:cNvSpPr/>
          <p:nvPr/>
        </p:nvSpPr>
        <p:spPr>
          <a:xfrm>
            <a:off x="720445" y="1602643"/>
            <a:ext cx="1919612" cy="2257618"/>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defTabSz="685617"/>
            <a:endParaRPr lang="zh-CN" altLang="en-US" sz="1350">
              <a:solidFill>
                <a:srgbClr val="FFFFFF"/>
              </a:solidFill>
              <a:latin typeface="微软雅黑" pitchFamily="34" charset="-122"/>
              <a:ea typeface="微软雅黑" pitchFamily="34" charset="-122"/>
            </a:endParaRPr>
          </a:p>
        </p:txBody>
      </p:sp>
      <p:sp>
        <p:nvSpPr>
          <p:cNvPr id="9" name="圆角矩形 5"/>
          <p:cNvSpPr/>
          <p:nvPr/>
        </p:nvSpPr>
        <p:spPr>
          <a:xfrm>
            <a:off x="2687632" y="2250715"/>
            <a:ext cx="1919612" cy="2257618"/>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defTabSz="685617"/>
            <a:endParaRPr lang="zh-CN" altLang="en-US" sz="1350">
              <a:solidFill>
                <a:srgbClr val="FFFFFF"/>
              </a:solidFill>
              <a:latin typeface="微软雅黑" pitchFamily="34" charset="-122"/>
              <a:ea typeface="微软雅黑" pitchFamily="34" charset="-122"/>
            </a:endParaRPr>
          </a:p>
        </p:txBody>
      </p:sp>
      <p:sp>
        <p:nvSpPr>
          <p:cNvPr id="10" name="圆角矩形 6"/>
          <p:cNvSpPr/>
          <p:nvPr/>
        </p:nvSpPr>
        <p:spPr>
          <a:xfrm>
            <a:off x="4668325" y="1602643"/>
            <a:ext cx="1919612" cy="2257618"/>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defTabSz="685617"/>
            <a:endParaRPr lang="zh-CN" altLang="en-US" sz="1350">
              <a:solidFill>
                <a:srgbClr val="FFFFFF"/>
              </a:solidFill>
              <a:latin typeface="微软雅黑" pitchFamily="34" charset="-122"/>
              <a:ea typeface="微软雅黑" pitchFamily="34" charset="-122"/>
            </a:endParaRPr>
          </a:p>
        </p:txBody>
      </p:sp>
      <p:sp>
        <p:nvSpPr>
          <p:cNvPr id="11" name="圆角矩形 10"/>
          <p:cNvSpPr/>
          <p:nvPr/>
        </p:nvSpPr>
        <p:spPr>
          <a:xfrm>
            <a:off x="6646868" y="2250715"/>
            <a:ext cx="1919612" cy="2257618"/>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defTabSz="685617"/>
            <a:endParaRPr lang="zh-CN" altLang="en-US" sz="1350">
              <a:solidFill>
                <a:srgbClr val="FFFFFF"/>
              </a:solidFill>
              <a:latin typeface="微软雅黑" pitchFamily="34" charset="-122"/>
              <a:ea typeface="微软雅黑" pitchFamily="34" charset="-122"/>
            </a:endParaRPr>
          </a:p>
        </p:txBody>
      </p:sp>
      <p:grpSp>
        <p:nvGrpSpPr>
          <p:cNvPr id="12" name="组合 11"/>
          <p:cNvGrpSpPr/>
          <p:nvPr/>
        </p:nvGrpSpPr>
        <p:grpSpPr>
          <a:xfrm>
            <a:off x="576481" y="1404507"/>
            <a:ext cx="593929" cy="540174"/>
            <a:chOff x="575556" y="1167480"/>
            <a:chExt cx="594144" cy="540174"/>
          </a:xfrm>
          <a:solidFill>
            <a:srgbClr val="F47349"/>
          </a:solidFill>
        </p:grpSpPr>
        <p:sp>
          <p:nvSpPr>
            <p:cNvPr id="13" name="Oval 53"/>
            <p:cNvSpPr>
              <a:spLocks noChangeArrowheads="1"/>
            </p:cNvSpPr>
            <p:nvPr/>
          </p:nvSpPr>
          <p:spPr bwMode="auto">
            <a:xfrm>
              <a:off x="575556" y="1167480"/>
              <a:ext cx="540060" cy="540174"/>
            </a:xfrm>
            <a:prstGeom prst="ellipse">
              <a:avLst/>
            </a:prstGeom>
            <a:solidFill>
              <a:schemeClr val="tx2">
                <a:lumMod val="50000"/>
              </a:schemeClr>
            </a:solidFill>
            <a:ln w="190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defRPr/>
              </a:pPr>
              <a:endParaRPr lang="zh-CN" altLang="en-US" sz="1350">
                <a:solidFill>
                  <a:srgbClr val="FFFFFF"/>
                </a:solidFill>
                <a:latin typeface="微软雅黑" pitchFamily="34" charset="-122"/>
                <a:ea typeface="微软雅黑" pitchFamily="34" charset="-122"/>
              </a:endParaRPr>
            </a:p>
          </p:txBody>
        </p:sp>
        <p:sp>
          <p:nvSpPr>
            <p:cNvPr id="14" name="Text Box 40"/>
            <p:cNvSpPr txBox="1">
              <a:spLocks noChangeArrowheads="1"/>
            </p:cNvSpPr>
            <p:nvPr/>
          </p:nvSpPr>
          <p:spPr bwMode="auto">
            <a:xfrm>
              <a:off x="654250" y="1300393"/>
              <a:ext cx="515450" cy="323165"/>
            </a:xfrm>
            <a:prstGeom prst="rect">
              <a:avLst/>
            </a:prstGeom>
            <a:no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685617"/>
              <a:r>
                <a:rPr lang="en-US" altLang="zh-CN" sz="1500" dirty="0">
                  <a:solidFill>
                    <a:srgbClr val="FFFFFF"/>
                  </a:solidFill>
                  <a:latin typeface="微软雅黑" pitchFamily="34" charset="-122"/>
                  <a:ea typeface="微软雅黑" pitchFamily="34" charset="-122"/>
                </a:rPr>
                <a:t>01</a:t>
              </a:r>
              <a:endParaRPr lang="zh-CN" altLang="en-US" sz="1500" dirty="0">
                <a:solidFill>
                  <a:srgbClr val="FFFFFF"/>
                </a:solidFill>
                <a:latin typeface="微软雅黑" pitchFamily="34" charset="-122"/>
                <a:ea typeface="微软雅黑" pitchFamily="34" charset="-122"/>
              </a:endParaRPr>
            </a:p>
          </p:txBody>
        </p:sp>
      </p:grpSp>
      <p:grpSp>
        <p:nvGrpSpPr>
          <p:cNvPr id="15" name="组合 14"/>
          <p:cNvGrpSpPr/>
          <p:nvPr/>
        </p:nvGrpSpPr>
        <p:grpSpPr>
          <a:xfrm>
            <a:off x="2519994" y="4104921"/>
            <a:ext cx="551254" cy="540174"/>
            <a:chOff x="2519772" y="3867894"/>
            <a:chExt cx="551454" cy="540174"/>
          </a:xfrm>
          <a:solidFill>
            <a:srgbClr val="02918B"/>
          </a:solidFill>
        </p:grpSpPr>
        <p:sp>
          <p:nvSpPr>
            <p:cNvPr id="16" name="Oval 53"/>
            <p:cNvSpPr>
              <a:spLocks noChangeArrowheads="1"/>
            </p:cNvSpPr>
            <p:nvPr/>
          </p:nvSpPr>
          <p:spPr bwMode="auto">
            <a:xfrm>
              <a:off x="2519772" y="3867894"/>
              <a:ext cx="540060" cy="540174"/>
            </a:xfrm>
            <a:prstGeom prst="ellipse">
              <a:avLst/>
            </a:prstGeom>
            <a:solidFill>
              <a:srgbClr val="BE2732"/>
            </a:solidFill>
            <a:ln w="190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defRPr/>
              </a:pPr>
              <a:endParaRPr lang="zh-CN" altLang="en-US" sz="1350">
                <a:solidFill>
                  <a:srgbClr val="FFFFFF"/>
                </a:solidFill>
                <a:latin typeface="微软雅黑" pitchFamily="34" charset="-122"/>
                <a:ea typeface="微软雅黑" pitchFamily="34" charset="-122"/>
              </a:endParaRPr>
            </a:p>
          </p:txBody>
        </p:sp>
        <p:sp>
          <p:nvSpPr>
            <p:cNvPr id="17" name="Text Box 40"/>
            <p:cNvSpPr txBox="1">
              <a:spLocks noChangeArrowheads="1"/>
            </p:cNvSpPr>
            <p:nvPr/>
          </p:nvSpPr>
          <p:spPr bwMode="auto">
            <a:xfrm>
              <a:off x="2555776" y="4001492"/>
              <a:ext cx="515450" cy="323165"/>
            </a:xfrm>
            <a:prstGeom prst="rect">
              <a:avLst/>
            </a:prstGeom>
            <a:no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685617"/>
              <a:r>
                <a:rPr lang="en-US" altLang="zh-CN" sz="1500" dirty="0">
                  <a:solidFill>
                    <a:srgbClr val="FFFFFF"/>
                  </a:solidFill>
                  <a:latin typeface="微软雅黑" pitchFamily="34" charset="-122"/>
                  <a:ea typeface="微软雅黑" pitchFamily="34" charset="-122"/>
                </a:rPr>
                <a:t>02</a:t>
              </a:r>
              <a:endParaRPr lang="zh-CN" altLang="en-US" sz="1500" dirty="0">
                <a:solidFill>
                  <a:srgbClr val="FFFFFF"/>
                </a:solidFill>
                <a:latin typeface="微软雅黑" pitchFamily="34" charset="-122"/>
                <a:ea typeface="微软雅黑" pitchFamily="34" charset="-122"/>
              </a:endParaRPr>
            </a:p>
          </p:txBody>
        </p:sp>
      </p:grpSp>
      <p:sp>
        <p:nvSpPr>
          <p:cNvPr id="18" name="矩形 17"/>
          <p:cNvSpPr/>
          <p:nvPr/>
        </p:nvSpPr>
        <p:spPr>
          <a:xfrm>
            <a:off x="889056" y="2196710"/>
            <a:ext cx="1630938" cy="1477303"/>
          </a:xfrm>
          <a:prstGeom prst="rect">
            <a:avLst/>
          </a:prstGeom>
        </p:spPr>
        <p:txBody>
          <a:bodyPr wrap="square" lIns="91417" tIns="45708" rIns="91417" bIns="45708">
            <a:spAutoFit/>
          </a:bodyPr>
          <a:lstStyle/>
          <a:p>
            <a:pPr algn="just" defTabSz="685617">
              <a:defRPr/>
            </a:pPr>
            <a:r>
              <a:rPr lang="zh-CN" altLang="en-US" sz="900" dirty="0">
                <a:solidFill>
                  <a:srgbClr val="FFFFFF">
                    <a:lumMod val="50000"/>
                  </a:srgbClr>
                </a:solidFill>
                <a:latin typeface="微软雅黑" pitchFamily="34" charset="-122"/>
                <a:ea typeface="微软雅黑" pitchFamily="34" charset="-122"/>
              </a:rPr>
              <a:t>单击此处添加不足之处的</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r>
              <a:rPr lang="zh-CN" altLang="en-US" sz="900" dirty="0">
                <a:solidFill>
                  <a:srgbClr val="FFFFFF">
                    <a:lumMod val="50000"/>
                  </a:srgbClr>
                </a:solidFill>
                <a:latin typeface="微软雅黑" pitchFamily="34" charset="-122"/>
                <a:ea typeface="微软雅黑" pitchFamily="34" charset="-122"/>
              </a:rPr>
              <a:t>问题阐述，添加简短问题</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r>
              <a:rPr lang="zh-CN" altLang="en-US" sz="900" dirty="0">
                <a:solidFill>
                  <a:srgbClr val="FFFFFF">
                    <a:lumMod val="50000"/>
                  </a:srgbClr>
                </a:solidFill>
                <a:latin typeface="微软雅黑" pitchFamily="34" charset="-122"/>
                <a:ea typeface="微软雅黑" pitchFamily="34" charset="-122"/>
              </a:rPr>
              <a:t>说明文字，问题的具体说</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r>
              <a:rPr lang="zh-CN" altLang="en-US" sz="900" dirty="0">
                <a:solidFill>
                  <a:srgbClr val="FFFFFF">
                    <a:lumMod val="50000"/>
                  </a:srgbClr>
                </a:solidFill>
                <a:latin typeface="微软雅黑" pitchFamily="34" charset="-122"/>
                <a:ea typeface="微软雅黑" pitchFamily="34" charset="-122"/>
              </a:rPr>
              <a:t>明文字添加此处。单击此</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r>
              <a:rPr lang="zh-CN" altLang="en-US" sz="900" dirty="0">
                <a:solidFill>
                  <a:srgbClr val="FFFFFF">
                    <a:lumMod val="50000"/>
                  </a:srgbClr>
                </a:solidFill>
                <a:latin typeface="微软雅黑" pitchFamily="34" charset="-122"/>
                <a:ea typeface="微软雅黑" pitchFamily="34" charset="-122"/>
              </a:rPr>
              <a:t>说明文字，问题的具体说</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r>
              <a:rPr lang="zh-CN" altLang="en-US" sz="900" dirty="0">
                <a:solidFill>
                  <a:srgbClr val="FFFFFF">
                    <a:lumMod val="50000"/>
                  </a:srgbClr>
                </a:solidFill>
                <a:latin typeface="微软雅黑" pitchFamily="34" charset="-122"/>
                <a:ea typeface="微软雅黑" pitchFamily="34" charset="-122"/>
              </a:rPr>
              <a:t>明文字添加此处。单击此</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r>
              <a:rPr lang="zh-CN" altLang="en-US" sz="900" dirty="0">
                <a:solidFill>
                  <a:srgbClr val="FFFFFF">
                    <a:lumMod val="50000"/>
                  </a:srgbClr>
                </a:solidFill>
                <a:latin typeface="微软雅黑" pitchFamily="34" charset="-122"/>
                <a:ea typeface="微软雅黑" pitchFamily="34" charset="-122"/>
              </a:rPr>
              <a:t>明文字添加此处。单击此</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r>
              <a:rPr lang="zh-CN" altLang="en-US" sz="900" dirty="0">
                <a:solidFill>
                  <a:srgbClr val="FFFFFF">
                    <a:lumMod val="50000"/>
                  </a:srgbClr>
                </a:solidFill>
                <a:latin typeface="微软雅黑" pitchFamily="34" charset="-122"/>
                <a:ea typeface="微软雅黑" pitchFamily="34" charset="-122"/>
              </a:rPr>
              <a:t>说明文字，问题的具体说</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r>
              <a:rPr lang="zh-CN" altLang="en-US" sz="900" dirty="0">
                <a:solidFill>
                  <a:srgbClr val="FFFFFF">
                    <a:lumMod val="50000"/>
                  </a:srgbClr>
                </a:solidFill>
                <a:latin typeface="微软雅黑" pitchFamily="34" charset="-122"/>
                <a:ea typeface="微软雅黑" pitchFamily="34" charset="-122"/>
              </a:rPr>
              <a:t>明文字添加此处。单击此</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endParaRPr lang="en-US" altLang="zh-CN" sz="900" dirty="0">
              <a:solidFill>
                <a:srgbClr val="FFFFFF">
                  <a:lumMod val="50000"/>
                </a:srgbClr>
              </a:solidFill>
              <a:latin typeface="微软雅黑" pitchFamily="34" charset="-122"/>
              <a:ea typeface="微软雅黑" pitchFamily="34" charset="-122"/>
            </a:endParaRPr>
          </a:p>
        </p:txBody>
      </p:sp>
      <p:sp>
        <p:nvSpPr>
          <p:cNvPr id="19" name="Text Box 99"/>
          <p:cNvSpPr txBox="1">
            <a:spLocks noChangeArrowheads="1"/>
          </p:cNvSpPr>
          <p:nvPr/>
        </p:nvSpPr>
        <p:spPr bwMode="auto">
          <a:xfrm>
            <a:off x="1048322" y="1908677"/>
            <a:ext cx="1363699" cy="298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7393" tIns="33696" rIns="67393" bIns="33696">
            <a:spAutoFit/>
          </a:bodyPr>
          <a:lstStyle/>
          <a:p>
            <a:pPr defTabSz="685617"/>
            <a:r>
              <a:rPr lang="zh-CN" altLang="en-US" sz="1500" dirty="0">
                <a:solidFill>
                  <a:srgbClr val="FFFFFF">
                    <a:lumMod val="50000"/>
                  </a:srgbClr>
                </a:solidFill>
                <a:latin typeface="微软雅黑" pitchFamily="34" charset="-122"/>
                <a:ea typeface="微软雅黑" pitchFamily="34" charset="-122"/>
              </a:rPr>
              <a:t>添加标题内容</a:t>
            </a:r>
          </a:p>
        </p:txBody>
      </p:sp>
      <p:sp>
        <p:nvSpPr>
          <p:cNvPr id="20" name="矩形 19"/>
          <p:cNvSpPr/>
          <p:nvPr/>
        </p:nvSpPr>
        <p:spPr>
          <a:xfrm>
            <a:off x="2868560" y="2707932"/>
            <a:ext cx="1630938" cy="1477303"/>
          </a:xfrm>
          <a:prstGeom prst="rect">
            <a:avLst/>
          </a:prstGeom>
        </p:spPr>
        <p:txBody>
          <a:bodyPr wrap="square" lIns="91417" tIns="45708" rIns="91417" bIns="45708">
            <a:spAutoFit/>
          </a:bodyPr>
          <a:lstStyle/>
          <a:p>
            <a:pPr algn="just" defTabSz="685617">
              <a:defRPr/>
            </a:pPr>
            <a:r>
              <a:rPr lang="zh-CN" altLang="en-US" sz="900" dirty="0">
                <a:solidFill>
                  <a:srgbClr val="FFFFFF">
                    <a:lumMod val="50000"/>
                  </a:srgbClr>
                </a:solidFill>
                <a:latin typeface="微软雅黑" pitchFamily="34" charset="-122"/>
                <a:ea typeface="微软雅黑" pitchFamily="34" charset="-122"/>
              </a:rPr>
              <a:t>单击此处添加不足之处的</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r>
              <a:rPr lang="zh-CN" altLang="en-US" sz="900" dirty="0">
                <a:solidFill>
                  <a:srgbClr val="FFFFFF">
                    <a:lumMod val="50000"/>
                  </a:srgbClr>
                </a:solidFill>
                <a:latin typeface="微软雅黑" pitchFamily="34" charset="-122"/>
                <a:ea typeface="微软雅黑" pitchFamily="34" charset="-122"/>
              </a:rPr>
              <a:t>问题阐述，添加简短问题</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r>
              <a:rPr lang="zh-CN" altLang="en-US" sz="900" dirty="0">
                <a:solidFill>
                  <a:srgbClr val="FFFFFF">
                    <a:lumMod val="50000"/>
                  </a:srgbClr>
                </a:solidFill>
                <a:latin typeface="微软雅黑" pitchFamily="34" charset="-122"/>
                <a:ea typeface="微软雅黑" pitchFamily="34" charset="-122"/>
              </a:rPr>
              <a:t>说明文字，问题的具体说</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r>
              <a:rPr lang="zh-CN" altLang="en-US" sz="900" dirty="0">
                <a:solidFill>
                  <a:srgbClr val="FFFFFF">
                    <a:lumMod val="50000"/>
                  </a:srgbClr>
                </a:solidFill>
                <a:latin typeface="微软雅黑" pitchFamily="34" charset="-122"/>
                <a:ea typeface="微软雅黑" pitchFamily="34" charset="-122"/>
              </a:rPr>
              <a:t>明文字添加此处。单击此</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r>
              <a:rPr lang="zh-CN" altLang="en-US" sz="900" dirty="0">
                <a:solidFill>
                  <a:srgbClr val="FFFFFF">
                    <a:lumMod val="50000"/>
                  </a:srgbClr>
                </a:solidFill>
                <a:latin typeface="微软雅黑" pitchFamily="34" charset="-122"/>
                <a:ea typeface="微软雅黑" pitchFamily="34" charset="-122"/>
              </a:rPr>
              <a:t>说明文字，问题的具体说</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r>
              <a:rPr lang="zh-CN" altLang="en-US" sz="900" dirty="0">
                <a:solidFill>
                  <a:srgbClr val="FFFFFF">
                    <a:lumMod val="50000"/>
                  </a:srgbClr>
                </a:solidFill>
                <a:latin typeface="微软雅黑" pitchFamily="34" charset="-122"/>
                <a:ea typeface="微软雅黑" pitchFamily="34" charset="-122"/>
              </a:rPr>
              <a:t>明文字添加此处。单击此</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r>
              <a:rPr lang="zh-CN" altLang="en-US" sz="900" dirty="0">
                <a:solidFill>
                  <a:srgbClr val="FFFFFF">
                    <a:lumMod val="50000"/>
                  </a:srgbClr>
                </a:solidFill>
                <a:latin typeface="微软雅黑" pitchFamily="34" charset="-122"/>
                <a:ea typeface="微软雅黑" pitchFamily="34" charset="-122"/>
              </a:rPr>
              <a:t>明文字添加此处。单击此</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r>
              <a:rPr lang="zh-CN" altLang="en-US" sz="900" dirty="0">
                <a:solidFill>
                  <a:srgbClr val="FFFFFF">
                    <a:lumMod val="50000"/>
                  </a:srgbClr>
                </a:solidFill>
                <a:latin typeface="微软雅黑" pitchFamily="34" charset="-122"/>
                <a:ea typeface="微软雅黑" pitchFamily="34" charset="-122"/>
              </a:rPr>
              <a:t>说明文字，问题的具体说</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r>
              <a:rPr lang="zh-CN" altLang="en-US" sz="900" dirty="0">
                <a:solidFill>
                  <a:srgbClr val="FFFFFF">
                    <a:lumMod val="50000"/>
                  </a:srgbClr>
                </a:solidFill>
                <a:latin typeface="微软雅黑" pitchFamily="34" charset="-122"/>
                <a:ea typeface="微软雅黑" pitchFamily="34" charset="-122"/>
              </a:rPr>
              <a:t>明文字添加此处。单击此</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endParaRPr lang="en-US" altLang="zh-CN" sz="900" dirty="0">
              <a:solidFill>
                <a:srgbClr val="FFFFFF">
                  <a:lumMod val="50000"/>
                </a:srgbClr>
              </a:solidFill>
              <a:latin typeface="微软雅黑" pitchFamily="34" charset="-122"/>
              <a:ea typeface="微软雅黑" pitchFamily="34" charset="-122"/>
            </a:endParaRPr>
          </a:p>
        </p:txBody>
      </p:sp>
      <p:sp>
        <p:nvSpPr>
          <p:cNvPr id="21" name="Text Box 99"/>
          <p:cNvSpPr txBox="1">
            <a:spLocks noChangeArrowheads="1"/>
          </p:cNvSpPr>
          <p:nvPr/>
        </p:nvSpPr>
        <p:spPr bwMode="auto">
          <a:xfrm>
            <a:off x="3027826" y="2419900"/>
            <a:ext cx="1363699" cy="298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7393" tIns="33696" rIns="67393" bIns="33696">
            <a:spAutoFit/>
          </a:bodyPr>
          <a:lstStyle/>
          <a:p>
            <a:pPr defTabSz="685617"/>
            <a:r>
              <a:rPr lang="zh-CN" altLang="en-US" sz="1500" dirty="0">
                <a:solidFill>
                  <a:srgbClr val="FFFFFF">
                    <a:lumMod val="50000"/>
                  </a:srgbClr>
                </a:solidFill>
                <a:latin typeface="微软雅黑" pitchFamily="34" charset="-122"/>
                <a:ea typeface="微软雅黑" pitchFamily="34" charset="-122"/>
              </a:rPr>
              <a:t>添加标题内容</a:t>
            </a:r>
          </a:p>
        </p:txBody>
      </p:sp>
      <p:sp>
        <p:nvSpPr>
          <p:cNvPr id="22" name="矩形 21"/>
          <p:cNvSpPr/>
          <p:nvPr/>
        </p:nvSpPr>
        <p:spPr>
          <a:xfrm>
            <a:off x="4823417" y="2160705"/>
            <a:ext cx="1630938" cy="1477303"/>
          </a:xfrm>
          <a:prstGeom prst="rect">
            <a:avLst/>
          </a:prstGeom>
        </p:spPr>
        <p:txBody>
          <a:bodyPr wrap="square" lIns="91417" tIns="45708" rIns="91417" bIns="45708">
            <a:spAutoFit/>
          </a:bodyPr>
          <a:lstStyle/>
          <a:p>
            <a:pPr algn="just" defTabSz="685617">
              <a:defRPr/>
            </a:pPr>
            <a:r>
              <a:rPr lang="zh-CN" altLang="en-US" sz="900" dirty="0">
                <a:solidFill>
                  <a:srgbClr val="FFFFFF">
                    <a:lumMod val="50000"/>
                  </a:srgbClr>
                </a:solidFill>
                <a:latin typeface="微软雅黑" pitchFamily="34" charset="-122"/>
                <a:ea typeface="微软雅黑" pitchFamily="34" charset="-122"/>
              </a:rPr>
              <a:t>单击此处添加不足之处的</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r>
              <a:rPr lang="zh-CN" altLang="en-US" sz="900" dirty="0">
                <a:solidFill>
                  <a:srgbClr val="FFFFFF">
                    <a:lumMod val="50000"/>
                  </a:srgbClr>
                </a:solidFill>
                <a:latin typeface="微软雅黑" pitchFamily="34" charset="-122"/>
                <a:ea typeface="微软雅黑" pitchFamily="34" charset="-122"/>
              </a:rPr>
              <a:t>问题阐述，添加简短问题</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r>
              <a:rPr lang="zh-CN" altLang="en-US" sz="900" dirty="0">
                <a:solidFill>
                  <a:srgbClr val="FFFFFF">
                    <a:lumMod val="50000"/>
                  </a:srgbClr>
                </a:solidFill>
                <a:latin typeface="微软雅黑" pitchFamily="34" charset="-122"/>
                <a:ea typeface="微软雅黑" pitchFamily="34" charset="-122"/>
              </a:rPr>
              <a:t>说明文字，问题的具体说</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r>
              <a:rPr lang="zh-CN" altLang="en-US" sz="900" dirty="0">
                <a:solidFill>
                  <a:srgbClr val="FFFFFF">
                    <a:lumMod val="50000"/>
                  </a:srgbClr>
                </a:solidFill>
                <a:latin typeface="微软雅黑" pitchFamily="34" charset="-122"/>
                <a:ea typeface="微软雅黑" pitchFamily="34" charset="-122"/>
              </a:rPr>
              <a:t>明文字添加此处。单击此</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r>
              <a:rPr lang="zh-CN" altLang="en-US" sz="900" dirty="0">
                <a:solidFill>
                  <a:srgbClr val="FFFFFF">
                    <a:lumMod val="50000"/>
                  </a:srgbClr>
                </a:solidFill>
                <a:latin typeface="微软雅黑" pitchFamily="34" charset="-122"/>
                <a:ea typeface="微软雅黑" pitchFamily="34" charset="-122"/>
              </a:rPr>
              <a:t>说明文字，问题的具体说</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r>
              <a:rPr lang="zh-CN" altLang="en-US" sz="900" dirty="0">
                <a:solidFill>
                  <a:srgbClr val="FFFFFF">
                    <a:lumMod val="50000"/>
                  </a:srgbClr>
                </a:solidFill>
                <a:latin typeface="微软雅黑" pitchFamily="34" charset="-122"/>
                <a:ea typeface="微软雅黑" pitchFamily="34" charset="-122"/>
              </a:rPr>
              <a:t>明文字添加此处。单击此</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r>
              <a:rPr lang="zh-CN" altLang="en-US" sz="900" dirty="0">
                <a:solidFill>
                  <a:srgbClr val="FFFFFF">
                    <a:lumMod val="50000"/>
                  </a:srgbClr>
                </a:solidFill>
                <a:latin typeface="微软雅黑" pitchFamily="34" charset="-122"/>
                <a:ea typeface="微软雅黑" pitchFamily="34" charset="-122"/>
              </a:rPr>
              <a:t>明文字添加此处。单击此</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r>
              <a:rPr lang="zh-CN" altLang="en-US" sz="900" dirty="0">
                <a:solidFill>
                  <a:srgbClr val="FFFFFF">
                    <a:lumMod val="50000"/>
                  </a:srgbClr>
                </a:solidFill>
                <a:latin typeface="微软雅黑" pitchFamily="34" charset="-122"/>
                <a:ea typeface="微软雅黑" pitchFamily="34" charset="-122"/>
              </a:rPr>
              <a:t>说明文字，问题的具体说</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r>
              <a:rPr lang="zh-CN" altLang="en-US" sz="900" dirty="0">
                <a:solidFill>
                  <a:srgbClr val="FFFFFF">
                    <a:lumMod val="50000"/>
                  </a:srgbClr>
                </a:solidFill>
                <a:latin typeface="微软雅黑" pitchFamily="34" charset="-122"/>
                <a:ea typeface="微软雅黑" pitchFamily="34" charset="-122"/>
              </a:rPr>
              <a:t>明文字添加此处。单击此</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endParaRPr lang="en-US" altLang="zh-CN" sz="900" dirty="0">
              <a:solidFill>
                <a:srgbClr val="FFFFFF">
                  <a:lumMod val="50000"/>
                </a:srgbClr>
              </a:solidFill>
              <a:latin typeface="微软雅黑" pitchFamily="34" charset="-122"/>
              <a:ea typeface="微软雅黑" pitchFamily="34" charset="-122"/>
            </a:endParaRPr>
          </a:p>
        </p:txBody>
      </p:sp>
      <p:sp>
        <p:nvSpPr>
          <p:cNvPr id="23" name="Text Box 99"/>
          <p:cNvSpPr txBox="1">
            <a:spLocks noChangeArrowheads="1"/>
          </p:cNvSpPr>
          <p:nvPr/>
        </p:nvSpPr>
        <p:spPr bwMode="auto">
          <a:xfrm>
            <a:off x="4982683" y="1872673"/>
            <a:ext cx="1363699" cy="298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7393" tIns="33696" rIns="67393" bIns="33696">
            <a:spAutoFit/>
          </a:bodyPr>
          <a:lstStyle/>
          <a:p>
            <a:pPr defTabSz="685617"/>
            <a:r>
              <a:rPr lang="zh-CN" altLang="en-US" sz="1500" dirty="0">
                <a:solidFill>
                  <a:srgbClr val="FFFFFF">
                    <a:lumMod val="50000"/>
                  </a:srgbClr>
                </a:solidFill>
                <a:latin typeface="微软雅黑" pitchFamily="34" charset="-122"/>
                <a:ea typeface="微软雅黑" pitchFamily="34" charset="-122"/>
              </a:rPr>
              <a:t>添加标题内容</a:t>
            </a:r>
          </a:p>
        </p:txBody>
      </p:sp>
      <p:sp>
        <p:nvSpPr>
          <p:cNvPr id="24" name="矩形 23"/>
          <p:cNvSpPr/>
          <p:nvPr/>
        </p:nvSpPr>
        <p:spPr>
          <a:xfrm>
            <a:off x="6791205" y="2725733"/>
            <a:ext cx="1630938" cy="1477303"/>
          </a:xfrm>
          <a:prstGeom prst="rect">
            <a:avLst/>
          </a:prstGeom>
        </p:spPr>
        <p:txBody>
          <a:bodyPr wrap="square" lIns="91417" tIns="45708" rIns="91417" bIns="45708">
            <a:spAutoFit/>
          </a:bodyPr>
          <a:lstStyle/>
          <a:p>
            <a:pPr algn="just" defTabSz="685617">
              <a:defRPr/>
            </a:pPr>
            <a:r>
              <a:rPr lang="zh-CN" altLang="en-US" sz="900" dirty="0">
                <a:solidFill>
                  <a:srgbClr val="FFFFFF">
                    <a:lumMod val="50000"/>
                  </a:srgbClr>
                </a:solidFill>
                <a:latin typeface="微软雅黑" pitchFamily="34" charset="-122"/>
                <a:ea typeface="微软雅黑" pitchFamily="34" charset="-122"/>
              </a:rPr>
              <a:t>单击此处添加不足之处的</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r>
              <a:rPr lang="zh-CN" altLang="en-US" sz="900" dirty="0">
                <a:solidFill>
                  <a:srgbClr val="FFFFFF">
                    <a:lumMod val="50000"/>
                  </a:srgbClr>
                </a:solidFill>
                <a:latin typeface="微软雅黑" pitchFamily="34" charset="-122"/>
                <a:ea typeface="微软雅黑" pitchFamily="34" charset="-122"/>
              </a:rPr>
              <a:t>问题阐述，添加简短问题</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r>
              <a:rPr lang="zh-CN" altLang="en-US" sz="900" dirty="0">
                <a:solidFill>
                  <a:srgbClr val="FFFFFF">
                    <a:lumMod val="50000"/>
                  </a:srgbClr>
                </a:solidFill>
                <a:latin typeface="微软雅黑" pitchFamily="34" charset="-122"/>
                <a:ea typeface="微软雅黑" pitchFamily="34" charset="-122"/>
              </a:rPr>
              <a:t>说明文字，问题的具体说</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r>
              <a:rPr lang="zh-CN" altLang="en-US" sz="900" dirty="0">
                <a:solidFill>
                  <a:srgbClr val="FFFFFF">
                    <a:lumMod val="50000"/>
                  </a:srgbClr>
                </a:solidFill>
                <a:latin typeface="微软雅黑" pitchFamily="34" charset="-122"/>
                <a:ea typeface="微软雅黑" pitchFamily="34" charset="-122"/>
              </a:rPr>
              <a:t>明文字添加此处。单击此</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r>
              <a:rPr lang="zh-CN" altLang="en-US" sz="900" dirty="0">
                <a:solidFill>
                  <a:srgbClr val="FFFFFF">
                    <a:lumMod val="50000"/>
                  </a:srgbClr>
                </a:solidFill>
                <a:latin typeface="微软雅黑" pitchFamily="34" charset="-122"/>
                <a:ea typeface="微软雅黑" pitchFamily="34" charset="-122"/>
              </a:rPr>
              <a:t>说明文字，问题的具体说</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r>
              <a:rPr lang="zh-CN" altLang="en-US" sz="900" dirty="0">
                <a:solidFill>
                  <a:srgbClr val="FFFFFF">
                    <a:lumMod val="50000"/>
                  </a:srgbClr>
                </a:solidFill>
                <a:latin typeface="微软雅黑" pitchFamily="34" charset="-122"/>
                <a:ea typeface="微软雅黑" pitchFamily="34" charset="-122"/>
              </a:rPr>
              <a:t>明文字添加此处。单击此</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r>
              <a:rPr lang="zh-CN" altLang="en-US" sz="900" dirty="0">
                <a:solidFill>
                  <a:srgbClr val="FFFFFF">
                    <a:lumMod val="50000"/>
                  </a:srgbClr>
                </a:solidFill>
                <a:latin typeface="微软雅黑" pitchFamily="34" charset="-122"/>
                <a:ea typeface="微软雅黑" pitchFamily="34" charset="-122"/>
              </a:rPr>
              <a:t>明文字添加此处。单击此</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r>
              <a:rPr lang="zh-CN" altLang="en-US" sz="900" dirty="0">
                <a:solidFill>
                  <a:srgbClr val="FFFFFF">
                    <a:lumMod val="50000"/>
                  </a:srgbClr>
                </a:solidFill>
                <a:latin typeface="微软雅黑" pitchFamily="34" charset="-122"/>
                <a:ea typeface="微软雅黑" pitchFamily="34" charset="-122"/>
              </a:rPr>
              <a:t>说明文字，问题的具体说</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r>
              <a:rPr lang="zh-CN" altLang="en-US" sz="900" dirty="0">
                <a:solidFill>
                  <a:srgbClr val="FFFFFF">
                    <a:lumMod val="50000"/>
                  </a:srgbClr>
                </a:solidFill>
                <a:latin typeface="微软雅黑" pitchFamily="34" charset="-122"/>
                <a:ea typeface="微软雅黑" pitchFamily="34" charset="-122"/>
              </a:rPr>
              <a:t>明文字添加此处。单击此</a:t>
            </a:r>
            <a:endParaRPr lang="en-US" altLang="zh-CN" sz="900" dirty="0">
              <a:solidFill>
                <a:srgbClr val="FFFFFF">
                  <a:lumMod val="50000"/>
                </a:srgbClr>
              </a:solidFill>
              <a:latin typeface="微软雅黑" pitchFamily="34" charset="-122"/>
              <a:ea typeface="微软雅黑" pitchFamily="34" charset="-122"/>
            </a:endParaRPr>
          </a:p>
          <a:p>
            <a:pPr algn="just" defTabSz="685617">
              <a:defRPr/>
            </a:pPr>
            <a:endParaRPr lang="en-US" altLang="zh-CN" sz="900" dirty="0">
              <a:solidFill>
                <a:srgbClr val="FFFFFF">
                  <a:lumMod val="50000"/>
                </a:srgbClr>
              </a:solidFill>
              <a:latin typeface="微软雅黑" pitchFamily="34" charset="-122"/>
              <a:ea typeface="微软雅黑" pitchFamily="34" charset="-122"/>
            </a:endParaRPr>
          </a:p>
        </p:txBody>
      </p:sp>
      <p:sp>
        <p:nvSpPr>
          <p:cNvPr id="25" name="Text Box 99"/>
          <p:cNvSpPr txBox="1">
            <a:spLocks noChangeArrowheads="1"/>
          </p:cNvSpPr>
          <p:nvPr/>
        </p:nvSpPr>
        <p:spPr bwMode="auto">
          <a:xfrm>
            <a:off x="6950470" y="2437701"/>
            <a:ext cx="1363699" cy="298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7393" tIns="33696" rIns="67393" bIns="33696">
            <a:spAutoFit/>
          </a:bodyPr>
          <a:lstStyle/>
          <a:p>
            <a:pPr defTabSz="685617"/>
            <a:r>
              <a:rPr lang="zh-CN" altLang="en-US" sz="1500" dirty="0">
                <a:solidFill>
                  <a:srgbClr val="FFFFFF">
                    <a:lumMod val="50000"/>
                  </a:srgbClr>
                </a:solidFill>
                <a:latin typeface="微软雅黑" pitchFamily="34" charset="-122"/>
                <a:ea typeface="微软雅黑" pitchFamily="34" charset="-122"/>
              </a:rPr>
              <a:t>添加标题内容</a:t>
            </a:r>
          </a:p>
        </p:txBody>
      </p:sp>
      <p:grpSp>
        <p:nvGrpSpPr>
          <p:cNvPr id="26" name="组合 25"/>
          <p:cNvGrpSpPr/>
          <p:nvPr/>
        </p:nvGrpSpPr>
        <p:grpSpPr>
          <a:xfrm>
            <a:off x="4499503" y="1432599"/>
            <a:ext cx="587045" cy="540174"/>
            <a:chOff x="4499992" y="1195572"/>
            <a:chExt cx="587257" cy="540174"/>
          </a:xfrm>
          <a:solidFill>
            <a:srgbClr val="E44B42"/>
          </a:solidFill>
        </p:grpSpPr>
        <p:sp>
          <p:nvSpPr>
            <p:cNvPr id="27" name="Oval 53"/>
            <p:cNvSpPr>
              <a:spLocks noChangeArrowheads="1"/>
            </p:cNvSpPr>
            <p:nvPr/>
          </p:nvSpPr>
          <p:spPr bwMode="auto">
            <a:xfrm>
              <a:off x="4499992" y="1195572"/>
              <a:ext cx="540060" cy="540174"/>
            </a:xfrm>
            <a:prstGeom prst="ellipse">
              <a:avLst/>
            </a:prstGeom>
            <a:solidFill>
              <a:schemeClr val="tx2">
                <a:lumMod val="50000"/>
              </a:schemeClr>
            </a:solidFill>
            <a:ln w="190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defRPr/>
              </a:pPr>
              <a:endParaRPr lang="zh-CN" altLang="en-US" sz="1350">
                <a:solidFill>
                  <a:srgbClr val="FFFFFF"/>
                </a:solidFill>
                <a:latin typeface="微软雅黑" pitchFamily="34" charset="-122"/>
                <a:ea typeface="微软雅黑" pitchFamily="34" charset="-122"/>
              </a:endParaRPr>
            </a:p>
          </p:txBody>
        </p:sp>
        <p:sp>
          <p:nvSpPr>
            <p:cNvPr id="28" name="Text Box 40"/>
            <p:cNvSpPr txBox="1">
              <a:spLocks noChangeArrowheads="1"/>
            </p:cNvSpPr>
            <p:nvPr/>
          </p:nvSpPr>
          <p:spPr bwMode="auto">
            <a:xfrm>
              <a:off x="4571799" y="1328993"/>
              <a:ext cx="515450" cy="323165"/>
            </a:xfrm>
            <a:prstGeom prst="rect">
              <a:avLst/>
            </a:prstGeom>
            <a:no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685617"/>
              <a:r>
                <a:rPr lang="en-US" altLang="zh-CN" sz="1500" dirty="0">
                  <a:solidFill>
                    <a:srgbClr val="FFFFFF"/>
                  </a:solidFill>
                  <a:latin typeface="微软雅黑" pitchFamily="34" charset="-122"/>
                  <a:ea typeface="微软雅黑" pitchFamily="34" charset="-122"/>
                </a:rPr>
                <a:t>03</a:t>
              </a:r>
              <a:endParaRPr lang="zh-CN" altLang="en-US" sz="1500" dirty="0">
                <a:solidFill>
                  <a:srgbClr val="FFFFFF"/>
                </a:solidFill>
                <a:latin typeface="微软雅黑" pitchFamily="34" charset="-122"/>
                <a:ea typeface="微软雅黑" pitchFamily="34" charset="-122"/>
              </a:endParaRPr>
            </a:p>
          </p:txBody>
        </p:sp>
      </p:grpSp>
      <p:grpSp>
        <p:nvGrpSpPr>
          <p:cNvPr id="29" name="组合 28"/>
          <p:cNvGrpSpPr/>
          <p:nvPr/>
        </p:nvGrpSpPr>
        <p:grpSpPr>
          <a:xfrm>
            <a:off x="6443010" y="4104921"/>
            <a:ext cx="587933" cy="540174"/>
            <a:chOff x="6444208" y="3867894"/>
            <a:chExt cx="588146" cy="540174"/>
          </a:xfrm>
          <a:solidFill>
            <a:srgbClr val="015672"/>
          </a:solidFill>
        </p:grpSpPr>
        <p:sp>
          <p:nvSpPr>
            <p:cNvPr id="30" name="Oval 53"/>
            <p:cNvSpPr>
              <a:spLocks noChangeArrowheads="1"/>
            </p:cNvSpPr>
            <p:nvPr/>
          </p:nvSpPr>
          <p:spPr bwMode="auto">
            <a:xfrm>
              <a:off x="6444208" y="3867894"/>
              <a:ext cx="540060" cy="540174"/>
            </a:xfrm>
            <a:prstGeom prst="ellipse">
              <a:avLst/>
            </a:prstGeom>
            <a:solidFill>
              <a:srgbClr val="BE2732"/>
            </a:solidFill>
            <a:ln w="190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defRPr/>
              </a:pPr>
              <a:endParaRPr lang="zh-CN" altLang="en-US" sz="1350">
                <a:solidFill>
                  <a:srgbClr val="FFFFFF"/>
                </a:solidFill>
                <a:latin typeface="微软雅黑" pitchFamily="34" charset="-122"/>
                <a:ea typeface="微软雅黑" pitchFamily="34" charset="-122"/>
              </a:endParaRPr>
            </a:p>
          </p:txBody>
        </p:sp>
        <p:sp>
          <p:nvSpPr>
            <p:cNvPr id="31" name="Text Box 40"/>
            <p:cNvSpPr txBox="1">
              <a:spLocks noChangeArrowheads="1"/>
            </p:cNvSpPr>
            <p:nvPr/>
          </p:nvSpPr>
          <p:spPr bwMode="auto">
            <a:xfrm>
              <a:off x="6516904" y="4015596"/>
              <a:ext cx="515450" cy="323165"/>
            </a:xfrm>
            <a:prstGeom prst="rect">
              <a:avLst/>
            </a:prstGeom>
            <a:no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685617"/>
              <a:r>
                <a:rPr lang="en-US" altLang="zh-CN" sz="1500" dirty="0">
                  <a:solidFill>
                    <a:srgbClr val="FFFFFF"/>
                  </a:solidFill>
                  <a:latin typeface="微软雅黑" pitchFamily="34" charset="-122"/>
                  <a:ea typeface="微软雅黑" pitchFamily="34" charset="-122"/>
                </a:rPr>
                <a:t>04</a:t>
              </a:r>
              <a:endParaRPr lang="zh-CN" altLang="en-US" sz="1500" dirty="0">
                <a:solidFill>
                  <a:srgbClr val="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58851542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2" presetClass="entr" presetSubtype="8"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p:tgtEl>
                                          <p:spTgt spid="12"/>
                                        </p:tgtEl>
                                        <p:attrNameLst>
                                          <p:attrName>ppt_x</p:attrName>
                                        </p:attrNameLst>
                                      </p:cBhvr>
                                      <p:tavLst>
                                        <p:tav tm="0">
                                          <p:val>
                                            <p:strVal val="#ppt_x-#ppt_w*1.125000"/>
                                          </p:val>
                                        </p:tav>
                                        <p:tav tm="100000">
                                          <p:val>
                                            <p:strVal val="#ppt_x"/>
                                          </p:val>
                                        </p:tav>
                                      </p:tavLst>
                                    </p:anim>
                                    <p:animEffect transition="in" filter="wipe(right)">
                                      <p:cBhvr>
                                        <p:cTn id="14" dur="500"/>
                                        <p:tgtEl>
                                          <p:spTgt spid="12"/>
                                        </p:tgtEl>
                                      </p:cBhvr>
                                    </p:animEffect>
                                  </p:childTnLst>
                                </p:cTn>
                              </p:par>
                            </p:childTnLst>
                          </p:cTn>
                        </p:par>
                        <p:par>
                          <p:cTn id="15" fill="hold">
                            <p:stCondLst>
                              <p:cond delay="1250"/>
                            </p:stCondLst>
                            <p:childTnLst>
                              <p:par>
                                <p:cTn id="16" presetID="2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175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9"/>
                                        </p:tgtEl>
                                        <p:attrNameLst>
                                          <p:attrName>ppt_y</p:attrName>
                                        </p:attrNameLst>
                                      </p:cBhvr>
                                      <p:tavLst>
                                        <p:tav tm="0">
                                          <p:val>
                                            <p:strVal val="#ppt_y"/>
                                          </p:val>
                                        </p:tav>
                                        <p:tav tm="100000">
                                          <p:val>
                                            <p:strVal val="#ppt_y"/>
                                          </p:val>
                                        </p:tav>
                                      </p:tavLst>
                                    </p:anim>
                                    <p:anim calcmode="lin" valueType="num">
                                      <p:cBhvr>
                                        <p:cTn id="24"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9"/>
                                        </p:tgtEl>
                                      </p:cBhvr>
                                    </p:animEffect>
                                  </p:childTnLst>
                                </p:cTn>
                              </p:par>
                            </p:childTnLst>
                          </p:cTn>
                        </p:par>
                        <p:par>
                          <p:cTn id="27" fill="hold">
                            <p:stCondLst>
                              <p:cond delay="2500"/>
                            </p:stCondLst>
                            <p:childTnLst>
                              <p:par>
                                <p:cTn id="28" presetID="52" presetClass="entr" presetSubtype="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Scale>
                                      <p:cBhvr>
                                        <p:cTn id="30" dur="8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800" decel="50000" fill="hold">
                                          <p:stCondLst>
                                            <p:cond delay="0"/>
                                          </p:stCondLst>
                                        </p:cTn>
                                        <p:tgtEl>
                                          <p:spTgt spid="18"/>
                                        </p:tgtEl>
                                        <p:attrNameLst>
                                          <p:attrName>ppt_x</p:attrName>
                                          <p:attrName>ppt_y</p:attrName>
                                        </p:attrNameLst>
                                      </p:cBhvr>
                                    </p:animMotion>
                                    <p:animEffect transition="in" filter="fade">
                                      <p:cBhvr>
                                        <p:cTn id="32" dur="800"/>
                                        <p:tgtEl>
                                          <p:spTgt spid="18"/>
                                        </p:tgtEl>
                                      </p:cBhvr>
                                    </p:animEffect>
                                  </p:childTnLst>
                                </p:cTn>
                              </p:par>
                            </p:childTnLst>
                          </p:cTn>
                        </p:par>
                        <p:par>
                          <p:cTn id="33" fill="hold">
                            <p:stCondLst>
                              <p:cond delay="3300"/>
                            </p:stCondLst>
                            <p:childTnLst>
                              <p:par>
                                <p:cTn id="34" presetID="12" presetClass="entr" presetSubtype="8"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p:tgtEl>
                                          <p:spTgt spid="15"/>
                                        </p:tgtEl>
                                        <p:attrNameLst>
                                          <p:attrName>ppt_x</p:attrName>
                                        </p:attrNameLst>
                                      </p:cBhvr>
                                      <p:tavLst>
                                        <p:tav tm="0">
                                          <p:val>
                                            <p:strVal val="#ppt_x-#ppt_w*1.125000"/>
                                          </p:val>
                                        </p:tav>
                                        <p:tav tm="100000">
                                          <p:val>
                                            <p:strVal val="#ppt_x"/>
                                          </p:val>
                                        </p:tav>
                                      </p:tavLst>
                                    </p:anim>
                                    <p:animEffect transition="in" filter="wipe(right)">
                                      <p:cBhvr>
                                        <p:cTn id="37" dur="500"/>
                                        <p:tgtEl>
                                          <p:spTgt spid="15"/>
                                        </p:tgtEl>
                                      </p:cBhvr>
                                    </p:animEffect>
                                  </p:childTnLst>
                                </p:cTn>
                              </p:par>
                            </p:childTnLst>
                          </p:cTn>
                        </p:par>
                        <p:par>
                          <p:cTn id="38" fill="hold">
                            <p:stCondLst>
                              <p:cond delay="3800"/>
                            </p:stCondLst>
                            <p:childTnLst>
                              <p:par>
                                <p:cTn id="39" presetID="22" presetClass="entr" presetSubtype="8"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childTnLst>
                          </p:cTn>
                        </p:par>
                        <p:par>
                          <p:cTn id="42" fill="hold">
                            <p:stCondLst>
                              <p:cond delay="430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21"/>
                                        </p:tgtEl>
                                        <p:attrNameLst>
                                          <p:attrName>style.visibility</p:attrName>
                                        </p:attrNameLst>
                                      </p:cBhvr>
                                      <p:to>
                                        <p:strVal val="visible"/>
                                      </p:to>
                                    </p:set>
                                    <p:anim calcmode="lin" valueType="num">
                                      <p:cBhvr>
                                        <p:cTn id="4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21"/>
                                        </p:tgtEl>
                                        <p:attrNameLst>
                                          <p:attrName>ppt_y</p:attrName>
                                        </p:attrNameLst>
                                      </p:cBhvr>
                                      <p:tavLst>
                                        <p:tav tm="0">
                                          <p:val>
                                            <p:strVal val="#ppt_y"/>
                                          </p:val>
                                        </p:tav>
                                        <p:tav tm="100000">
                                          <p:val>
                                            <p:strVal val="#ppt_y"/>
                                          </p:val>
                                        </p:tav>
                                      </p:tavLst>
                                    </p:anim>
                                    <p:anim calcmode="lin" valueType="num">
                                      <p:cBhvr>
                                        <p:cTn id="4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21"/>
                                        </p:tgtEl>
                                      </p:cBhvr>
                                    </p:animEffect>
                                  </p:childTnLst>
                                </p:cTn>
                              </p:par>
                            </p:childTnLst>
                          </p:cTn>
                        </p:par>
                        <p:par>
                          <p:cTn id="50" fill="hold">
                            <p:stCondLst>
                              <p:cond delay="5050"/>
                            </p:stCondLst>
                            <p:childTnLst>
                              <p:par>
                                <p:cTn id="51" presetID="52" presetClass="entr" presetSubtype="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Scale>
                                      <p:cBhvr>
                                        <p:cTn id="53" dur="8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800" decel="50000" fill="hold">
                                          <p:stCondLst>
                                            <p:cond delay="0"/>
                                          </p:stCondLst>
                                        </p:cTn>
                                        <p:tgtEl>
                                          <p:spTgt spid="20"/>
                                        </p:tgtEl>
                                        <p:attrNameLst>
                                          <p:attrName>ppt_x</p:attrName>
                                          <p:attrName>ppt_y</p:attrName>
                                        </p:attrNameLst>
                                      </p:cBhvr>
                                    </p:animMotion>
                                    <p:animEffect transition="in" filter="fade">
                                      <p:cBhvr>
                                        <p:cTn id="55" dur="800"/>
                                        <p:tgtEl>
                                          <p:spTgt spid="20"/>
                                        </p:tgtEl>
                                      </p:cBhvr>
                                    </p:animEffect>
                                  </p:childTnLst>
                                </p:cTn>
                              </p:par>
                            </p:childTnLst>
                          </p:cTn>
                        </p:par>
                        <p:par>
                          <p:cTn id="56" fill="hold">
                            <p:stCondLst>
                              <p:cond delay="5850"/>
                            </p:stCondLst>
                            <p:childTnLst>
                              <p:par>
                                <p:cTn id="57" presetID="12" presetClass="entr" presetSubtype="8" fill="hold" nodeType="after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additive="base">
                                        <p:cTn id="59" dur="500"/>
                                        <p:tgtEl>
                                          <p:spTgt spid="26"/>
                                        </p:tgtEl>
                                        <p:attrNameLst>
                                          <p:attrName>ppt_x</p:attrName>
                                        </p:attrNameLst>
                                      </p:cBhvr>
                                      <p:tavLst>
                                        <p:tav tm="0">
                                          <p:val>
                                            <p:strVal val="#ppt_x-#ppt_w*1.125000"/>
                                          </p:val>
                                        </p:tav>
                                        <p:tav tm="100000">
                                          <p:val>
                                            <p:strVal val="#ppt_x"/>
                                          </p:val>
                                        </p:tav>
                                      </p:tavLst>
                                    </p:anim>
                                    <p:animEffect transition="in" filter="wipe(right)">
                                      <p:cBhvr>
                                        <p:cTn id="60" dur="500"/>
                                        <p:tgtEl>
                                          <p:spTgt spid="26"/>
                                        </p:tgtEl>
                                      </p:cBhvr>
                                    </p:animEffect>
                                  </p:childTnLst>
                                </p:cTn>
                              </p:par>
                            </p:childTnLst>
                          </p:cTn>
                        </p:par>
                        <p:par>
                          <p:cTn id="61" fill="hold">
                            <p:stCondLst>
                              <p:cond delay="6350"/>
                            </p:stCondLst>
                            <p:childTnLst>
                              <p:par>
                                <p:cTn id="62" presetID="22" presetClass="entr" presetSubtype="8"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wipe(left)">
                                      <p:cBhvr>
                                        <p:cTn id="64" dur="500"/>
                                        <p:tgtEl>
                                          <p:spTgt spid="10"/>
                                        </p:tgtEl>
                                      </p:cBhvr>
                                    </p:animEffect>
                                  </p:childTnLst>
                                </p:cTn>
                              </p:par>
                            </p:childTnLst>
                          </p:cTn>
                        </p:par>
                        <p:par>
                          <p:cTn id="65" fill="hold">
                            <p:stCondLst>
                              <p:cond delay="685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23"/>
                                        </p:tgtEl>
                                        <p:attrNameLst>
                                          <p:attrName>style.visibility</p:attrName>
                                        </p:attrNameLst>
                                      </p:cBhvr>
                                      <p:to>
                                        <p:strVal val="visible"/>
                                      </p:to>
                                    </p:set>
                                    <p:anim calcmode="lin" valueType="num">
                                      <p:cBhvr>
                                        <p:cTn id="68"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23"/>
                                        </p:tgtEl>
                                        <p:attrNameLst>
                                          <p:attrName>ppt_y</p:attrName>
                                        </p:attrNameLst>
                                      </p:cBhvr>
                                      <p:tavLst>
                                        <p:tav tm="0">
                                          <p:val>
                                            <p:strVal val="#ppt_y"/>
                                          </p:val>
                                        </p:tav>
                                        <p:tav tm="100000">
                                          <p:val>
                                            <p:strVal val="#ppt_y"/>
                                          </p:val>
                                        </p:tav>
                                      </p:tavLst>
                                    </p:anim>
                                    <p:anim calcmode="lin" valueType="num">
                                      <p:cBhvr>
                                        <p:cTn id="70"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23"/>
                                        </p:tgtEl>
                                      </p:cBhvr>
                                    </p:animEffect>
                                  </p:childTnLst>
                                </p:cTn>
                              </p:par>
                            </p:childTnLst>
                          </p:cTn>
                        </p:par>
                        <p:par>
                          <p:cTn id="73" fill="hold">
                            <p:stCondLst>
                              <p:cond delay="7600"/>
                            </p:stCondLst>
                            <p:childTnLst>
                              <p:par>
                                <p:cTn id="74" presetID="52" presetClass="entr" presetSubtype="0"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Scale>
                                      <p:cBhvr>
                                        <p:cTn id="76" dur="8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7" dur="800" decel="50000" fill="hold">
                                          <p:stCondLst>
                                            <p:cond delay="0"/>
                                          </p:stCondLst>
                                        </p:cTn>
                                        <p:tgtEl>
                                          <p:spTgt spid="22"/>
                                        </p:tgtEl>
                                        <p:attrNameLst>
                                          <p:attrName>ppt_x</p:attrName>
                                          <p:attrName>ppt_y</p:attrName>
                                        </p:attrNameLst>
                                      </p:cBhvr>
                                    </p:animMotion>
                                    <p:animEffect transition="in" filter="fade">
                                      <p:cBhvr>
                                        <p:cTn id="78" dur="800"/>
                                        <p:tgtEl>
                                          <p:spTgt spid="22"/>
                                        </p:tgtEl>
                                      </p:cBhvr>
                                    </p:animEffect>
                                  </p:childTnLst>
                                </p:cTn>
                              </p:par>
                            </p:childTnLst>
                          </p:cTn>
                        </p:par>
                        <p:par>
                          <p:cTn id="79" fill="hold">
                            <p:stCondLst>
                              <p:cond delay="8400"/>
                            </p:stCondLst>
                            <p:childTnLst>
                              <p:par>
                                <p:cTn id="80" presetID="12" presetClass="entr" presetSubtype="8" fill="hold" nodeType="after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additive="base">
                                        <p:cTn id="82" dur="500"/>
                                        <p:tgtEl>
                                          <p:spTgt spid="29"/>
                                        </p:tgtEl>
                                        <p:attrNameLst>
                                          <p:attrName>ppt_x</p:attrName>
                                        </p:attrNameLst>
                                      </p:cBhvr>
                                      <p:tavLst>
                                        <p:tav tm="0">
                                          <p:val>
                                            <p:strVal val="#ppt_x-#ppt_w*1.125000"/>
                                          </p:val>
                                        </p:tav>
                                        <p:tav tm="100000">
                                          <p:val>
                                            <p:strVal val="#ppt_x"/>
                                          </p:val>
                                        </p:tav>
                                      </p:tavLst>
                                    </p:anim>
                                    <p:animEffect transition="in" filter="wipe(right)">
                                      <p:cBhvr>
                                        <p:cTn id="83" dur="500"/>
                                        <p:tgtEl>
                                          <p:spTgt spid="29"/>
                                        </p:tgtEl>
                                      </p:cBhvr>
                                    </p:animEffect>
                                  </p:childTnLst>
                                </p:cTn>
                              </p:par>
                            </p:childTnLst>
                          </p:cTn>
                        </p:par>
                        <p:par>
                          <p:cTn id="84" fill="hold">
                            <p:stCondLst>
                              <p:cond delay="8900"/>
                            </p:stCondLst>
                            <p:childTnLst>
                              <p:par>
                                <p:cTn id="85" presetID="22" presetClass="entr" presetSubtype="8" fill="hold" grpId="0" nodeType="afterEffect">
                                  <p:stCondLst>
                                    <p:cond delay="0"/>
                                  </p:stCondLst>
                                  <p:childTnLst>
                                    <p:set>
                                      <p:cBhvr>
                                        <p:cTn id="86" dur="1" fill="hold">
                                          <p:stCondLst>
                                            <p:cond delay="0"/>
                                          </p:stCondLst>
                                        </p:cTn>
                                        <p:tgtEl>
                                          <p:spTgt spid="11"/>
                                        </p:tgtEl>
                                        <p:attrNameLst>
                                          <p:attrName>style.visibility</p:attrName>
                                        </p:attrNameLst>
                                      </p:cBhvr>
                                      <p:to>
                                        <p:strVal val="visible"/>
                                      </p:to>
                                    </p:set>
                                    <p:animEffect transition="in" filter="wipe(left)">
                                      <p:cBhvr>
                                        <p:cTn id="87" dur="500"/>
                                        <p:tgtEl>
                                          <p:spTgt spid="11"/>
                                        </p:tgtEl>
                                      </p:cBhvr>
                                    </p:animEffect>
                                  </p:childTnLst>
                                </p:cTn>
                              </p:par>
                            </p:childTnLst>
                          </p:cTn>
                        </p:par>
                        <p:par>
                          <p:cTn id="88" fill="hold">
                            <p:stCondLst>
                              <p:cond delay="9400"/>
                            </p:stCondLst>
                            <p:childTnLst>
                              <p:par>
                                <p:cTn id="89" presetID="41" presetClass="entr" presetSubtype="0" fill="hold" grpId="0" nodeType="afterEffect">
                                  <p:stCondLst>
                                    <p:cond delay="0"/>
                                  </p:stCondLst>
                                  <p:iterate type="lt">
                                    <p:tmPct val="10000"/>
                                  </p:iterate>
                                  <p:childTnLst>
                                    <p:set>
                                      <p:cBhvr>
                                        <p:cTn id="90" dur="1" fill="hold">
                                          <p:stCondLst>
                                            <p:cond delay="0"/>
                                          </p:stCondLst>
                                        </p:cTn>
                                        <p:tgtEl>
                                          <p:spTgt spid="25"/>
                                        </p:tgtEl>
                                        <p:attrNameLst>
                                          <p:attrName>style.visibility</p:attrName>
                                        </p:attrNameLst>
                                      </p:cBhvr>
                                      <p:to>
                                        <p:strVal val="visible"/>
                                      </p:to>
                                    </p:set>
                                    <p:anim calcmode="lin" valueType="num">
                                      <p:cBhvr>
                                        <p:cTn id="91"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25"/>
                                        </p:tgtEl>
                                        <p:attrNameLst>
                                          <p:attrName>ppt_y</p:attrName>
                                        </p:attrNameLst>
                                      </p:cBhvr>
                                      <p:tavLst>
                                        <p:tav tm="0">
                                          <p:val>
                                            <p:strVal val="#ppt_y"/>
                                          </p:val>
                                        </p:tav>
                                        <p:tav tm="100000">
                                          <p:val>
                                            <p:strVal val="#ppt_y"/>
                                          </p:val>
                                        </p:tav>
                                      </p:tavLst>
                                    </p:anim>
                                    <p:anim calcmode="lin" valueType="num">
                                      <p:cBhvr>
                                        <p:cTn id="93"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25"/>
                                        </p:tgtEl>
                                      </p:cBhvr>
                                    </p:animEffect>
                                  </p:childTnLst>
                                </p:cTn>
                              </p:par>
                            </p:childTnLst>
                          </p:cTn>
                        </p:par>
                        <p:par>
                          <p:cTn id="96" fill="hold">
                            <p:stCondLst>
                              <p:cond delay="10150"/>
                            </p:stCondLst>
                            <p:childTnLst>
                              <p:par>
                                <p:cTn id="97" presetID="52" presetClass="entr" presetSubtype="0"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Scale>
                                      <p:cBhvr>
                                        <p:cTn id="99" dur="8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0" dur="800" decel="50000" fill="hold">
                                          <p:stCondLst>
                                            <p:cond delay="0"/>
                                          </p:stCondLst>
                                        </p:cTn>
                                        <p:tgtEl>
                                          <p:spTgt spid="24"/>
                                        </p:tgtEl>
                                        <p:attrNameLst>
                                          <p:attrName>ppt_x</p:attrName>
                                          <p:attrName>ppt_y</p:attrName>
                                        </p:attrNameLst>
                                      </p:cBhvr>
                                    </p:animMotion>
                                    <p:animEffect transition="in" filter="fade">
                                      <p:cBhvr>
                                        <p:cTn id="101" dur="8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8" grpId="0"/>
      <p:bldP spid="19" grpId="0"/>
      <p:bldP spid="20" grpId="0"/>
      <p:bldP spid="21" grpId="0"/>
      <p:bldP spid="22" grpId="0"/>
      <p:bldP spid="23" grpId="0"/>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617577" y="123497"/>
            <a:ext cx="4459514" cy="810302"/>
            <a:chOff x="2890273" y="1314232"/>
            <a:chExt cx="3483555" cy="549605"/>
          </a:xfrm>
        </p:grpSpPr>
        <p:sp>
          <p:nvSpPr>
            <p:cNvPr id="6" name="矩形 5"/>
            <p:cNvSpPr/>
            <p:nvPr/>
          </p:nvSpPr>
          <p:spPr bwMode="auto">
            <a:xfrm>
              <a:off x="2952350" y="1314232"/>
              <a:ext cx="2743025"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17">
                <a:spcBef>
                  <a:spcPct val="50000"/>
                </a:spcBef>
              </a:pPr>
              <a:r>
                <a:rPr lang="zh-CN" altLang="en-US" sz="2399" dirty="0">
                  <a:solidFill>
                    <a:srgbClr val="44546A">
                      <a:lumMod val="50000"/>
                    </a:srgbClr>
                  </a:solidFill>
                  <a:latin typeface="华文新魏" panose="02010800040101010101" pitchFamily="2" charset="-122"/>
                  <a:ea typeface="华文新魏" panose="02010800040101010101" pitchFamily="2" charset="-122"/>
                </a:rPr>
                <a:t>单击此处添加文字模板</a:t>
              </a:r>
            </a:p>
          </p:txBody>
        </p:sp>
        <p:pic>
          <p:nvPicPr>
            <p:cNvPr id="7" name="图片 28" descr="C_108.jpg"/>
            <p:cNvPicPr>
              <a:picLocks noChangeAspect="1"/>
            </p:cNvPicPr>
            <p:nvPr/>
          </p:nvPicPr>
          <p:blipFill>
            <a:blip r:embed="rId3" cstate="email">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782685"/>
              <a:ext cx="3483555" cy="51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7"/>
          <p:cNvGrpSpPr/>
          <p:nvPr/>
        </p:nvGrpSpPr>
        <p:grpSpPr>
          <a:xfrm>
            <a:off x="4537619" y="1520989"/>
            <a:ext cx="3563264" cy="3293796"/>
            <a:chOff x="1570622" y="-1584827"/>
            <a:chExt cx="5134095" cy="4745835"/>
          </a:xfrm>
        </p:grpSpPr>
        <p:sp>
          <p:nvSpPr>
            <p:cNvPr id="9" name="TextBox 23"/>
            <p:cNvSpPr txBox="1"/>
            <p:nvPr/>
          </p:nvSpPr>
          <p:spPr>
            <a:xfrm>
              <a:off x="1570623" y="1446148"/>
              <a:ext cx="3592001" cy="798038"/>
            </a:xfrm>
            <a:prstGeom prst="rect">
              <a:avLst/>
            </a:prstGeom>
            <a:noFill/>
          </p:spPr>
          <p:txBody>
            <a:bodyPr wrap="none" rtlCol="0">
              <a:spAutoFit/>
            </a:bodyPr>
            <a:lstStyle/>
            <a:p>
              <a:pPr defTabSz="685617"/>
              <a:r>
                <a:rPr lang="zh-CN" altLang="en-US" sz="2999" b="1" dirty="0">
                  <a:solidFill>
                    <a:srgbClr val="FFFFFF">
                      <a:lumMod val="50000"/>
                    </a:srgbClr>
                  </a:solidFill>
                  <a:latin typeface="微软雅黑" panose="020B0503020204020204" pitchFamily="34" charset="-122"/>
                  <a:ea typeface="微软雅黑" panose="020B0503020204020204" pitchFamily="34" charset="-122"/>
                </a:rPr>
                <a:t>加入标题描述</a:t>
              </a:r>
              <a:endParaRPr lang="id-ID" sz="2999" b="1"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10" name="Rectangle 56"/>
            <p:cNvSpPr/>
            <p:nvPr/>
          </p:nvSpPr>
          <p:spPr>
            <a:xfrm>
              <a:off x="1570622" y="2196489"/>
              <a:ext cx="5134095" cy="964519"/>
            </a:xfrm>
            <a:prstGeom prst="rect">
              <a:avLst/>
            </a:prstGeom>
          </p:spPr>
          <p:txBody>
            <a:bodyPr wrap="square">
              <a:spAutoFit/>
            </a:bodyPr>
            <a:lstStyle/>
            <a:p>
              <a:pPr algn="just" defTabSz="685617"/>
              <a:r>
                <a:rPr lang="id-ID" sz="750" b="1" dirty="0">
                  <a:solidFill>
                    <a:srgbClr val="FFFFFF">
                      <a:lumMod val="50000"/>
                    </a:srgbClr>
                  </a:solidFill>
                  <a:latin typeface="PT Sans" panose="020B0503020203020204" pitchFamily="34" charset="0"/>
                </a:rPr>
                <a:t>Suitable for all categories </a:t>
              </a:r>
              <a:r>
                <a:rPr lang="id-ID" sz="750" dirty="0">
                  <a:solidFill>
                    <a:srgbClr val="FFFFFF">
                      <a:lumMod val="50000"/>
                    </a:srgbClr>
                  </a:solidFill>
                  <a:latin typeface="PT Sans" panose="020B0503020203020204" pitchFamily="34" charset="0"/>
                </a:rPr>
                <a:t>business and personal presentation, eaque ipsa quae ab illo inventore veritatis et quasi architecto beatae business and personal presentation, eaque ipsa quaquasi architecto beatae business and personal presentation, eaque ipsa quae ab illo inventore veritatis et quasi architecto beatae</a:t>
              </a:r>
            </a:p>
          </p:txBody>
        </p:sp>
        <p:sp>
          <p:nvSpPr>
            <p:cNvPr id="11" name="矩形 10"/>
            <p:cNvSpPr/>
            <p:nvPr/>
          </p:nvSpPr>
          <p:spPr>
            <a:xfrm>
              <a:off x="1664007" y="-1584827"/>
              <a:ext cx="5040710" cy="2933700"/>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1200" dirty="0">
                <a:solidFill>
                  <a:srgbClr val="FFFFFF"/>
                </a:solidFill>
                <a:latin typeface="Calibri"/>
                <a:ea typeface="宋体" panose="02010600030101010101" pitchFamily="2" charset="-122"/>
              </a:endParaRPr>
            </a:p>
          </p:txBody>
        </p:sp>
      </p:grpSp>
      <p:grpSp>
        <p:nvGrpSpPr>
          <p:cNvPr id="12" name="组合 11"/>
          <p:cNvGrpSpPr/>
          <p:nvPr/>
        </p:nvGrpSpPr>
        <p:grpSpPr>
          <a:xfrm>
            <a:off x="1232929" y="1520989"/>
            <a:ext cx="2871097" cy="3026856"/>
            <a:chOff x="872354" y="2219092"/>
            <a:chExt cx="3718848" cy="3920597"/>
          </a:xfrm>
        </p:grpSpPr>
        <p:sp>
          <p:nvSpPr>
            <p:cNvPr id="13" name="圆角矩形 7"/>
            <p:cNvSpPr/>
            <p:nvPr/>
          </p:nvSpPr>
          <p:spPr>
            <a:xfrm>
              <a:off x="872354" y="2219092"/>
              <a:ext cx="3718848" cy="765572"/>
            </a:xfrm>
            <a:prstGeom prst="roundRect">
              <a:avLst>
                <a:gd name="adj" fmla="val 0"/>
              </a:avLst>
            </a:prstGeom>
            <a:noFill/>
            <a:ln w="12700">
              <a:solidFill>
                <a:schemeClr val="tx2">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2099">
                <a:solidFill>
                  <a:srgbClr val="FFFFFF"/>
                </a:solidFill>
                <a:latin typeface="宋体" panose="02010600030101010101" pitchFamily="2" charset="-122"/>
                <a:ea typeface="宋体" panose="02010600030101010101" pitchFamily="2" charset="-122"/>
              </a:endParaRPr>
            </a:p>
          </p:txBody>
        </p:sp>
        <p:sp>
          <p:nvSpPr>
            <p:cNvPr id="14" name="圆角矩形 10"/>
            <p:cNvSpPr/>
            <p:nvPr/>
          </p:nvSpPr>
          <p:spPr>
            <a:xfrm>
              <a:off x="872354" y="3592721"/>
              <a:ext cx="3718848" cy="765572"/>
            </a:xfrm>
            <a:prstGeom prst="roundRect">
              <a:avLst>
                <a:gd name="adj" fmla="val 0"/>
              </a:avLst>
            </a:prstGeom>
            <a:noFill/>
            <a:ln w="12700">
              <a:solidFill>
                <a:srgbClr val="BE273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2099">
                <a:solidFill>
                  <a:srgbClr val="FFFFFF"/>
                </a:solidFill>
                <a:latin typeface="宋体" panose="02010600030101010101" pitchFamily="2" charset="-122"/>
                <a:ea typeface="宋体" panose="02010600030101010101" pitchFamily="2" charset="-122"/>
              </a:endParaRPr>
            </a:p>
          </p:txBody>
        </p:sp>
        <p:sp>
          <p:nvSpPr>
            <p:cNvPr id="15" name="圆角矩形 13"/>
            <p:cNvSpPr/>
            <p:nvPr/>
          </p:nvSpPr>
          <p:spPr>
            <a:xfrm>
              <a:off x="872354" y="4982522"/>
              <a:ext cx="3718848" cy="765572"/>
            </a:xfrm>
            <a:prstGeom prst="roundRect">
              <a:avLst>
                <a:gd name="adj" fmla="val 0"/>
              </a:avLst>
            </a:prstGeom>
            <a:noFill/>
            <a:ln w="12700">
              <a:solidFill>
                <a:schemeClr val="tx2">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617"/>
              <a:endParaRPr lang="zh-CN" altLang="en-US" sz="2099">
                <a:solidFill>
                  <a:srgbClr val="FFFFFF"/>
                </a:solidFill>
                <a:latin typeface="宋体" panose="02010600030101010101" pitchFamily="2" charset="-122"/>
                <a:ea typeface="宋体" panose="02010600030101010101" pitchFamily="2" charset="-122"/>
              </a:endParaRPr>
            </a:p>
          </p:txBody>
        </p:sp>
        <p:sp>
          <p:nvSpPr>
            <p:cNvPr id="16" name="Text Placeholder 12"/>
            <p:cNvSpPr txBox="1">
              <a:spLocks/>
            </p:cNvSpPr>
            <p:nvPr/>
          </p:nvSpPr>
          <p:spPr>
            <a:xfrm>
              <a:off x="1414509" y="2397561"/>
              <a:ext cx="2855736" cy="418592"/>
            </a:xfrm>
            <a:prstGeom prst="rect">
              <a:avLst/>
            </a:prstGeom>
            <a:noFill/>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defTabSz="685617"/>
              <a:r>
                <a:rPr lang="en-US" altLang="zh-CN" sz="1350" b="1" dirty="0">
                  <a:solidFill>
                    <a:srgbClr val="FFFFFF">
                      <a:lumMod val="50000"/>
                    </a:srgbClr>
                  </a:solidFill>
                  <a:latin typeface="微软雅黑" panose="020B0503020204020204" pitchFamily="34" charset="-122"/>
                  <a:ea typeface="微软雅黑" panose="020B0503020204020204" pitchFamily="34" charset="-122"/>
                </a:rPr>
                <a:t>01 </a:t>
              </a:r>
              <a:r>
                <a:rPr lang="zh-CN" altLang="en-US" sz="1350" b="1" dirty="0">
                  <a:solidFill>
                    <a:srgbClr val="FFFFFF">
                      <a:lumMod val="50000"/>
                    </a:srgbClr>
                  </a:solidFill>
                  <a:latin typeface="微软雅黑" panose="020B0503020204020204" pitchFamily="34" charset="-122"/>
                  <a:ea typeface="微软雅黑" panose="020B0503020204020204" pitchFamily="34" charset="-122"/>
                </a:rPr>
                <a:t>点击输入标题内容</a:t>
              </a:r>
              <a:endParaRPr lang="en-GB" altLang="zh-CN" sz="1350" b="1"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17" name="Text Placeholder 12"/>
            <p:cNvSpPr txBox="1">
              <a:spLocks/>
            </p:cNvSpPr>
            <p:nvPr/>
          </p:nvSpPr>
          <p:spPr>
            <a:xfrm>
              <a:off x="1414509" y="3769766"/>
              <a:ext cx="2855736" cy="418592"/>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defTabSz="685617"/>
              <a:r>
                <a:rPr lang="en-US" altLang="zh-CN" sz="1350" b="1" dirty="0">
                  <a:solidFill>
                    <a:srgbClr val="FFFFFF">
                      <a:lumMod val="50000"/>
                    </a:srgbClr>
                  </a:solidFill>
                  <a:latin typeface="微软雅黑" panose="020B0503020204020204" pitchFamily="34" charset="-122"/>
                  <a:ea typeface="微软雅黑" panose="020B0503020204020204" pitchFamily="34" charset="-122"/>
                </a:rPr>
                <a:t>02 </a:t>
              </a:r>
              <a:r>
                <a:rPr lang="zh-CN" altLang="en-US" sz="1350" b="1" dirty="0">
                  <a:solidFill>
                    <a:srgbClr val="FFFFFF">
                      <a:lumMod val="50000"/>
                    </a:srgbClr>
                  </a:solidFill>
                  <a:latin typeface="微软雅黑" panose="020B0503020204020204" pitchFamily="34" charset="-122"/>
                  <a:ea typeface="微软雅黑" panose="020B0503020204020204" pitchFamily="34" charset="-122"/>
                </a:rPr>
                <a:t>点击输入标题内容</a:t>
              </a:r>
              <a:endParaRPr lang="en-GB" altLang="zh-CN" sz="1350" b="1"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18" name="Text Placeholder 12"/>
            <p:cNvSpPr txBox="1">
              <a:spLocks/>
            </p:cNvSpPr>
            <p:nvPr/>
          </p:nvSpPr>
          <p:spPr>
            <a:xfrm>
              <a:off x="1414509" y="5156013"/>
              <a:ext cx="2855736" cy="418592"/>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defTabSz="685617"/>
              <a:r>
                <a:rPr lang="en-US" altLang="zh-CN" sz="1350" b="1" dirty="0">
                  <a:solidFill>
                    <a:srgbClr val="FFFFFF">
                      <a:lumMod val="50000"/>
                    </a:srgbClr>
                  </a:solidFill>
                  <a:latin typeface="微软雅黑" panose="020B0503020204020204" pitchFamily="34" charset="-122"/>
                  <a:ea typeface="微软雅黑" panose="020B0503020204020204" pitchFamily="34" charset="-122"/>
                </a:rPr>
                <a:t>03 </a:t>
              </a:r>
              <a:r>
                <a:rPr lang="zh-CN" altLang="en-US" sz="1350" b="1" dirty="0">
                  <a:solidFill>
                    <a:srgbClr val="FFFFFF">
                      <a:lumMod val="50000"/>
                    </a:srgbClr>
                  </a:solidFill>
                  <a:latin typeface="微软雅黑" panose="020B0503020204020204" pitchFamily="34" charset="-122"/>
                  <a:ea typeface="微软雅黑" panose="020B0503020204020204" pitchFamily="34" charset="-122"/>
                </a:rPr>
                <a:t>点击输入标题内容</a:t>
              </a:r>
              <a:endParaRPr lang="en-GB" altLang="zh-CN" sz="1350" b="1"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19" name="Text Placeholder 12"/>
            <p:cNvSpPr txBox="1">
              <a:spLocks/>
            </p:cNvSpPr>
            <p:nvPr/>
          </p:nvSpPr>
          <p:spPr>
            <a:xfrm>
              <a:off x="1712580" y="3168148"/>
              <a:ext cx="2588248" cy="180654"/>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defTabSz="685617"/>
              <a:r>
                <a:rPr lang="zh-CN" altLang="en-US" sz="1050" dirty="0">
                  <a:solidFill>
                    <a:srgbClr val="FFFFFF">
                      <a:lumMod val="50000"/>
                    </a:srgbClr>
                  </a:solidFill>
                  <a:latin typeface="微软雅黑" pitchFamily="34" charset="-122"/>
                  <a:ea typeface="微软雅黑" pitchFamily="34" charset="-122"/>
                </a:rPr>
                <a:t>点击输入本栏的具体文字简明扼要的说明分项内容</a:t>
              </a:r>
              <a:endParaRPr lang="en-US" altLang="zh-CN" sz="1050" dirty="0">
                <a:solidFill>
                  <a:srgbClr val="FFFFFF">
                    <a:lumMod val="50000"/>
                  </a:srgbClr>
                </a:solidFill>
                <a:latin typeface="微软雅黑" pitchFamily="34" charset="-122"/>
                <a:ea typeface="微软雅黑" pitchFamily="34" charset="-122"/>
              </a:endParaRPr>
            </a:p>
          </p:txBody>
        </p:sp>
        <p:sp>
          <p:nvSpPr>
            <p:cNvPr id="20" name="Text Placeholder 12"/>
            <p:cNvSpPr txBox="1">
              <a:spLocks/>
            </p:cNvSpPr>
            <p:nvPr/>
          </p:nvSpPr>
          <p:spPr>
            <a:xfrm>
              <a:off x="1712580" y="4545712"/>
              <a:ext cx="2588248" cy="180654"/>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defTabSz="685617"/>
              <a:r>
                <a:rPr lang="zh-CN" altLang="en-US" sz="1050" dirty="0">
                  <a:solidFill>
                    <a:srgbClr val="FFFFFF">
                      <a:lumMod val="50000"/>
                    </a:srgbClr>
                  </a:solidFill>
                  <a:latin typeface="微软雅黑" pitchFamily="34" charset="-122"/>
                  <a:ea typeface="微软雅黑" pitchFamily="34" charset="-122"/>
                </a:rPr>
                <a:t>点击输入本栏的具体文字简明扼要的说明分项内容</a:t>
              </a:r>
              <a:endParaRPr lang="en-US" altLang="zh-CN" sz="1050" dirty="0">
                <a:solidFill>
                  <a:srgbClr val="FFFFFF">
                    <a:lumMod val="50000"/>
                  </a:srgbClr>
                </a:solidFill>
                <a:latin typeface="微软雅黑" pitchFamily="34" charset="-122"/>
                <a:ea typeface="微软雅黑" pitchFamily="34" charset="-122"/>
              </a:endParaRPr>
            </a:p>
          </p:txBody>
        </p:sp>
        <p:sp>
          <p:nvSpPr>
            <p:cNvPr id="21" name="Text Placeholder 12"/>
            <p:cNvSpPr txBox="1">
              <a:spLocks/>
            </p:cNvSpPr>
            <p:nvPr/>
          </p:nvSpPr>
          <p:spPr>
            <a:xfrm>
              <a:off x="1712580" y="5959035"/>
              <a:ext cx="2588248" cy="180654"/>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defTabSz="685617"/>
              <a:r>
                <a:rPr lang="zh-CN" altLang="en-US" sz="1050" dirty="0">
                  <a:solidFill>
                    <a:srgbClr val="FFFFFF">
                      <a:lumMod val="50000"/>
                    </a:srgbClr>
                  </a:solidFill>
                  <a:latin typeface="微软雅黑" pitchFamily="34" charset="-122"/>
                  <a:ea typeface="微软雅黑" pitchFamily="34" charset="-122"/>
                </a:rPr>
                <a:t>点击输入本栏的具体文字简明扼要的说明分项内容</a:t>
              </a:r>
              <a:endParaRPr lang="en-US" altLang="zh-CN" sz="1050" dirty="0">
                <a:solidFill>
                  <a:srgbClr val="FFFFFF">
                    <a:lumMod val="50000"/>
                  </a:srgb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1654" y="930"/>
            <a:ext cx="9140694" cy="5141640"/>
          </a:xfrm>
          <a:prstGeom prst="rect">
            <a:avLst/>
          </a:prstGeom>
        </p:spPr>
      </p:pic>
      <p:grpSp>
        <p:nvGrpSpPr>
          <p:cNvPr id="9" name="组合 8"/>
          <p:cNvGrpSpPr/>
          <p:nvPr/>
        </p:nvGrpSpPr>
        <p:grpSpPr>
          <a:xfrm>
            <a:off x="3227867" y="2272732"/>
            <a:ext cx="4459514" cy="810302"/>
            <a:chOff x="2890273" y="1359822"/>
            <a:chExt cx="3483555" cy="549605"/>
          </a:xfrm>
        </p:grpSpPr>
        <p:sp>
          <p:nvSpPr>
            <p:cNvPr id="10" name="矩形 9"/>
            <p:cNvSpPr/>
            <p:nvPr/>
          </p:nvSpPr>
          <p:spPr bwMode="auto">
            <a:xfrm>
              <a:off x="3024545" y="1359822"/>
              <a:ext cx="334928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85617">
                <a:spcBef>
                  <a:spcPct val="50000"/>
                </a:spcBef>
              </a:pPr>
              <a:r>
                <a:rPr lang="zh-CN" altLang="en-US" sz="2699" dirty="0">
                  <a:solidFill>
                    <a:srgbClr val="BE2732"/>
                  </a:solidFill>
                  <a:latin typeface="华文新魏" panose="02010800040101010101" pitchFamily="2" charset="-122"/>
                  <a:ea typeface="华文新魏" panose="02010800040101010101" pitchFamily="2" charset="-122"/>
                </a:rPr>
                <a:t>单击此处添加文字模板</a:t>
              </a:r>
            </a:p>
          </p:txBody>
        </p:sp>
        <p:pic>
          <p:nvPicPr>
            <p:cNvPr id="11" name="图片 28" descr="C_108.jpg"/>
            <p:cNvPicPr>
              <a:picLocks noChangeAspect="1"/>
            </p:cNvPicPr>
            <p:nvPr/>
          </p:nvPicPr>
          <p:blipFill>
            <a:blip r:embed="rId5" cstate="email">
              <a:clrChange>
                <a:clrFrom>
                  <a:srgbClr val="FFFFFF"/>
                </a:clrFrom>
                <a:clrTo>
                  <a:srgbClr val="FFFFFF">
                    <a:alpha val="0"/>
                  </a:srgbClr>
                </a:clrTo>
              </a:clrChange>
              <a:extLst>
                <a:ext uri="{BEBA8EAE-BF5A-486C-A8C5-ECC9F3942E4B}">
                  <a14:imgProps xmlns:a14="http://schemas.microsoft.com/office/drawing/2010/main">
                    <a14:imgLayer r:embed="rId6">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821438"/>
              <a:ext cx="3483555" cy="51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2" name="_14"/>
          <p:cNvSpPr txBox="1">
            <a:spLocks noChangeArrowheads="1"/>
          </p:cNvSpPr>
          <p:nvPr/>
        </p:nvSpPr>
        <p:spPr bwMode="auto">
          <a:xfrm>
            <a:off x="3398745" y="1866315"/>
            <a:ext cx="1948217" cy="631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defTabSz="685617"/>
            <a:r>
              <a:rPr lang="zh-CN" altLang="en-US" sz="2999" spc="450" dirty="0">
                <a:solidFill>
                  <a:srgbClr val="44546A">
                    <a:lumMod val="50000"/>
                  </a:srgbClr>
                </a:solidFill>
                <a:latin typeface="华文新魏" panose="02010800040101010101" pitchFamily="2" charset="-122"/>
                <a:ea typeface="华文新魏" panose="02010800040101010101" pitchFamily="2" charset="-122"/>
              </a:rPr>
              <a:t>第二章</a:t>
            </a:r>
            <a:endParaRPr lang="en-US" altLang="zh-CN" sz="2999" spc="450" dirty="0">
              <a:solidFill>
                <a:srgbClr val="44546A">
                  <a:lumMod val="50000"/>
                </a:srgbClr>
              </a:solidFill>
              <a:latin typeface="华文新魏" panose="02010800040101010101" pitchFamily="2" charset="-122"/>
              <a:ea typeface="华文新魏" panose="02010800040101010101" pitchFamily="2" charset="-122"/>
            </a:endParaRPr>
          </a:p>
        </p:txBody>
      </p:sp>
      <p:pic>
        <p:nvPicPr>
          <p:cNvPr id="19" name="图片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62867" y="2056141"/>
            <a:ext cx="1665610" cy="1067396"/>
          </a:xfrm>
          <a:prstGeom prst="rect">
            <a:avLst/>
          </a:prstGeom>
        </p:spPr>
      </p:pic>
      <p:pic>
        <p:nvPicPr>
          <p:cNvPr id="20" name="图片 5"/>
          <p:cNvPicPr>
            <a:picLocks noChangeArrowheads="1"/>
          </p:cNvPicPr>
          <p:nvPr/>
        </p:nvPicPr>
        <p:blipFill>
          <a:blip r:embed="rId8" cstate="print">
            <a:extLst>
              <a:ext uri="{BEBA8EAE-BF5A-486C-A8C5-ECC9F3942E4B}">
                <a14:imgProps xmlns:a14="http://schemas.microsoft.com/office/drawing/2010/main">
                  <a14:imgLayer r:embed="rId9">
                    <a14:imgEffect>
                      <a14:artisticCrisscrossEtching/>
                    </a14:imgEffect>
                  </a14:imgLayer>
                </a14:imgProps>
              </a:ext>
              <a:ext uri="{28A0092B-C50C-407E-A947-70E740481C1C}">
                <a14:useLocalDpi xmlns:a14="http://schemas.microsoft.com/office/drawing/2010/main" val="0"/>
              </a:ext>
            </a:extLst>
          </a:blip>
          <a:srcRect/>
          <a:stretch>
            <a:fillRect/>
          </a:stretch>
        </p:blipFill>
        <p:spPr bwMode="auto">
          <a:xfrm>
            <a:off x="3545021" y="385135"/>
            <a:ext cx="1026979" cy="769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912115" y="2344082"/>
            <a:ext cx="1578935" cy="802893"/>
          </a:xfrm>
          <a:prstGeom prst="rect">
            <a:avLst/>
          </a:prstGeom>
        </p:spPr>
      </p:pic>
    </p:spTree>
    <p:extLst>
      <p:ext uri="{BB962C8B-B14F-4D97-AF65-F5344CB8AC3E}">
        <p14:creationId xmlns:p14="http://schemas.microsoft.com/office/powerpoint/2010/main" val="7688509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par>
                                    <p:cTn id="8" presetID="2" presetClass="entr" presetSubtype="3" fill="hold" nodeType="withEffect">
                                      <p:stCondLst>
                                        <p:cond delay="500"/>
                                      </p:stCondLst>
                                      <p:childTnLst>
                                        <p:set>
                                          <p:cBhvr>
                                            <p:cTn id="9" dur="1" fill="hold">
                                              <p:stCondLst>
                                                <p:cond delay="0"/>
                                              </p:stCondLst>
                                            </p:cTn>
                                            <p:tgtEl>
                                              <p:spTgt spid="20"/>
                                            </p:tgtEl>
                                            <p:attrNameLst>
                                              <p:attrName>style.visibility</p:attrName>
                                            </p:attrNameLst>
                                          </p:cBhvr>
                                          <p:to>
                                            <p:strVal val="visible"/>
                                          </p:to>
                                        </p:set>
                                        <p:anim calcmode="lin" valueType="num">
                                          <p:cBhvr additive="base">
                                            <p:cTn id="10" dur="500" fill="hold"/>
                                            <p:tgtEl>
                                              <p:spTgt spid="20"/>
                                            </p:tgtEl>
                                            <p:attrNameLst>
                                              <p:attrName>ppt_x</p:attrName>
                                            </p:attrNameLst>
                                          </p:cBhvr>
                                          <p:tavLst>
                                            <p:tav tm="0">
                                              <p:val>
                                                <p:strVal val="1+#ppt_w/2"/>
                                              </p:val>
                                            </p:tav>
                                            <p:tav tm="100000">
                                              <p:val>
                                                <p:strVal val="#ppt_x"/>
                                              </p:val>
                                            </p:tav>
                                          </p:tavLst>
                                        </p:anim>
                                        <p:anim calcmode="lin" valueType="num">
                                          <p:cBhvr additive="base">
                                            <p:cTn id="11" dur="500" fill="hold"/>
                                            <p:tgtEl>
                                              <p:spTgt spid="20"/>
                                            </p:tgtEl>
                                            <p:attrNameLst>
                                              <p:attrName>ppt_y</p:attrName>
                                            </p:attrNameLst>
                                          </p:cBhvr>
                                          <p:tavLst>
                                            <p:tav tm="0">
                                              <p:val>
                                                <p:strVal val="0-#ppt_h/2"/>
                                              </p:val>
                                            </p:tav>
                                            <p:tav tm="100000">
                                              <p:val>
                                                <p:strVal val="#ppt_y"/>
                                              </p:val>
                                            </p:tav>
                                          </p:tavLst>
                                        </p:anim>
                                      </p:childTnLst>
                                    </p:cTn>
                                  </p:par>
                                  <p:par>
                                    <p:cTn id="12" presetID="42" presetClass="entr" presetSubtype="0" fill="hold" nodeType="withEffect">
                                      <p:stCondLst>
                                        <p:cond delay="25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750"/>
                                            <p:tgtEl>
                                              <p:spTgt spid="21"/>
                                            </p:tgtEl>
                                          </p:cBhvr>
                                        </p:animEffect>
                                        <p:anim calcmode="lin" valueType="num">
                                          <p:cBhvr>
                                            <p:cTn id="15" dur="750" fill="hold"/>
                                            <p:tgtEl>
                                              <p:spTgt spid="21"/>
                                            </p:tgtEl>
                                            <p:attrNameLst>
                                              <p:attrName>ppt_x</p:attrName>
                                            </p:attrNameLst>
                                          </p:cBhvr>
                                          <p:tavLst>
                                            <p:tav tm="0">
                                              <p:val>
                                                <p:strVal val="#ppt_x"/>
                                              </p:val>
                                            </p:tav>
                                            <p:tav tm="100000">
                                              <p:val>
                                                <p:strVal val="#ppt_x"/>
                                              </p:val>
                                            </p:tav>
                                          </p:tavLst>
                                        </p:anim>
                                        <p:anim calcmode="lin" valueType="num">
                                          <p:cBhvr>
                                            <p:cTn id="16" dur="750" fill="hold"/>
                                            <p:tgtEl>
                                              <p:spTgt spid="21"/>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 by="(-#ppt_w*2)" calcmode="lin" valueType="num">
                                          <p:cBhvr rctx="PPT">
                                            <p:cTn id="20" dur="500" autoRev="1" fill="hold">
                                              <p:stCondLst>
                                                <p:cond delay="0"/>
                                              </p:stCondLst>
                                            </p:cTn>
                                            <p:tgtEl>
                                              <p:spTgt spid="12"/>
                                            </p:tgtEl>
                                            <p:attrNameLst>
                                              <p:attrName>ppt_w</p:attrName>
                                            </p:attrNameLst>
                                          </p:cBhvr>
                                        </p:anim>
                                        <p:anim by="(#ppt_w*0.50)" calcmode="lin" valueType="num">
                                          <p:cBhvr>
                                            <p:cTn id="21" dur="500" decel="50000" autoRev="1" fill="hold">
                                              <p:stCondLst>
                                                <p:cond delay="0"/>
                                              </p:stCondLst>
                                            </p:cTn>
                                            <p:tgtEl>
                                              <p:spTgt spid="12"/>
                                            </p:tgtEl>
                                            <p:attrNameLst>
                                              <p:attrName>ppt_x</p:attrName>
                                            </p:attrNameLst>
                                          </p:cBhvr>
                                        </p:anim>
                                        <p:anim from="(-#ppt_h/2)" to="(#ppt_y)" calcmode="lin" valueType="num">
                                          <p:cBhvr>
                                            <p:cTn id="22" dur="1000" fill="hold">
                                              <p:stCondLst>
                                                <p:cond delay="0"/>
                                              </p:stCondLst>
                                            </p:cTn>
                                            <p:tgtEl>
                                              <p:spTgt spid="12"/>
                                            </p:tgtEl>
                                            <p:attrNameLst>
                                              <p:attrName>ppt_y</p:attrName>
                                            </p:attrNameLst>
                                          </p:cBhvr>
                                        </p:anim>
                                        <p:animRot by="21600000">
                                          <p:cBhvr>
                                            <p:cTn id="23" dur="1000" fill="hold">
                                              <p:stCondLst>
                                                <p:cond delay="0"/>
                                              </p:stCondLst>
                                            </p:cTn>
                                            <p:tgtEl>
                                              <p:spTgt spid="12"/>
                                            </p:tgtEl>
                                            <p:attrNameLst>
                                              <p:attrName>r</p:attrName>
                                            </p:attrNameLst>
                                          </p:cBhvr>
                                        </p:animRot>
                                      </p:childTnLst>
                                    </p:cTn>
                                  </p:par>
                                </p:childTnLst>
                              </p:cTn>
                            </p:par>
                            <p:par>
                              <p:cTn id="24" fill="hold">
                                <p:stCondLst>
                                  <p:cond delay="2200"/>
                                </p:stCondLst>
                                <p:childTnLst>
                                  <p:par>
                                    <p:cTn id="25" presetID="22" presetClass="entr" presetSubtype="8"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par>
                                    <p:cTn id="28" presetID="2" presetClass="entr" presetSubtype="8" fill="hold" nodeType="withEffect" p14:presetBounceEnd="46667">
                                      <p:stCondLst>
                                        <p:cond delay="500"/>
                                      </p:stCondLst>
                                      <p:childTnLst>
                                        <p:set>
                                          <p:cBhvr>
                                            <p:cTn id="29" dur="1" fill="hold">
                                              <p:stCondLst>
                                                <p:cond delay="0"/>
                                              </p:stCondLst>
                                            </p:cTn>
                                            <p:tgtEl>
                                              <p:spTgt spid="19"/>
                                            </p:tgtEl>
                                            <p:attrNameLst>
                                              <p:attrName>style.visibility</p:attrName>
                                            </p:attrNameLst>
                                          </p:cBhvr>
                                          <p:to>
                                            <p:strVal val="visible"/>
                                          </p:to>
                                        </p:set>
                                        <p:anim calcmode="lin" valueType="num" p14:bounceEnd="46667">
                                          <p:cBhvr additive="base">
                                            <p:cTn id="30" dur="750" fill="hold"/>
                                            <p:tgtEl>
                                              <p:spTgt spid="19"/>
                                            </p:tgtEl>
                                            <p:attrNameLst>
                                              <p:attrName>ppt_x</p:attrName>
                                            </p:attrNameLst>
                                          </p:cBhvr>
                                          <p:tavLst>
                                            <p:tav tm="0">
                                              <p:val>
                                                <p:strVal val="0-#ppt_w/2"/>
                                              </p:val>
                                            </p:tav>
                                            <p:tav tm="100000">
                                              <p:val>
                                                <p:strVal val="#ppt_x"/>
                                              </p:val>
                                            </p:tav>
                                          </p:tavLst>
                                        </p:anim>
                                        <p:anim calcmode="lin" valueType="num" p14:bounceEnd="46667">
                                          <p:cBhvr additive="base">
                                            <p:cTn id="31" dur="7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par>
                                    <p:cTn id="8" presetID="2" presetClass="entr" presetSubtype="3" fill="hold" nodeType="withEffect">
                                      <p:stCondLst>
                                        <p:cond delay="500"/>
                                      </p:stCondLst>
                                      <p:childTnLst>
                                        <p:set>
                                          <p:cBhvr>
                                            <p:cTn id="9" dur="1" fill="hold">
                                              <p:stCondLst>
                                                <p:cond delay="0"/>
                                              </p:stCondLst>
                                            </p:cTn>
                                            <p:tgtEl>
                                              <p:spTgt spid="20"/>
                                            </p:tgtEl>
                                            <p:attrNameLst>
                                              <p:attrName>style.visibility</p:attrName>
                                            </p:attrNameLst>
                                          </p:cBhvr>
                                          <p:to>
                                            <p:strVal val="visible"/>
                                          </p:to>
                                        </p:set>
                                        <p:anim calcmode="lin" valueType="num">
                                          <p:cBhvr additive="base">
                                            <p:cTn id="10" dur="500" fill="hold"/>
                                            <p:tgtEl>
                                              <p:spTgt spid="20"/>
                                            </p:tgtEl>
                                            <p:attrNameLst>
                                              <p:attrName>ppt_x</p:attrName>
                                            </p:attrNameLst>
                                          </p:cBhvr>
                                          <p:tavLst>
                                            <p:tav tm="0">
                                              <p:val>
                                                <p:strVal val="1+#ppt_w/2"/>
                                              </p:val>
                                            </p:tav>
                                            <p:tav tm="100000">
                                              <p:val>
                                                <p:strVal val="#ppt_x"/>
                                              </p:val>
                                            </p:tav>
                                          </p:tavLst>
                                        </p:anim>
                                        <p:anim calcmode="lin" valueType="num">
                                          <p:cBhvr additive="base">
                                            <p:cTn id="11" dur="500" fill="hold"/>
                                            <p:tgtEl>
                                              <p:spTgt spid="20"/>
                                            </p:tgtEl>
                                            <p:attrNameLst>
                                              <p:attrName>ppt_y</p:attrName>
                                            </p:attrNameLst>
                                          </p:cBhvr>
                                          <p:tavLst>
                                            <p:tav tm="0">
                                              <p:val>
                                                <p:strVal val="0-#ppt_h/2"/>
                                              </p:val>
                                            </p:tav>
                                            <p:tav tm="100000">
                                              <p:val>
                                                <p:strVal val="#ppt_y"/>
                                              </p:val>
                                            </p:tav>
                                          </p:tavLst>
                                        </p:anim>
                                      </p:childTnLst>
                                    </p:cTn>
                                  </p:par>
                                  <p:par>
                                    <p:cTn id="12" presetID="42" presetClass="entr" presetSubtype="0" fill="hold" nodeType="withEffect">
                                      <p:stCondLst>
                                        <p:cond delay="25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750"/>
                                            <p:tgtEl>
                                              <p:spTgt spid="21"/>
                                            </p:tgtEl>
                                          </p:cBhvr>
                                        </p:animEffect>
                                        <p:anim calcmode="lin" valueType="num">
                                          <p:cBhvr>
                                            <p:cTn id="15" dur="750" fill="hold"/>
                                            <p:tgtEl>
                                              <p:spTgt spid="21"/>
                                            </p:tgtEl>
                                            <p:attrNameLst>
                                              <p:attrName>ppt_x</p:attrName>
                                            </p:attrNameLst>
                                          </p:cBhvr>
                                          <p:tavLst>
                                            <p:tav tm="0">
                                              <p:val>
                                                <p:strVal val="#ppt_x"/>
                                              </p:val>
                                            </p:tav>
                                            <p:tav tm="100000">
                                              <p:val>
                                                <p:strVal val="#ppt_x"/>
                                              </p:val>
                                            </p:tav>
                                          </p:tavLst>
                                        </p:anim>
                                        <p:anim calcmode="lin" valueType="num">
                                          <p:cBhvr>
                                            <p:cTn id="16" dur="750" fill="hold"/>
                                            <p:tgtEl>
                                              <p:spTgt spid="21"/>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 by="(-#ppt_w*2)" calcmode="lin" valueType="num">
                                          <p:cBhvr rctx="PPT">
                                            <p:cTn id="20" dur="500" autoRev="1" fill="hold">
                                              <p:stCondLst>
                                                <p:cond delay="0"/>
                                              </p:stCondLst>
                                            </p:cTn>
                                            <p:tgtEl>
                                              <p:spTgt spid="12"/>
                                            </p:tgtEl>
                                            <p:attrNameLst>
                                              <p:attrName>ppt_w</p:attrName>
                                            </p:attrNameLst>
                                          </p:cBhvr>
                                        </p:anim>
                                        <p:anim by="(#ppt_w*0.50)" calcmode="lin" valueType="num">
                                          <p:cBhvr>
                                            <p:cTn id="21" dur="500" decel="50000" autoRev="1" fill="hold">
                                              <p:stCondLst>
                                                <p:cond delay="0"/>
                                              </p:stCondLst>
                                            </p:cTn>
                                            <p:tgtEl>
                                              <p:spTgt spid="12"/>
                                            </p:tgtEl>
                                            <p:attrNameLst>
                                              <p:attrName>ppt_x</p:attrName>
                                            </p:attrNameLst>
                                          </p:cBhvr>
                                        </p:anim>
                                        <p:anim from="(-#ppt_h/2)" to="(#ppt_y)" calcmode="lin" valueType="num">
                                          <p:cBhvr>
                                            <p:cTn id="22" dur="1000" fill="hold">
                                              <p:stCondLst>
                                                <p:cond delay="0"/>
                                              </p:stCondLst>
                                            </p:cTn>
                                            <p:tgtEl>
                                              <p:spTgt spid="12"/>
                                            </p:tgtEl>
                                            <p:attrNameLst>
                                              <p:attrName>ppt_y</p:attrName>
                                            </p:attrNameLst>
                                          </p:cBhvr>
                                        </p:anim>
                                        <p:animRot by="21600000">
                                          <p:cBhvr>
                                            <p:cTn id="23" dur="1000" fill="hold">
                                              <p:stCondLst>
                                                <p:cond delay="0"/>
                                              </p:stCondLst>
                                            </p:cTn>
                                            <p:tgtEl>
                                              <p:spTgt spid="12"/>
                                            </p:tgtEl>
                                            <p:attrNameLst>
                                              <p:attrName>r</p:attrName>
                                            </p:attrNameLst>
                                          </p:cBhvr>
                                        </p:animRot>
                                      </p:childTnLst>
                                    </p:cTn>
                                  </p:par>
                                </p:childTnLst>
                              </p:cTn>
                            </p:par>
                            <p:par>
                              <p:cTn id="24" fill="hold">
                                <p:stCondLst>
                                  <p:cond delay="2200"/>
                                </p:stCondLst>
                                <p:childTnLst>
                                  <p:par>
                                    <p:cTn id="25" presetID="22" presetClass="entr" presetSubtype="8"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par>
                                    <p:cTn id="28" presetID="2" presetClass="entr" presetSubtype="8" fill="hold" nodeType="withEffect">
                                      <p:stCondLst>
                                        <p:cond delay="50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750" fill="hold"/>
                                            <p:tgtEl>
                                              <p:spTgt spid="19"/>
                                            </p:tgtEl>
                                            <p:attrNameLst>
                                              <p:attrName>ppt_x</p:attrName>
                                            </p:attrNameLst>
                                          </p:cBhvr>
                                          <p:tavLst>
                                            <p:tav tm="0">
                                              <p:val>
                                                <p:strVal val="0-#ppt_w/2"/>
                                              </p:val>
                                            </p:tav>
                                            <p:tav tm="100000">
                                              <p:val>
                                                <p:strVal val="#ppt_x"/>
                                              </p:val>
                                            </p:tav>
                                          </p:tavLst>
                                        </p:anim>
                                        <p:anim calcmode="lin" valueType="num">
                                          <p:cBhvr additive="base">
                                            <p:cTn id="31" dur="7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mc:Fallback>
  </mc:AlternateContent>
</p:sld>
</file>

<file path=ppt/theme/theme1.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2193</Words>
  <Application>Microsoft Office PowerPoint</Application>
  <PresentationFormat>全屏显示(16:9)</PresentationFormat>
  <Paragraphs>295</Paragraphs>
  <Slides>25</Slides>
  <Notes>25</Notes>
  <HiddenSlides>0</HiddenSlides>
  <MMClips>1</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25</vt:i4>
      </vt:variant>
    </vt:vector>
  </HeadingPairs>
  <TitlesOfParts>
    <vt:vector size="51" baseType="lpstr">
      <vt:lpstr>Adobe Gothic Std B</vt:lpstr>
      <vt:lpstr>Arial Unicode MS</vt:lpstr>
      <vt:lpstr>Bebas Neue</vt:lpstr>
      <vt:lpstr>Gill Sans</vt:lpstr>
      <vt:lpstr>ITC Avant Garde Std Bk</vt:lpstr>
      <vt:lpstr>Lato</vt:lpstr>
      <vt:lpstr>Lato Light</vt:lpstr>
      <vt:lpstr>ＭＳ Ｐゴシック</vt:lpstr>
      <vt:lpstr>Open Sans</vt:lpstr>
      <vt:lpstr>PT Sans</vt:lpstr>
      <vt:lpstr>Raleway</vt:lpstr>
      <vt:lpstr>Roboto Condensed</vt:lpstr>
      <vt:lpstr>ヒラギノ角ゴ ProN W3</vt:lpstr>
      <vt:lpstr>等线</vt:lpstr>
      <vt:lpstr>方正兰亭纤黑简体</vt:lpstr>
      <vt:lpstr>华文隶书</vt:lpstr>
      <vt:lpstr>华文新魏</vt:lpstr>
      <vt:lpstr>宋体</vt:lpstr>
      <vt:lpstr>微软雅黑</vt:lpstr>
      <vt:lpstr>微软雅黑 Light</vt:lpstr>
      <vt:lpstr>叶根友刀锋黑草</vt:lpstr>
      <vt:lpstr>Agency FB</vt:lpstr>
      <vt:lpstr>Arial</vt:lpstr>
      <vt:lpstr>Calibri</vt:lpstr>
      <vt:lpstr>Impact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cp:revision>
  <dcterms:created xsi:type="dcterms:W3CDTF">2017-11-05T15:18:43Z</dcterms:created>
  <dcterms:modified xsi:type="dcterms:W3CDTF">2018-04-28T14:52:05Z</dcterms:modified>
</cp:coreProperties>
</file>