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3"/>
  </p:notesMasterIdLst>
  <p:sldIdLst>
    <p:sldId id="470" r:id="rId12"/>
    <p:sldId id="353" r:id="rId14"/>
    <p:sldId id="471" r:id="rId15"/>
    <p:sldId id="352" r:id="rId16"/>
    <p:sldId id="494" r:id="rId17"/>
    <p:sldId id="495" r:id="rId18"/>
    <p:sldId id="496" r:id="rId19"/>
    <p:sldId id="497" r:id="rId20"/>
    <p:sldId id="491" r:id="rId21"/>
    <p:sldId id="498" r:id="rId22"/>
    <p:sldId id="499" r:id="rId23"/>
    <p:sldId id="500" r:id="rId24"/>
    <p:sldId id="501" r:id="rId25"/>
    <p:sldId id="492" r:id="rId26"/>
    <p:sldId id="502" r:id="rId27"/>
    <p:sldId id="503" r:id="rId28"/>
    <p:sldId id="504" r:id="rId29"/>
    <p:sldId id="505" r:id="rId30"/>
    <p:sldId id="493" r:id="rId31"/>
    <p:sldId id="506" r:id="rId32"/>
    <p:sldId id="507" r:id="rId33"/>
    <p:sldId id="508" r:id="rId34"/>
    <p:sldId id="509" r:id="rId35"/>
    <p:sldId id="297" r:id="rId36"/>
  </p:sldIdLst>
  <p:sldSz cx="12190095" cy="68592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746F"/>
    <a:srgbClr val="34A9A0"/>
    <a:srgbClr val="197874"/>
    <a:srgbClr val="3296A8"/>
    <a:srgbClr val="6D8AAB"/>
    <a:srgbClr val="31709C"/>
    <a:srgbClr val="7697B3"/>
    <a:srgbClr val="6FA094"/>
    <a:srgbClr val="94BCB4"/>
    <a:srgbClr val="595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88" autoAdjust="0"/>
    <p:restoredTop sz="97778" autoAdjust="0"/>
  </p:normalViewPr>
  <p:slideViewPr>
    <p:cSldViewPr snapToGrid="0" showGuides="1">
      <p:cViewPr varScale="1">
        <p:scale>
          <a:sx n="85" d="100"/>
          <a:sy n="85" d="100"/>
        </p:scale>
        <p:origin x="306" y="12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5" Type="http://schemas.openxmlformats.org/officeDocument/2006/relationships/theme" Target="../theme/theme10.xml"/><Relationship Id="rId14" Type="http://schemas.openxmlformats.org/officeDocument/2006/relationships/image" Target="../media/image1.jpeg"/><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microsoft.com/office/2007/relationships/media" Target="../media/media1.mp3"/><Relationship Id="rId8" Type="http://schemas.openxmlformats.org/officeDocument/2006/relationships/audio" Target="../media/media1.mp3"/><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2" Type="http://schemas.openxmlformats.org/officeDocument/2006/relationships/notesSlide" Target="../notesSlides/notesSlide1.xml"/><Relationship Id="rId11" Type="http://schemas.openxmlformats.org/officeDocument/2006/relationships/slideLayout" Target="../slideLayouts/slideLayout43.xml"/><Relationship Id="rId10" Type="http://schemas.openxmlformats.org/officeDocument/2006/relationships/image" Target="../media/image6.pn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3.xml"/><Relationship Id="rId1" Type="http://schemas.openxmlformats.org/officeDocument/2006/relationships/tags" Target="../tags/tag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4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43.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3.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1" name="组合 10"/>
          <p:cNvGrpSpPr/>
          <p:nvPr/>
        </p:nvGrpSpPr>
        <p:grpSpPr>
          <a:xfrm>
            <a:off x="2287295" y="2063733"/>
            <a:ext cx="8203288" cy="2435821"/>
            <a:chOff x="2933784" y="853564"/>
            <a:chExt cx="8203288" cy="2435821"/>
          </a:xfrm>
        </p:grpSpPr>
        <p:sp>
          <p:nvSpPr>
            <p:cNvPr id="12" name="18"/>
            <p:cNvSpPr>
              <a:spLocks noChangeArrowheads="1"/>
            </p:cNvSpPr>
            <p:nvPr>
              <p:custDataLst>
                <p:tags r:id="rId2"/>
              </p:custDataLst>
            </p:nvPr>
          </p:nvSpPr>
          <p:spPr bwMode="auto">
            <a:xfrm>
              <a:off x="5817841" y="1020742"/>
              <a:ext cx="1232474" cy="1477328"/>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9600" dirty="0">
                  <a:solidFill>
                    <a:schemeClr val="bg1"/>
                  </a:solidFill>
                  <a:latin typeface="华文新魏" panose="02010800040101010101" pitchFamily="2" charset="-122"/>
                  <a:ea typeface="华文新魏" panose="02010800040101010101" pitchFamily="2" charset="-122"/>
                  <a:cs typeface="宋体" panose="02010600030101010101" pitchFamily="2" charset="-122"/>
                </a:rPr>
                <a:t>诞</a:t>
              </a:r>
              <a:endParaRPr lang="en-US" altLang="zh-CN" sz="9600" dirty="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3" name="18"/>
            <p:cNvSpPr>
              <a:spLocks noChangeArrowheads="1"/>
            </p:cNvSpPr>
            <p:nvPr>
              <p:custDataLst>
                <p:tags r:id="rId3"/>
              </p:custDataLst>
            </p:nvPr>
          </p:nvSpPr>
          <p:spPr bwMode="auto">
            <a:xfrm>
              <a:off x="4389461" y="853564"/>
              <a:ext cx="1643572" cy="1862048"/>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2100" dirty="0">
                  <a:solidFill>
                    <a:schemeClr val="bg1"/>
                  </a:solidFill>
                  <a:latin typeface="华文新魏" panose="02010800040101010101" pitchFamily="2" charset="-122"/>
                  <a:ea typeface="华文新魏" panose="02010800040101010101" pitchFamily="2" charset="-122"/>
                  <a:cs typeface="宋体" panose="02010600030101010101" pitchFamily="2" charset="-122"/>
                </a:rPr>
                <a:t>圣</a:t>
              </a:r>
              <a:endParaRPr lang="en-US" altLang="zh-CN" sz="12100" dirty="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4" name="18"/>
            <p:cNvSpPr>
              <a:spLocks noChangeArrowheads="1"/>
            </p:cNvSpPr>
            <p:nvPr>
              <p:custDataLst>
                <p:tags r:id="rId4"/>
              </p:custDataLst>
            </p:nvPr>
          </p:nvSpPr>
          <p:spPr bwMode="auto">
            <a:xfrm>
              <a:off x="6831895" y="920134"/>
              <a:ext cx="1232474" cy="1769715"/>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1500" dirty="0">
                  <a:solidFill>
                    <a:schemeClr val="bg1"/>
                  </a:solidFill>
                  <a:latin typeface="华文新魏" panose="02010800040101010101" pitchFamily="2" charset="-122"/>
                  <a:ea typeface="华文新魏" panose="02010800040101010101" pitchFamily="2" charset="-122"/>
                  <a:cs typeface="宋体" panose="02010600030101010101" pitchFamily="2" charset="-122"/>
                </a:rPr>
                <a:t>策</a:t>
              </a:r>
              <a:endParaRPr lang="en-US" altLang="zh-CN" sz="11500" dirty="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5" name="18"/>
            <p:cNvSpPr>
              <a:spLocks noChangeArrowheads="1"/>
            </p:cNvSpPr>
            <p:nvPr>
              <p:custDataLst>
                <p:tags r:id="rId5"/>
              </p:custDataLst>
            </p:nvPr>
          </p:nvSpPr>
          <p:spPr bwMode="auto">
            <a:xfrm>
              <a:off x="7904660" y="901771"/>
              <a:ext cx="1232474" cy="1769715"/>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1500" dirty="0">
                  <a:solidFill>
                    <a:schemeClr val="bg1"/>
                  </a:solidFill>
                  <a:latin typeface="华文新魏" panose="02010800040101010101" pitchFamily="2" charset="-122"/>
                  <a:ea typeface="华文新魏" panose="02010800040101010101" pitchFamily="2" charset="-122"/>
                  <a:cs typeface="宋体" panose="02010600030101010101" pitchFamily="2" charset="-122"/>
                </a:rPr>
                <a:t>划</a:t>
              </a:r>
              <a:endParaRPr lang="en-US" altLang="zh-CN" sz="11500" dirty="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6" name="18"/>
            <p:cNvSpPr>
              <a:spLocks noChangeArrowheads="1"/>
            </p:cNvSpPr>
            <p:nvPr>
              <p:custDataLst>
                <p:tags r:id="rId6"/>
              </p:custDataLst>
            </p:nvPr>
          </p:nvSpPr>
          <p:spPr bwMode="auto">
            <a:xfrm>
              <a:off x="2933784" y="1064203"/>
              <a:ext cx="2174487" cy="1862048"/>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2100" dirty="0">
                  <a:solidFill>
                    <a:schemeClr val="bg1"/>
                  </a:solidFill>
                  <a:latin typeface="华文新魏" panose="02010800040101010101" pitchFamily="2" charset="-122"/>
                  <a:ea typeface="华文新魏" panose="02010800040101010101" pitchFamily="2" charset="-122"/>
                  <a:cs typeface="宋体" panose="02010600030101010101" pitchFamily="2" charset="-122"/>
                </a:rPr>
                <a:t>“</a:t>
              </a:r>
              <a:endParaRPr lang="en-US" altLang="zh-CN" sz="12100" dirty="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7" name="18"/>
            <p:cNvSpPr>
              <a:spLocks noChangeArrowheads="1"/>
            </p:cNvSpPr>
            <p:nvPr>
              <p:custDataLst>
                <p:tags r:id="rId7"/>
              </p:custDataLst>
            </p:nvPr>
          </p:nvSpPr>
          <p:spPr bwMode="auto">
            <a:xfrm>
              <a:off x="8572340" y="1058005"/>
              <a:ext cx="2564732" cy="2231380"/>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4500" dirty="0">
                  <a:solidFill>
                    <a:schemeClr val="bg1"/>
                  </a:solidFill>
                  <a:latin typeface="华文新魏" panose="02010800040101010101" pitchFamily="2" charset="-122"/>
                  <a:ea typeface="华文新魏" panose="02010800040101010101" pitchFamily="2" charset="-122"/>
                  <a:cs typeface="宋体" panose="02010600030101010101" pitchFamily="2" charset="-122"/>
                </a:rPr>
                <a:t>”</a:t>
              </a:r>
              <a:endParaRPr lang="en-US" altLang="zh-CN" sz="14500" dirty="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grpSp>
      <p:sp>
        <p:nvSpPr>
          <p:cNvPr id="18" name="文本框 17"/>
          <p:cNvSpPr txBox="1"/>
          <p:nvPr/>
        </p:nvSpPr>
        <p:spPr>
          <a:xfrm>
            <a:off x="3354612" y="3836126"/>
            <a:ext cx="5702302" cy="535531"/>
          </a:xfrm>
          <a:prstGeom prst="rect">
            <a:avLst/>
          </a:prstGeom>
          <a:noFill/>
        </p:spPr>
        <p:txBody>
          <a:bodyPr wrap="square" rtlCol="0">
            <a:spAutoFit/>
          </a:bodyPr>
          <a:lstStyle/>
          <a:p>
            <a:pPr algn="ctr">
              <a:lnSpc>
                <a:spcPct val="120000"/>
              </a:lnSpc>
            </a:pPr>
            <a:r>
              <a:rPr lang="en-US" altLang="zh-CN" sz="1200" dirty="0">
                <a:solidFill>
                  <a:schemeClr val="bg1"/>
                </a:solidFill>
                <a:latin typeface="华文新魏" panose="02010800040101010101" pitchFamily="2" charset="-122"/>
                <a:ea typeface="华文新魏" panose="02010800040101010101" pitchFamily="2" charset="-122"/>
              </a:rPr>
              <a:t>The user can demonstrate on a projector or computer, or print the presentation and make it into a film to be used in a wider field</a:t>
            </a:r>
            <a:endParaRPr lang="en-US" altLang="zh-CN" sz="1200" dirty="0">
              <a:solidFill>
                <a:schemeClr val="bg1"/>
              </a:solidFill>
              <a:latin typeface="华文新魏" panose="02010800040101010101" pitchFamily="2" charset="-122"/>
              <a:ea typeface="华文新魏" panose="02010800040101010101" pitchFamily="2" charset="-122"/>
            </a:endParaRPr>
          </a:p>
        </p:txBody>
      </p:sp>
      <p:sp>
        <p:nvSpPr>
          <p:cNvPr id="19" name="矩形: 圆角 10"/>
          <p:cNvSpPr/>
          <p:nvPr/>
        </p:nvSpPr>
        <p:spPr>
          <a:xfrm>
            <a:off x="5004989" y="4551291"/>
            <a:ext cx="2401550" cy="417271"/>
          </a:xfrm>
          <a:prstGeom prst="roundRect">
            <a:avLst>
              <a:gd name="adj" fmla="val 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汉仪夏日体W" panose="00020600040101010101" pitchFamily="18" charset="-122"/>
              <a:ea typeface="汉仪夏日体W" panose="00020600040101010101" pitchFamily="18" charset="-122"/>
            </a:endParaRPr>
          </a:p>
        </p:txBody>
      </p:sp>
      <p:sp>
        <p:nvSpPr>
          <p:cNvPr id="20" name="文本框 19"/>
          <p:cNvSpPr txBox="1"/>
          <p:nvPr/>
        </p:nvSpPr>
        <p:spPr>
          <a:xfrm>
            <a:off x="5386612" y="4556550"/>
            <a:ext cx="1638302" cy="371064"/>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600" dirty="0">
                <a:solidFill>
                  <a:schemeClr val="bg1"/>
                </a:solidFill>
                <a:latin typeface="华文新魏" panose="02010800040101010101" pitchFamily="2" charset="-122"/>
                <a:ea typeface="华文新魏" panose="02010800040101010101" pitchFamily="2" charset="-122"/>
              </a:rPr>
              <a:t>汇报人：通用名</a:t>
            </a:r>
            <a:endParaRPr lang="en-US" altLang="zh-CN" sz="1600" dirty="0">
              <a:solidFill>
                <a:schemeClr val="bg1"/>
              </a:solidFill>
              <a:latin typeface="华文新魏" panose="02010800040101010101" pitchFamily="2" charset="-122"/>
              <a:ea typeface="华文新魏" panose="02010800040101010101" pitchFamily="2" charset="-122"/>
            </a:endParaRPr>
          </a:p>
        </p:txBody>
      </p:sp>
      <p:sp>
        <p:nvSpPr>
          <p:cNvPr id="36" name="文本框 35"/>
          <p:cNvSpPr txBox="1"/>
          <p:nvPr/>
        </p:nvSpPr>
        <p:spPr>
          <a:xfrm>
            <a:off x="3294742" y="2023148"/>
            <a:ext cx="5892798" cy="707886"/>
          </a:xfrm>
          <a:prstGeom prst="rect">
            <a:avLst/>
          </a:prstGeom>
          <a:noFill/>
        </p:spPr>
        <p:txBody>
          <a:bodyPr wrap="none" rtlCol="0">
            <a:prstTxWarp prst="textArchUp">
              <a:avLst/>
            </a:prstTxWarp>
            <a:spAutoFit/>
          </a:bodyPr>
          <a:lstStyle/>
          <a:p>
            <a:pPr algn="ctr"/>
            <a:r>
              <a:rPr lang="en-US" altLang="zh-CN" sz="6000" dirty="0">
                <a:solidFill>
                  <a:schemeClr val="bg1"/>
                </a:solidFill>
                <a:latin typeface="Forte" panose="03060902040502070203" pitchFamily="66" charset="0"/>
                <a:ea typeface="汉仪夏日体W" panose="00020600040101010101" pitchFamily="18" charset="-122"/>
              </a:rPr>
              <a:t>CHRISTMAS PLANNING</a:t>
            </a:r>
            <a:endParaRPr lang="zh-CN" altLang="en-US" sz="6000" dirty="0">
              <a:solidFill>
                <a:schemeClr val="bg1"/>
              </a:solidFill>
              <a:latin typeface="Forte" panose="03060902040502070203" pitchFamily="66" charset="0"/>
              <a:ea typeface="汉仪夏日体W" panose="00020600040101010101" pitchFamily="18" charset="-122"/>
            </a:endParaRPr>
          </a:p>
        </p:txBody>
      </p:sp>
      <p:pic>
        <p:nvPicPr>
          <p:cNvPr id="37" name="龚芝怡 - 卓别林">
            <a:hlinkClick r:id="" action="ppaction://media"/>
          </p:cNvPr>
          <p:cNvPicPr>
            <a:picLocks noChangeAspect="1"/>
          </p:cNvPicPr>
          <p:nvPr>
            <a:audioFile r:link="rId8"/>
            <p:extLst>
              <p:ext uri="{DAA4B4D4-6D71-4841-9C94-3DE7FCFB9230}">
                <p14:media xmlns:p14="http://schemas.microsoft.com/office/powerpoint/2010/main" r:embed="rId9"/>
              </p:ext>
            </p:extLst>
          </p:nvPr>
        </p:nvPicPr>
        <p:blipFill>
          <a:blip r:embed="rId10"/>
          <a:stretch>
            <a:fillRect/>
          </a:stretch>
        </p:blipFill>
        <p:spPr>
          <a:xfrm>
            <a:off x="1027113" y="-16002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7"/>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Effect transition="in" filter="fade">
                                      <p:cBhvr>
                                        <p:cTn id="15" dur="1000"/>
                                        <p:tgtEl>
                                          <p:spTgt spid="11"/>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1000"/>
                                        <p:tgtEl>
                                          <p:spTgt spid="36"/>
                                        </p:tgtEl>
                                      </p:cBhvr>
                                    </p:animEffect>
                                    <p:anim calcmode="lin" valueType="num">
                                      <p:cBhvr>
                                        <p:cTn id="35" dur="1000" fill="hold"/>
                                        <p:tgtEl>
                                          <p:spTgt spid="36"/>
                                        </p:tgtEl>
                                        <p:attrNameLst>
                                          <p:attrName>ppt_x</p:attrName>
                                        </p:attrNameLst>
                                      </p:cBhvr>
                                      <p:tavLst>
                                        <p:tav tm="0">
                                          <p:val>
                                            <p:strVal val="#ppt_x"/>
                                          </p:val>
                                        </p:tav>
                                        <p:tav tm="100000">
                                          <p:val>
                                            <p:strVal val="#ppt_x"/>
                                          </p:val>
                                        </p:tav>
                                      </p:tavLst>
                                    </p:anim>
                                    <p:anim calcmode="lin" valueType="num">
                                      <p:cBhvr>
                                        <p:cTn id="3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37" repeatCount="indefinite" fill="remove" display="0">
                  <p:stCondLst>
                    <p:cond delay="indefinite"/>
                  </p:stCondLst>
                  <p:endCondLst>
                    <p:cond evt="onStopAudio" delay="0">
                      <p:tgtEl>
                        <p:sldTgt/>
                      </p:tgtEl>
                    </p:cond>
                  </p:endCondLst>
                </p:cTn>
                <p:tgtEl>
                  <p:spTgt spid="37"/>
                </p:tgtEl>
              </p:cMediaNode>
            </p:audio>
          </p:childTnLst>
        </p:cTn>
      </p:par>
    </p:tnLst>
    <p:bldLst>
      <p:bldP spid="18" grpId="0"/>
      <p:bldP spid="19" grpId="0" animBg="1"/>
      <p:bldP spid="20" grpId="0"/>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flipH="1">
            <a:off x="1864382" y="2093642"/>
            <a:ext cx="8818487" cy="4409244"/>
            <a:chOff x="345165" y="915566"/>
            <a:chExt cx="8064897" cy="4032448"/>
          </a:xfrm>
          <a:noFill/>
        </p:grpSpPr>
        <p:sp>
          <p:nvSpPr>
            <p:cNvPr id="6" name="饼形 10"/>
            <p:cNvSpPr/>
            <p:nvPr/>
          </p:nvSpPr>
          <p:spPr>
            <a:xfrm>
              <a:off x="3854494" y="2067694"/>
              <a:ext cx="1872208" cy="1872208"/>
            </a:xfrm>
            <a:prstGeom prst="pie">
              <a:avLst>
                <a:gd name="adj1" fmla="val 0"/>
                <a:gd name="adj2" fmla="val 543385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饼形 11"/>
            <p:cNvSpPr/>
            <p:nvPr/>
          </p:nvSpPr>
          <p:spPr>
            <a:xfrm flipH="1">
              <a:off x="3201274" y="1486482"/>
              <a:ext cx="3029484" cy="3029484"/>
            </a:xfrm>
            <a:prstGeom prst="pie">
              <a:avLst>
                <a:gd name="adj1" fmla="val 0"/>
                <a:gd name="adj2" fmla="val 543385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饼形 12"/>
            <p:cNvSpPr/>
            <p:nvPr/>
          </p:nvSpPr>
          <p:spPr>
            <a:xfrm flipV="1">
              <a:off x="3565852" y="1709922"/>
              <a:ext cx="2448882" cy="2448882"/>
            </a:xfrm>
            <a:prstGeom prst="pie">
              <a:avLst>
                <a:gd name="adj1" fmla="val 0"/>
                <a:gd name="adj2" fmla="val 543385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饼形 13"/>
            <p:cNvSpPr/>
            <p:nvPr/>
          </p:nvSpPr>
          <p:spPr>
            <a:xfrm flipH="1" flipV="1">
              <a:off x="2699792" y="915566"/>
              <a:ext cx="4032448" cy="4032448"/>
            </a:xfrm>
            <a:prstGeom prst="pie">
              <a:avLst>
                <a:gd name="adj1" fmla="val 0"/>
                <a:gd name="adj2" fmla="val 543385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矩形 12"/>
            <p:cNvSpPr/>
            <p:nvPr/>
          </p:nvSpPr>
          <p:spPr>
            <a:xfrm>
              <a:off x="467544" y="915566"/>
              <a:ext cx="1944216" cy="432048"/>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6372200" y="915566"/>
              <a:ext cx="1944216" cy="432048"/>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5" name="矩形 14"/>
            <p:cNvSpPr/>
            <p:nvPr/>
          </p:nvSpPr>
          <p:spPr>
            <a:xfrm>
              <a:off x="467544" y="3075806"/>
              <a:ext cx="1944216" cy="432048"/>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矩形 15"/>
            <p:cNvSpPr/>
            <p:nvPr/>
          </p:nvSpPr>
          <p:spPr>
            <a:xfrm>
              <a:off x="6372200" y="3075806"/>
              <a:ext cx="1944216" cy="432048"/>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矩形 16"/>
            <p:cNvSpPr/>
            <p:nvPr/>
          </p:nvSpPr>
          <p:spPr>
            <a:xfrm>
              <a:off x="594605" y="967456"/>
              <a:ext cx="1690094" cy="300215"/>
            </a:xfrm>
            <a:prstGeom prst="rect">
              <a:avLst/>
            </a:prstGeom>
            <a:grpFill/>
            <a:ln>
              <a:noFill/>
            </a:ln>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bg1"/>
                  </a:solidFill>
                  <a:latin typeface="微软雅黑" panose="020B0503020204020204" pitchFamily="34" charset="-122"/>
                  <a:ea typeface="微软雅黑" panose="020B0503020204020204" pitchFamily="34" charset="-122"/>
                </a:rPr>
                <a:t>这里填写小标题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566631" y="3127696"/>
              <a:ext cx="1690094" cy="300215"/>
            </a:xfrm>
            <a:prstGeom prst="rect">
              <a:avLst/>
            </a:prstGeom>
            <a:grpFill/>
            <a:ln>
              <a:noFill/>
            </a:ln>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bg1"/>
                  </a:solidFill>
                  <a:latin typeface="微软雅黑" panose="020B0503020204020204" pitchFamily="34" charset="-122"/>
                  <a:ea typeface="微软雅黑" panose="020B0503020204020204" pitchFamily="34" charset="-122"/>
                </a:rPr>
                <a:t>这里填写小标题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6499261" y="972074"/>
              <a:ext cx="1690094" cy="300215"/>
            </a:xfrm>
            <a:prstGeom prst="rect">
              <a:avLst/>
            </a:prstGeom>
            <a:grpFill/>
            <a:ln>
              <a:noFill/>
            </a:ln>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bg1"/>
                  </a:solidFill>
                  <a:latin typeface="微软雅黑" panose="020B0503020204020204" pitchFamily="34" charset="-122"/>
                  <a:ea typeface="微软雅黑" panose="020B0503020204020204" pitchFamily="34" charset="-122"/>
                </a:rPr>
                <a:t>这里填写小标题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6499261" y="3127695"/>
              <a:ext cx="1690094" cy="300215"/>
            </a:xfrm>
            <a:prstGeom prst="rect">
              <a:avLst/>
            </a:prstGeom>
            <a:grpFill/>
            <a:ln>
              <a:noFill/>
            </a:ln>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bg1"/>
                  </a:solidFill>
                  <a:latin typeface="微软雅黑" panose="020B0503020204020204" pitchFamily="34" charset="-122"/>
                  <a:ea typeface="微软雅黑" panose="020B0503020204020204" pitchFamily="34" charset="-122"/>
                </a:rPr>
                <a:t>这里填写小标题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flipH="1">
              <a:off x="345165" y="1353904"/>
              <a:ext cx="2160240" cy="1125875"/>
            </a:xfrm>
            <a:prstGeom prst="rect">
              <a:avLst/>
            </a:prstGeom>
            <a:grpFill/>
            <a:ln>
              <a:noFill/>
            </a:ln>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这里输入简单的文字概述这里输入简单文字概述简单的文字概述</a:t>
              </a:r>
              <a:r>
                <a:rPr lang="zh-CN" altLang="en-US"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rPr>
                <a:t>这里输入简单的文字概述这里输入</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flipH="1">
              <a:off x="345165" y="3584359"/>
              <a:ext cx="2160240" cy="1125875"/>
            </a:xfrm>
            <a:prstGeom prst="rect">
              <a:avLst/>
            </a:prstGeom>
            <a:grpFill/>
            <a:ln>
              <a:noFill/>
            </a:ln>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这里输入简单的文字概述这里输入简单文字概述简单的文字概述</a:t>
              </a:r>
              <a:r>
                <a:rPr lang="zh-CN" altLang="en-US"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rPr>
                <a:t>这里输入简单的文字概述这里输入</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flipH="1">
              <a:off x="6249822" y="1353904"/>
              <a:ext cx="2160240" cy="1125875"/>
            </a:xfrm>
            <a:prstGeom prst="rect">
              <a:avLst/>
            </a:prstGeom>
            <a:grpFill/>
            <a:ln>
              <a:noFill/>
            </a:ln>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这里输入简单的文字概述这里输入简单文字概述简单的文字概述</a:t>
              </a:r>
              <a:r>
                <a:rPr lang="zh-CN" altLang="en-US"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rPr>
                <a:t>这里输入简单的文字概述这里输入</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flipH="1">
              <a:off x="6249822" y="3574697"/>
              <a:ext cx="2160240" cy="1125875"/>
            </a:xfrm>
            <a:prstGeom prst="rect">
              <a:avLst/>
            </a:prstGeom>
            <a:grpFill/>
            <a:ln>
              <a:noFill/>
            </a:ln>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这里输入简单的文字概述这里输入简单文字概述简单的文字概述</a:t>
              </a:r>
              <a:r>
                <a:rPr lang="zh-CN" altLang="en-US"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rPr>
                <a:t>这里输入简单的文字概述这里输入</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5" name="TextBox 26"/>
            <p:cNvSpPr txBox="1"/>
            <p:nvPr/>
          </p:nvSpPr>
          <p:spPr>
            <a:xfrm>
              <a:off x="4785310" y="3144209"/>
              <a:ext cx="626283" cy="337770"/>
            </a:xfrm>
            <a:prstGeom prst="rect">
              <a:avLst/>
            </a:prstGeom>
            <a:grpFill/>
            <a:ln>
              <a:noFill/>
            </a:ln>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10%</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6" name="TextBox 27"/>
            <p:cNvSpPr txBox="1"/>
            <p:nvPr/>
          </p:nvSpPr>
          <p:spPr>
            <a:xfrm>
              <a:off x="4785310" y="2243066"/>
              <a:ext cx="626283" cy="337770"/>
            </a:xfrm>
            <a:prstGeom prst="rect">
              <a:avLst/>
            </a:prstGeom>
            <a:grpFill/>
            <a:ln>
              <a:noFill/>
            </a:ln>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12%</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7" name="TextBox 28"/>
            <p:cNvSpPr txBox="1"/>
            <p:nvPr/>
          </p:nvSpPr>
          <p:spPr>
            <a:xfrm>
              <a:off x="3302169" y="2074871"/>
              <a:ext cx="1083680" cy="591098"/>
            </a:xfrm>
            <a:prstGeom prst="rect">
              <a:avLst/>
            </a:prstGeom>
            <a:grpFill/>
            <a:ln>
              <a:noFill/>
            </a:ln>
          </p:spPr>
          <p:txBody>
            <a:bodyPr wrap="none" rtlCol="0">
              <a:spAutoFit/>
            </a:bodyPr>
            <a:lstStyle/>
            <a:p>
              <a:r>
                <a:rPr lang="en-US" altLang="zh-CN" sz="3600" b="1" dirty="0">
                  <a:solidFill>
                    <a:schemeClr val="bg1"/>
                  </a:solidFill>
                  <a:latin typeface="微软雅黑" panose="020B0503020204020204" pitchFamily="34" charset="-122"/>
                  <a:ea typeface="微软雅黑" panose="020B0503020204020204" pitchFamily="34" charset="-122"/>
                </a:rPr>
                <a:t>45%</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8" name="TextBox 29"/>
            <p:cNvSpPr txBox="1"/>
            <p:nvPr/>
          </p:nvSpPr>
          <p:spPr>
            <a:xfrm>
              <a:off x="3678763" y="3150950"/>
              <a:ext cx="626283" cy="337770"/>
            </a:xfrm>
            <a:prstGeom prst="rect">
              <a:avLst/>
            </a:prstGeom>
            <a:grpFill/>
            <a:ln>
              <a:noFill/>
            </a:ln>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36%</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Oval 25"/>
          <p:cNvSpPr/>
          <p:nvPr/>
        </p:nvSpPr>
        <p:spPr>
          <a:xfrm>
            <a:off x="4150345" y="1994017"/>
            <a:ext cx="4102100" cy="41021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hangingPunct="1">
              <a:lnSpc>
                <a:spcPct val="120000"/>
              </a:lnSpc>
              <a:spcBef>
                <a:spcPts val="0"/>
              </a:spcBef>
              <a:spcAft>
                <a:spcPts val="0"/>
              </a:spcAft>
              <a:defRPr/>
            </a:pPr>
            <a:endParaRPr lang="en-AU"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 name="Group 28"/>
          <p:cNvGrpSpPr/>
          <p:nvPr/>
        </p:nvGrpSpPr>
        <p:grpSpPr bwMode="auto">
          <a:xfrm>
            <a:off x="7366620" y="2241667"/>
            <a:ext cx="903288" cy="904875"/>
            <a:chOff x="8197836" y="1898395"/>
            <a:chExt cx="1017919" cy="1017922"/>
          </a:xfrm>
          <a:noFill/>
        </p:grpSpPr>
        <p:sp>
          <p:nvSpPr>
            <p:cNvPr id="7"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pFill/>
            <a:ln w="76200" cap="flat">
              <a:solidFill>
                <a:schemeClr val="bg1"/>
              </a:solidFill>
              <a:miter lim="400000"/>
            </a:ln>
            <a:effectLst/>
          </p:spPr>
          <p:txBody>
            <a:bodyPr lIns="40181" tIns="40181" rIns="40181" bIns="40181" anchor="ctr"/>
            <a:lstStyle/>
            <a:p>
              <a:pPr algn="just" eaLnBrk="1" hangingPunct="1">
                <a:lnSpc>
                  <a:spcPct val="120000"/>
                </a:lnSpc>
                <a:spcBef>
                  <a:spcPts val="0"/>
                </a:spcBef>
                <a:spcAft>
                  <a:spcPts val="0"/>
                </a:spcAft>
                <a:defRPr sz="3200">
                  <a:solidFill>
                    <a:srgbClr val="FFFFFF"/>
                  </a:solidFill>
                  <a:latin typeface="+mn-lt"/>
                  <a:ea typeface="+mn-ea"/>
                  <a:cs typeface="+mn-cs"/>
                  <a:sym typeface="Helvetica Light"/>
                </a:defRPr>
              </a:pPr>
              <a:endParaRPr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256"/>
            <p:cNvSpPr>
              <a:spLocks noChangeArrowheads="1"/>
            </p:cNvSpPr>
            <p:nvPr/>
          </p:nvSpPr>
          <p:spPr bwMode="auto">
            <a:xfrm>
              <a:off x="8505560" y="2180961"/>
              <a:ext cx="402470" cy="452790"/>
            </a:xfrm>
            <a:custGeom>
              <a:avLst/>
              <a:gdLst>
                <a:gd name="T0" fmla="*/ 1406092 w 21600"/>
                <a:gd name="T1" fmla="*/ 3508906 h 20960"/>
                <a:gd name="T2" fmla="*/ 0 w 21600"/>
                <a:gd name="T3" fmla="*/ 5205724 h 20960"/>
                <a:gd name="T4" fmla="*/ 0 w 21600"/>
                <a:gd name="T5" fmla="*/ 7840547 h 20960"/>
                <a:gd name="T6" fmla="*/ 1406092 w 21600"/>
                <a:gd name="T7" fmla="*/ 9481824 h 20960"/>
                <a:gd name="T8" fmla="*/ 937401 w 21600"/>
                <a:gd name="T9" fmla="*/ 8254020 h 20960"/>
                <a:gd name="T10" fmla="*/ 937401 w 21600"/>
                <a:gd name="T11" fmla="*/ 4790847 h 20960"/>
                <a:gd name="T12" fmla="*/ 1406092 w 21600"/>
                <a:gd name="T13" fmla="*/ 3508906 h 20960"/>
                <a:gd name="T14" fmla="*/ 5459468 w 21600"/>
                <a:gd name="T15" fmla="*/ 3457103 h 20960"/>
                <a:gd name="T16" fmla="*/ 6114600 w 21600"/>
                <a:gd name="T17" fmla="*/ 38733 h 20960"/>
                <a:gd name="T18" fmla="*/ 3951641 w 21600"/>
                <a:gd name="T19" fmla="*/ 2540096 h 20960"/>
                <a:gd name="T20" fmla="*/ 1874802 w 21600"/>
                <a:gd name="T21" fmla="*/ 4641508 h 20960"/>
                <a:gd name="T22" fmla="*/ 1874802 w 21600"/>
                <a:gd name="T23" fmla="*/ 8359484 h 20960"/>
                <a:gd name="T24" fmla="*/ 5928160 w 21600"/>
                <a:gd name="T25" fmla="*/ 9781431 h 20960"/>
                <a:gd name="T26" fmla="*/ 7499171 w 21600"/>
                <a:gd name="T27" fmla="*/ 4381110 h 20960"/>
                <a:gd name="T28" fmla="*/ 5459468 w 21600"/>
                <a:gd name="T29" fmla="*/ 3457103 h 209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096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grpFill/>
            <a:ln w="12700">
              <a:solidFill>
                <a:schemeClr val="bg1"/>
              </a:solidFill>
              <a:miter lim="400000"/>
            </a:ln>
          </p:spPr>
          <p:txBody>
            <a:bodyPr lIns="46041" tIns="46041" rIns="46041" bIns="46041" anchor="ctr"/>
            <a:lstStyle/>
            <a:p>
              <a:endParaRPr lang="zh-CN" altLang="en-US">
                <a:solidFill>
                  <a:schemeClr val="bg1"/>
                </a:solidFill>
              </a:endParaRPr>
            </a:p>
          </p:txBody>
        </p:sp>
      </p:grpSp>
      <p:grpSp>
        <p:nvGrpSpPr>
          <p:cNvPr id="10" name="Group 30"/>
          <p:cNvGrpSpPr/>
          <p:nvPr/>
        </p:nvGrpSpPr>
        <p:grpSpPr bwMode="auto">
          <a:xfrm>
            <a:off x="4112245" y="2244842"/>
            <a:ext cx="903288" cy="904875"/>
            <a:chOff x="8197836" y="1898395"/>
            <a:chExt cx="1017919" cy="1017922"/>
          </a:xfrm>
          <a:noFill/>
        </p:grpSpPr>
        <p:sp>
          <p:nvSpPr>
            <p:cNvPr id="13" name="Shape 255"/>
            <p:cNvSpPr>
              <a:spLocks noChangeArrowheads="1"/>
            </p:cNvSpPr>
            <p:nvPr/>
          </p:nvSpPr>
          <p:spPr bwMode="auto">
            <a:xfrm>
              <a:off x="8197836" y="1898395"/>
              <a:ext cx="1017919" cy="1017922"/>
            </a:xfrm>
            <a:custGeom>
              <a:avLst/>
              <a:gdLst>
                <a:gd name="T0" fmla="*/ 47970328 w 21600"/>
                <a:gd name="T1" fmla="*/ 23985306 h 21600"/>
                <a:gd name="T2" fmla="*/ 23985188 w 21600"/>
                <a:gd name="T3" fmla="*/ 47970611 h 21600"/>
                <a:gd name="T4" fmla="*/ 0 w 21600"/>
                <a:gd name="T5" fmla="*/ 23985306 h 21600"/>
                <a:gd name="T6" fmla="*/ 23985188 w 21600"/>
                <a:gd name="T7" fmla="*/ 0 h 21600"/>
                <a:gd name="T8" fmla="*/ 47970328 w 21600"/>
                <a:gd name="T9" fmla="*/ 23985306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pFill/>
            <a:ln w="76200">
              <a:solidFill>
                <a:schemeClr val="bg1"/>
              </a:solidFill>
              <a:miter lim="400000"/>
            </a:ln>
          </p:spPr>
          <p:txBody>
            <a:bodyPr lIns="40181" tIns="40181" rIns="40181" bIns="40181" anchor="ctr"/>
            <a:lstStyle/>
            <a:p>
              <a:endParaRPr lang="zh-CN" altLang="en-US">
                <a:solidFill>
                  <a:schemeClr val="bg1"/>
                </a:solidFill>
              </a:endParaRPr>
            </a:p>
          </p:txBody>
        </p:sp>
        <p:sp>
          <p:nvSpPr>
            <p:cNvPr id="14" name="Shape 256"/>
            <p:cNvSpPr>
              <a:spLocks noChangeArrowheads="1"/>
            </p:cNvSpPr>
            <p:nvPr/>
          </p:nvSpPr>
          <p:spPr bwMode="auto">
            <a:xfrm flipH="1">
              <a:off x="8505560" y="2180961"/>
              <a:ext cx="402470" cy="452790"/>
            </a:xfrm>
            <a:custGeom>
              <a:avLst/>
              <a:gdLst>
                <a:gd name="T0" fmla="*/ 1406092 w 21600"/>
                <a:gd name="T1" fmla="*/ 3508906 h 20960"/>
                <a:gd name="T2" fmla="*/ 0 w 21600"/>
                <a:gd name="T3" fmla="*/ 5205724 h 20960"/>
                <a:gd name="T4" fmla="*/ 0 w 21600"/>
                <a:gd name="T5" fmla="*/ 7840547 h 20960"/>
                <a:gd name="T6" fmla="*/ 1406092 w 21600"/>
                <a:gd name="T7" fmla="*/ 9481824 h 20960"/>
                <a:gd name="T8" fmla="*/ 937401 w 21600"/>
                <a:gd name="T9" fmla="*/ 8254020 h 20960"/>
                <a:gd name="T10" fmla="*/ 937401 w 21600"/>
                <a:gd name="T11" fmla="*/ 4790847 h 20960"/>
                <a:gd name="T12" fmla="*/ 1406092 w 21600"/>
                <a:gd name="T13" fmla="*/ 3508906 h 20960"/>
                <a:gd name="T14" fmla="*/ 5459468 w 21600"/>
                <a:gd name="T15" fmla="*/ 3457103 h 20960"/>
                <a:gd name="T16" fmla="*/ 6114600 w 21600"/>
                <a:gd name="T17" fmla="*/ 38733 h 20960"/>
                <a:gd name="T18" fmla="*/ 3951641 w 21600"/>
                <a:gd name="T19" fmla="*/ 2540096 h 20960"/>
                <a:gd name="T20" fmla="*/ 1874802 w 21600"/>
                <a:gd name="T21" fmla="*/ 4641508 h 20960"/>
                <a:gd name="T22" fmla="*/ 1874802 w 21600"/>
                <a:gd name="T23" fmla="*/ 8359484 h 20960"/>
                <a:gd name="T24" fmla="*/ 5928160 w 21600"/>
                <a:gd name="T25" fmla="*/ 9781431 h 20960"/>
                <a:gd name="T26" fmla="*/ 7499171 w 21600"/>
                <a:gd name="T27" fmla="*/ 4381110 h 20960"/>
                <a:gd name="T28" fmla="*/ 5459468 w 21600"/>
                <a:gd name="T29" fmla="*/ 3457103 h 209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096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grpFill/>
            <a:ln w="12700">
              <a:solidFill>
                <a:schemeClr val="bg1"/>
              </a:solidFill>
              <a:miter lim="400000"/>
            </a:ln>
          </p:spPr>
          <p:txBody>
            <a:bodyPr lIns="46041" tIns="46041" rIns="46041" bIns="46041" anchor="ctr"/>
            <a:lstStyle/>
            <a:p>
              <a:endParaRPr lang="zh-CN" altLang="en-US">
                <a:solidFill>
                  <a:schemeClr val="bg1"/>
                </a:solidFill>
              </a:endParaRPr>
            </a:p>
          </p:txBody>
        </p:sp>
      </p:grpSp>
      <p:grpSp>
        <p:nvGrpSpPr>
          <p:cNvPr id="15" name="Group 39"/>
          <p:cNvGrpSpPr/>
          <p:nvPr/>
        </p:nvGrpSpPr>
        <p:grpSpPr bwMode="auto">
          <a:xfrm>
            <a:off x="7361858" y="4934067"/>
            <a:ext cx="904875" cy="904875"/>
            <a:chOff x="8197836" y="1898395"/>
            <a:chExt cx="1017919" cy="1017922"/>
          </a:xfrm>
          <a:noFill/>
        </p:grpSpPr>
        <p:sp>
          <p:nvSpPr>
            <p:cNvPr id="16"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pFill/>
            <a:ln w="76200" cap="flat">
              <a:solidFill>
                <a:schemeClr val="bg1"/>
              </a:solidFill>
              <a:miter lim="400000"/>
            </a:ln>
            <a:effectLst/>
          </p:spPr>
          <p:txBody>
            <a:bodyPr lIns="40181" tIns="40181" rIns="40181" bIns="40181" anchor="ctr"/>
            <a:lstStyle/>
            <a:p>
              <a:pPr algn="just" eaLnBrk="1" hangingPunct="1">
                <a:lnSpc>
                  <a:spcPct val="120000"/>
                </a:lnSpc>
                <a:spcBef>
                  <a:spcPts val="0"/>
                </a:spcBef>
                <a:spcAft>
                  <a:spcPts val="0"/>
                </a:spcAft>
                <a:defRPr sz="3200">
                  <a:solidFill>
                    <a:srgbClr val="FFFFFF"/>
                  </a:solidFill>
                  <a:latin typeface="+mn-lt"/>
                  <a:ea typeface="+mn-ea"/>
                  <a:cs typeface="+mn-cs"/>
                  <a:sym typeface="Helvetica Light"/>
                </a:defRPr>
              </a:pPr>
              <a:endParaRPr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256"/>
            <p:cNvSpPr>
              <a:spLocks noChangeArrowheads="1"/>
            </p:cNvSpPr>
            <p:nvPr/>
          </p:nvSpPr>
          <p:spPr bwMode="auto">
            <a:xfrm>
              <a:off x="8505560" y="2180961"/>
              <a:ext cx="402470" cy="452790"/>
            </a:xfrm>
            <a:custGeom>
              <a:avLst/>
              <a:gdLst>
                <a:gd name="T0" fmla="*/ 1406092 w 21600"/>
                <a:gd name="T1" fmla="*/ 3508906 h 20960"/>
                <a:gd name="T2" fmla="*/ 0 w 21600"/>
                <a:gd name="T3" fmla="*/ 5205724 h 20960"/>
                <a:gd name="T4" fmla="*/ 0 w 21600"/>
                <a:gd name="T5" fmla="*/ 7840547 h 20960"/>
                <a:gd name="T6" fmla="*/ 1406092 w 21600"/>
                <a:gd name="T7" fmla="*/ 9481824 h 20960"/>
                <a:gd name="T8" fmla="*/ 937401 w 21600"/>
                <a:gd name="T9" fmla="*/ 8254020 h 20960"/>
                <a:gd name="T10" fmla="*/ 937401 w 21600"/>
                <a:gd name="T11" fmla="*/ 4790847 h 20960"/>
                <a:gd name="T12" fmla="*/ 1406092 w 21600"/>
                <a:gd name="T13" fmla="*/ 3508906 h 20960"/>
                <a:gd name="T14" fmla="*/ 5459468 w 21600"/>
                <a:gd name="T15" fmla="*/ 3457103 h 20960"/>
                <a:gd name="T16" fmla="*/ 6114600 w 21600"/>
                <a:gd name="T17" fmla="*/ 38733 h 20960"/>
                <a:gd name="T18" fmla="*/ 3951641 w 21600"/>
                <a:gd name="T19" fmla="*/ 2540096 h 20960"/>
                <a:gd name="T20" fmla="*/ 1874802 w 21600"/>
                <a:gd name="T21" fmla="*/ 4641508 h 20960"/>
                <a:gd name="T22" fmla="*/ 1874802 w 21600"/>
                <a:gd name="T23" fmla="*/ 8359484 h 20960"/>
                <a:gd name="T24" fmla="*/ 5928160 w 21600"/>
                <a:gd name="T25" fmla="*/ 9781431 h 20960"/>
                <a:gd name="T26" fmla="*/ 7499171 w 21600"/>
                <a:gd name="T27" fmla="*/ 4381110 h 20960"/>
                <a:gd name="T28" fmla="*/ 5459468 w 21600"/>
                <a:gd name="T29" fmla="*/ 3457103 h 209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096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grpFill/>
            <a:ln w="12700">
              <a:solidFill>
                <a:schemeClr val="bg1"/>
              </a:solidFill>
              <a:miter lim="400000"/>
            </a:ln>
          </p:spPr>
          <p:txBody>
            <a:bodyPr lIns="46041" tIns="46041" rIns="46041" bIns="46041" anchor="ctr"/>
            <a:lstStyle/>
            <a:p>
              <a:endParaRPr lang="zh-CN" altLang="en-US">
                <a:solidFill>
                  <a:schemeClr val="bg1"/>
                </a:solidFill>
              </a:endParaRPr>
            </a:p>
          </p:txBody>
        </p:sp>
      </p:grpSp>
      <p:grpSp>
        <p:nvGrpSpPr>
          <p:cNvPr id="18" name="Group 42"/>
          <p:cNvGrpSpPr/>
          <p:nvPr/>
        </p:nvGrpSpPr>
        <p:grpSpPr bwMode="auto">
          <a:xfrm>
            <a:off x="4150345" y="4934067"/>
            <a:ext cx="904875" cy="903288"/>
            <a:chOff x="8197836" y="1898395"/>
            <a:chExt cx="1017919" cy="1017922"/>
          </a:xfrm>
          <a:noFill/>
        </p:grpSpPr>
        <p:sp>
          <p:nvSpPr>
            <p:cNvPr id="19"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pFill/>
            <a:ln w="76200" cap="flat">
              <a:solidFill>
                <a:schemeClr val="bg1"/>
              </a:solidFill>
              <a:miter lim="400000"/>
            </a:ln>
            <a:effectLst/>
          </p:spPr>
          <p:txBody>
            <a:bodyPr lIns="40181" tIns="40181" rIns="40181" bIns="40181" anchor="ctr"/>
            <a:lstStyle/>
            <a:p>
              <a:pPr algn="just" eaLnBrk="1" hangingPunct="1">
                <a:lnSpc>
                  <a:spcPct val="120000"/>
                </a:lnSpc>
                <a:spcBef>
                  <a:spcPts val="0"/>
                </a:spcBef>
                <a:spcAft>
                  <a:spcPts val="0"/>
                </a:spcAft>
                <a:defRPr sz="3200">
                  <a:solidFill>
                    <a:srgbClr val="FFFFFF"/>
                  </a:solidFill>
                  <a:latin typeface="+mn-lt"/>
                  <a:ea typeface="+mn-ea"/>
                  <a:cs typeface="+mn-cs"/>
                  <a:sym typeface="Helvetica Light"/>
                </a:defRPr>
              </a:pPr>
              <a:endParaRPr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Shape 256"/>
            <p:cNvSpPr>
              <a:spLocks noChangeArrowheads="1"/>
            </p:cNvSpPr>
            <p:nvPr/>
          </p:nvSpPr>
          <p:spPr bwMode="auto">
            <a:xfrm flipH="1">
              <a:off x="8505560" y="2180961"/>
              <a:ext cx="402470" cy="452790"/>
            </a:xfrm>
            <a:custGeom>
              <a:avLst/>
              <a:gdLst>
                <a:gd name="T0" fmla="*/ 1406092 w 21600"/>
                <a:gd name="T1" fmla="*/ 3508906 h 20960"/>
                <a:gd name="T2" fmla="*/ 0 w 21600"/>
                <a:gd name="T3" fmla="*/ 5205724 h 20960"/>
                <a:gd name="T4" fmla="*/ 0 w 21600"/>
                <a:gd name="T5" fmla="*/ 7840547 h 20960"/>
                <a:gd name="T6" fmla="*/ 1406092 w 21600"/>
                <a:gd name="T7" fmla="*/ 9481824 h 20960"/>
                <a:gd name="T8" fmla="*/ 937401 w 21600"/>
                <a:gd name="T9" fmla="*/ 8254020 h 20960"/>
                <a:gd name="T10" fmla="*/ 937401 w 21600"/>
                <a:gd name="T11" fmla="*/ 4790847 h 20960"/>
                <a:gd name="T12" fmla="*/ 1406092 w 21600"/>
                <a:gd name="T13" fmla="*/ 3508906 h 20960"/>
                <a:gd name="T14" fmla="*/ 5459468 w 21600"/>
                <a:gd name="T15" fmla="*/ 3457103 h 20960"/>
                <a:gd name="T16" fmla="*/ 6114600 w 21600"/>
                <a:gd name="T17" fmla="*/ 38733 h 20960"/>
                <a:gd name="T18" fmla="*/ 3951641 w 21600"/>
                <a:gd name="T19" fmla="*/ 2540096 h 20960"/>
                <a:gd name="T20" fmla="*/ 1874802 w 21600"/>
                <a:gd name="T21" fmla="*/ 4641508 h 20960"/>
                <a:gd name="T22" fmla="*/ 1874802 w 21600"/>
                <a:gd name="T23" fmla="*/ 8359484 h 20960"/>
                <a:gd name="T24" fmla="*/ 5928160 w 21600"/>
                <a:gd name="T25" fmla="*/ 9781431 h 20960"/>
                <a:gd name="T26" fmla="*/ 7499171 w 21600"/>
                <a:gd name="T27" fmla="*/ 4381110 h 20960"/>
                <a:gd name="T28" fmla="*/ 5459468 w 21600"/>
                <a:gd name="T29" fmla="*/ 3457103 h 209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096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grpFill/>
            <a:ln w="12700">
              <a:solidFill>
                <a:schemeClr val="bg1"/>
              </a:solidFill>
              <a:miter lim="400000"/>
            </a:ln>
          </p:spPr>
          <p:txBody>
            <a:bodyPr lIns="46041" tIns="46041" rIns="46041" bIns="46041" anchor="ctr"/>
            <a:lstStyle/>
            <a:p>
              <a:endParaRPr lang="zh-CN" altLang="en-US">
                <a:solidFill>
                  <a:schemeClr val="bg1"/>
                </a:solidFill>
              </a:endParaRPr>
            </a:p>
          </p:txBody>
        </p:sp>
      </p:grpSp>
      <p:sp>
        <p:nvSpPr>
          <p:cNvPr id="21" name="Text Placeholder 9"/>
          <p:cNvSpPr txBox="1">
            <a:spLocks noChangeArrowheads="1"/>
          </p:cNvSpPr>
          <p:nvPr/>
        </p:nvSpPr>
        <p:spPr bwMode="auto">
          <a:xfrm>
            <a:off x="1670670" y="2479792"/>
            <a:ext cx="2274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2" name="Text Placeholder 9"/>
          <p:cNvSpPr txBox="1">
            <a:spLocks noChangeArrowheads="1"/>
          </p:cNvSpPr>
          <p:nvPr/>
        </p:nvSpPr>
        <p:spPr bwMode="auto">
          <a:xfrm>
            <a:off x="8477870" y="2479792"/>
            <a:ext cx="2274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3" name="Text Placeholder 9"/>
          <p:cNvSpPr txBox="1">
            <a:spLocks noChangeArrowheads="1"/>
          </p:cNvSpPr>
          <p:nvPr/>
        </p:nvSpPr>
        <p:spPr bwMode="auto">
          <a:xfrm>
            <a:off x="1670670" y="5149967"/>
            <a:ext cx="2274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4" name="Text Placeholder 9"/>
          <p:cNvSpPr txBox="1">
            <a:spLocks noChangeArrowheads="1"/>
          </p:cNvSpPr>
          <p:nvPr/>
        </p:nvSpPr>
        <p:spPr bwMode="auto">
          <a:xfrm>
            <a:off x="8477870" y="5149967"/>
            <a:ext cx="2274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5" name="文本框 60"/>
          <p:cNvSpPr>
            <a:spLocks noChangeArrowheads="1"/>
          </p:cNvSpPr>
          <p:nvPr/>
        </p:nvSpPr>
        <p:spPr bwMode="auto">
          <a:xfrm>
            <a:off x="4925244" y="3408116"/>
            <a:ext cx="2501006" cy="1384995"/>
          </a:xfrm>
          <a:prstGeom prst="rect">
            <a:avLst/>
          </a:prstGeom>
          <a:noFill/>
          <a:ln>
            <a:noFill/>
          </a:ln>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3" presetClass="entr" presetSubtype="16" fill="hold" grpId="0" nodeType="afterEffect" nodePh="1">
                                  <p:stCondLst>
                                    <p:cond delay="0"/>
                                  </p:stCondLst>
                                  <p:endCondLst>
                                    <p:cond evt="begin" delay="0">
                                      <p:tn val="9"/>
                                    </p:cond>
                                  </p:end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 calcmode="lin" valueType="num">
                                      <p:cBhvr>
                                        <p:cTn id="19" dur="500" fill="hold"/>
                                        <p:tgtEl>
                                          <p:spTgt spid="10"/>
                                        </p:tgtEl>
                                        <p:attrNameLst>
                                          <p:attrName>style.rotation</p:attrName>
                                        </p:attrNameLst>
                                      </p:cBhvr>
                                      <p:tavLst>
                                        <p:tav tm="0">
                                          <p:val>
                                            <p:fltVal val="360"/>
                                          </p:val>
                                        </p:tav>
                                        <p:tav tm="100000">
                                          <p:val>
                                            <p:fltVal val="0"/>
                                          </p:val>
                                        </p:tav>
                                      </p:tavLst>
                                    </p:anim>
                                    <p:animEffect transition="in" filter="fade">
                                      <p:cBhvr>
                                        <p:cTn id="20" dur="500"/>
                                        <p:tgtEl>
                                          <p:spTgt spid="10"/>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 calcmode="lin" valueType="num">
                                      <p:cBhvr>
                                        <p:cTn id="26" dur="500" fill="hold"/>
                                        <p:tgtEl>
                                          <p:spTgt spid="6"/>
                                        </p:tgtEl>
                                        <p:attrNameLst>
                                          <p:attrName>style.rotation</p:attrName>
                                        </p:attrNameLst>
                                      </p:cBhvr>
                                      <p:tavLst>
                                        <p:tav tm="0">
                                          <p:val>
                                            <p:fltVal val="360"/>
                                          </p:val>
                                        </p:tav>
                                        <p:tav tm="100000">
                                          <p:val>
                                            <p:fltVal val="0"/>
                                          </p:val>
                                        </p:tav>
                                      </p:tavLst>
                                    </p:anim>
                                    <p:animEffect transition="in" filter="fade">
                                      <p:cBhvr>
                                        <p:cTn id="27" dur="500"/>
                                        <p:tgtEl>
                                          <p:spTgt spid="6"/>
                                        </p:tgtEl>
                                      </p:cBhvr>
                                    </p:animEffect>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 calcmode="lin" valueType="num">
                                      <p:cBhvr>
                                        <p:cTn id="33" dur="500" fill="hold"/>
                                        <p:tgtEl>
                                          <p:spTgt spid="18"/>
                                        </p:tgtEl>
                                        <p:attrNameLst>
                                          <p:attrName>style.rotation</p:attrName>
                                        </p:attrNameLst>
                                      </p:cBhvr>
                                      <p:tavLst>
                                        <p:tav tm="0">
                                          <p:val>
                                            <p:fltVal val="360"/>
                                          </p:val>
                                        </p:tav>
                                        <p:tav tm="100000">
                                          <p:val>
                                            <p:fltVal val="0"/>
                                          </p:val>
                                        </p:tav>
                                      </p:tavLst>
                                    </p:anim>
                                    <p:animEffect transition="in" filter="fade">
                                      <p:cBhvr>
                                        <p:cTn id="34" dur="500"/>
                                        <p:tgtEl>
                                          <p:spTgt spid="18"/>
                                        </p:tgtEl>
                                      </p:cBhvr>
                                    </p:animEffect>
                                  </p:childTnLst>
                                </p:cTn>
                              </p:par>
                            </p:childTnLst>
                          </p:cTn>
                        </p:par>
                        <p:par>
                          <p:cTn id="35" fill="hold">
                            <p:stCondLst>
                              <p:cond delay="2500"/>
                            </p:stCondLst>
                            <p:childTnLst>
                              <p:par>
                                <p:cTn id="36" presetID="49" presetClass="entr" presetSubtype="0" decel="100000"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 calcmode="lin" valueType="num">
                                      <p:cBhvr>
                                        <p:cTn id="40" dur="500" fill="hold"/>
                                        <p:tgtEl>
                                          <p:spTgt spid="15"/>
                                        </p:tgtEl>
                                        <p:attrNameLst>
                                          <p:attrName>style.rotation</p:attrName>
                                        </p:attrNameLst>
                                      </p:cBhvr>
                                      <p:tavLst>
                                        <p:tav tm="0">
                                          <p:val>
                                            <p:fltVal val="360"/>
                                          </p:val>
                                        </p:tav>
                                        <p:tav tm="100000">
                                          <p:val>
                                            <p:fltVal val="0"/>
                                          </p:val>
                                        </p:tav>
                                      </p:tavLst>
                                    </p:anim>
                                    <p:animEffect transition="in" filter="fade">
                                      <p:cBhvr>
                                        <p:cTn id="41" dur="500"/>
                                        <p:tgtEl>
                                          <p:spTgt spid="15"/>
                                        </p:tgtEl>
                                      </p:cBhvr>
                                    </p:animEffect>
                                  </p:childTnLst>
                                </p:cTn>
                              </p:par>
                            </p:childTnLst>
                          </p:cTn>
                        </p:par>
                        <p:par>
                          <p:cTn id="42" fill="hold">
                            <p:stCondLst>
                              <p:cond delay="3000"/>
                            </p:stCondLst>
                            <p:childTnLst>
                              <p:par>
                                <p:cTn id="43" presetID="22" presetClass="entr" presetSubtype="4" fill="hold" grpId="0" nodeType="afterEffect">
                                  <p:stCondLst>
                                    <p:cond delay="0"/>
                                  </p:stCondLst>
                                  <p:childTnLst>
                                    <p:set>
                                      <p:cBhvr>
                                        <p:cTn id="44" dur="1" fill="hold">
                                          <p:stCondLst>
                                            <p:cond delay="0"/>
                                          </p:stCondLst>
                                        </p:cTn>
                                        <p:tgtEl>
                                          <p:spTgt spid="21">
                                            <p:txEl>
                                              <p:pRg st="0" end="0"/>
                                            </p:txEl>
                                          </p:spTgt>
                                        </p:tgtEl>
                                        <p:attrNameLst>
                                          <p:attrName>style.visibility</p:attrName>
                                        </p:attrNameLst>
                                      </p:cBhvr>
                                      <p:to>
                                        <p:strVal val="visible"/>
                                      </p:to>
                                    </p:set>
                                    <p:animEffect transition="in" filter="wipe(down)">
                                      <p:cBhvr>
                                        <p:cTn id="45" dur="500"/>
                                        <p:tgtEl>
                                          <p:spTgt spid="21">
                                            <p:txEl>
                                              <p:pRg st="0" end="0"/>
                                            </p:txEl>
                                          </p:spTgt>
                                        </p:tgtEl>
                                      </p:cBhvr>
                                    </p:animEffect>
                                  </p:childTnLst>
                                </p:cTn>
                              </p:par>
                            </p:childTnLst>
                          </p:cTn>
                        </p:par>
                        <p:par>
                          <p:cTn id="46" fill="hold">
                            <p:stCondLst>
                              <p:cond delay="3500"/>
                            </p:stCondLst>
                            <p:childTnLst>
                              <p:par>
                                <p:cTn id="47" presetID="22" presetClass="entr" presetSubtype="4" fill="hold" grpId="0" nodeType="afterEffect">
                                  <p:stCondLst>
                                    <p:cond delay="0"/>
                                  </p:stCondLst>
                                  <p:childTnLst>
                                    <p:set>
                                      <p:cBhvr>
                                        <p:cTn id="48" dur="1" fill="hold">
                                          <p:stCondLst>
                                            <p:cond delay="0"/>
                                          </p:stCondLst>
                                        </p:cTn>
                                        <p:tgtEl>
                                          <p:spTgt spid="21">
                                            <p:txEl>
                                              <p:pRg st="1" end="1"/>
                                            </p:txEl>
                                          </p:spTgt>
                                        </p:tgtEl>
                                        <p:attrNameLst>
                                          <p:attrName>style.visibility</p:attrName>
                                        </p:attrNameLst>
                                      </p:cBhvr>
                                      <p:to>
                                        <p:strVal val="visible"/>
                                      </p:to>
                                    </p:set>
                                    <p:animEffect transition="in" filter="wipe(down)">
                                      <p:cBhvr>
                                        <p:cTn id="49" dur="500"/>
                                        <p:tgtEl>
                                          <p:spTgt spid="21">
                                            <p:txEl>
                                              <p:pRg st="1" end="1"/>
                                            </p:txEl>
                                          </p:spTgt>
                                        </p:tgtEl>
                                      </p:cBhvr>
                                    </p:animEffect>
                                  </p:childTnLst>
                                </p:cTn>
                              </p:par>
                            </p:childTnLst>
                          </p:cTn>
                        </p:par>
                        <p:par>
                          <p:cTn id="50" fill="hold">
                            <p:stCondLst>
                              <p:cond delay="4000"/>
                            </p:stCondLst>
                            <p:childTnLst>
                              <p:par>
                                <p:cTn id="51" presetID="22" presetClass="entr" presetSubtype="4" fill="hold" grpId="0" nodeType="afterEffect">
                                  <p:stCondLst>
                                    <p:cond delay="0"/>
                                  </p:stCondLst>
                                  <p:childTnLst>
                                    <p:set>
                                      <p:cBhvr>
                                        <p:cTn id="52" dur="1" fill="hold">
                                          <p:stCondLst>
                                            <p:cond delay="0"/>
                                          </p:stCondLst>
                                        </p:cTn>
                                        <p:tgtEl>
                                          <p:spTgt spid="21">
                                            <p:txEl>
                                              <p:pRg st="2" end="2"/>
                                            </p:txEl>
                                          </p:spTgt>
                                        </p:tgtEl>
                                        <p:attrNameLst>
                                          <p:attrName>style.visibility</p:attrName>
                                        </p:attrNameLst>
                                      </p:cBhvr>
                                      <p:to>
                                        <p:strVal val="visible"/>
                                      </p:to>
                                    </p:set>
                                    <p:animEffect transition="in" filter="wipe(down)">
                                      <p:cBhvr>
                                        <p:cTn id="53" dur="500"/>
                                        <p:tgtEl>
                                          <p:spTgt spid="21">
                                            <p:txEl>
                                              <p:pRg st="2" end="2"/>
                                            </p:txEl>
                                          </p:spTgt>
                                        </p:tgtEl>
                                      </p:cBhvr>
                                    </p:animEffect>
                                  </p:childTnLst>
                                </p:cTn>
                              </p:par>
                            </p:childTnLst>
                          </p:cTn>
                        </p:par>
                        <p:par>
                          <p:cTn id="54" fill="hold">
                            <p:stCondLst>
                              <p:cond delay="4500"/>
                            </p:stCondLst>
                            <p:childTnLst>
                              <p:par>
                                <p:cTn id="55" presetID="22" presetClass="entr" presetSubtype="4" fill="hold" grpId="0" nodeType="afterEffect">
                                  <p:stCondLst>
                                    <p:cond delay="0"/>
                                  </p:stCondLst>
                                  <p:childTnLst>
                                    <p:set>
                                      <p:cBhvr>
                                        <p:cTn id="56" dur="1" fill="hold">
                                          <p:stCondLst>
                                            <p:cond delay="0"/>
                                          </p:stCondLst>
                                        </p:cTn>
                                        <p:tgtEl>
                                          <p:spTgt spid="22">
                                            <p:txEl>
                                              <p:pRg st="0" end="0"/>
                                            </p:txEl>
                                          </p:spTgt>
                                        </p:tgtEl>
                                        <p:attrNameLst>
                                          <p:attrName>style.visibility</p:attrName>
                                        </p:attrNameLst>
                                      </p:cBhvr>
                                      <p:to>
                                        <p:strVal val="visible"/>
                                      </p:to>
                                    </p:set>
                                    <p:animEffect transition="in" filter="wipe(down)">
                                      <p:cBhvr>
                                        <p:cTn id="57" dur="500"/>
                                        <p:tgtEl>
                                          <p:spTgt spid="22">
                                            <p:txEl>
                                              <p:pRg st="0" end="0"/>
                                            </p:txEl>
                                          </p:spTgt>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2">
                                            <p:txEl>
                                              <p:pRg st="1" end="1"/>
                                            </p:txEl>
                                          </p:spTgt>
                                        </p:tgtEl>
                                        <p:attrNameLst>
                                          <p:attrName>style.visibility</p:attrName>
                                        </p:attrNameLst>
                                      </p:cBhvr>
                                      <p:to>
                                        <p:strVal val="visible"/>
                                      </p:to>
                                    </p:set>
                                    <p:animEffect transition="in" filter="wipe(down)">
                                      <p:cBhvr>
                                        <p:cTn id="61" dur="500"/>
                                        <p:tgtEl>
                                          <p:spTgt spid="22">
                                            <p:txEl>
                                              <p:pRg st="1" end="1"/>
                                            </p:txEl>
                                          </p:spTgt>
                                        </p:tgtEl>
                                      </p:cBhvr>
                                    </p:animEffect>
                                  </p:childTnLst>
                                </p:cTn>
                              </p:par>
                            </p:childTnLst>
                          </p:cTn>
                        </p:par>
                        <p:par>
                          <p:cTn id="62" fill="hold">
                            <p:stCondLst>
                              <p:cond delay="5500"/>
                            </p:stCondLst>
                            <p:childTnLst>
                              <p:par>
                                <p:cTn id="63" presetID="22" presetClass="entr" presetSubtype="4" fill="hold" grpId="0" nodeType="afterEffect">
                                  <p:stCondLst>
                                    <p:cond delay="0"/>
                                  </p:stCondLst>
                                  <p:childTnLst>
                                    <p:set>
                                      <p:cBhvr>
                                        <p:cTn id="64" dur="1" fill="hold">
                                          <p:stCondLst>
                                            <p:cond delay="0"/>
                                          </p:stCondLst>
                                        </p:cTn>
                                        <p:tgtEl>
                                          <p:spTgt spid="22">
                                            <p:txEl>
                                              <p:pRg st="2" end="2"/>
                                            </p:txEl>
                                          </p:spTgt>
                                        </p:tgtEl>
                                        <p:attrNameLst>
                                          <p:attrName>style.visibility</p:attrName>
                                        </p:attrNameLst>
                                      </p:cBhvr>
                                      <p:to>
                                        <p:strVal val="visible"/>
                                      </p:to>
                                    </p:set>
                                    <p:animEffect transition="in" filter="wipe(down)">
                                      <p:cBhvr>
                                        <p:cTn id="65" dur="500"/>
                                        <p:tgtEl>
                                          <p:spTgt spid="22">
                                            <p:txEl>
                                              <p:pRg st="2" end="2"/>
                                            </p:txEl>
                                          </p:spTgt>
                                        </p:tgtEl>
                                      </p:cBhvr>
                                    </p:animEffect>
                                  </p:childTnLst>
                                </p:cTn>
                              </p:par>
                            </p:childTnLst>
                          </p:cTn>
                        </p:par>
                        <p:par>
                          <p:cTn id="66" fill="hold">
                            <p:stCondLst>
                              <p:cond delay="6000"/>
                            </p:stCondLst>
                            <p:childTnLst>
                              <p:par>
                                <p:cTn id="67" presetID="22" presetClass="entr" presetSubtype="4" fill="hold" grpId="0" nodeType="afterEffect">
                                  <p:stCondLst>
                                    <p:cond delay="0"/>
                                  </p:stCondLst>
                                  <p:childTnLst>
                                    <p:set>
                                      <p:cBhvr>
                                        <p:cTn id="68" dur="1" fill="hold">
                                          <p:stCondLst>
                                            <p:cond delay="0"/>
                                          </p:stCondLst>
                                        </p:cTn>
                                        <p:tgtEl>
                                          <p:spTgt spid="23">
                                            <p:txEl>
                                              <p:pRg st="0" end="0"/>
                                            </p:txEl>
                                          </p:spTgt>
                                        </p:tgtEl>
                                        <p:attrNameLst>
                                          <p:attrName>style.visibility</p:attrName>
                                        </p:attrNameLst>
                                      </p:cBhvr>
                                      <p:to>
                                        <p:strVal val="visible"/>
                                      </p:to>
                                    </p:set>
                                    <p:animEffect transition="in" filter="wipe(down)">
                                      <p:cBhvr>
                                        <p:cTn id="69" dur="500"/>
                                        <p:tgtEl>
                                          <p:spTgt spid="23">
                                            <p:txEl>
                                              <p:pRg st="0" end="0"/>
                                            </p:txEl>
                                          </p:spTgt>
                                        </p:tgtEl>
                                      </p:cBhvr>
                                    </p:animEffect>
                                  </p:childTnLst>
                                </p:cTn>
                              </p:par>
                            </p:childTnLst>
                          </p:cTn>
                        </p:par>
                        <p:par>
                          <p:cTn id="70" fill="hold">
                            <p:stCondLst>
                              <p:cond delay="6500"/>
                            </p:stCondLst>
                            <p:childTnLst>
                              <p:par>
                                <p:cTn id="71" presetID="22" presetClass="entr" presetSubtype="4" fill="hold" grpId="0" nodeType="afterEffect">
                                  <p:stCondLst>
                                    <p:cond delay="0"/>
                                  </p:stCondLst>
                                  <p:childTnLst>
                                    <p:set>
                                      <p:cBhvr>
                                        <p:cTn id="72" dur="1" fill="hold">
                                          <p:stCondLst>
                                            <p:cond delay="0"/>
                                          </p:stCondLst>
                                        </p:cTn>
                                        <p:tgtEl>
                                          <p:spTgt spid="23">
                                            <p:txEl>
                                              <p:pRg st="1" end="1"/>
                                            </p:txEl>
                                          </p:spTgt>
                                        </p:tgtEl>
                                        <p:attrNameLst>
                                          <p:attrName>style.visibility</p:attrName>
                                        </p:attrNameLst>
                                      </p:cBhvr>
                                      <p:to>
                                        <p:strVal val="visible"/>
                                      </p:to>
                                    </p:set>
                                    <p:animEffect transition="in" filter="wipe(down)">
                                      <p:cBhvr>
                                        <p:cTn id="73" dur="500"/>
                                        <p:tgtEl>
                                          <p:spTgt spid="23">
                                            <p:txEl>
                                              <p:pRg st="1" end="1"/>
                                            </p:txEl>
                                          </p:spTgt>
                                        </p:tgtEl>
                                      </p:cBhvr>
                                    </p:animEffect>
                                  </p:childTnLst>
                                </p:cTn>
                              </p:par>
                            </p:childTnLst>
                          </p:cTn>
                        </p:par>
                        <p:par>
                          <p:cTn id="74" fill="hold">
                            <p:stCondLst>
                              <p:cond delay="7000"/>
                            </p:stCondLst>
                            <p:childTnLst>
                              <p:par>
                                <p:cTn id="75" presetID="22" presetClass="entr" presetSubtype="4" fill="hold" grpId="0" nodeType="afterEffect">
                                  <p:stCondLst>
                                    <p:cond delay="0"/>
                                  </p:stCondLst>
                                  <p:childTnLst>
                                    <p:set>
                                      <p:cBhvr>
                                        <p:cTn id="76" dur="1" fill="hold">
                                          <p:stCondLst>
                                            <p:cond delay="0"/>
                                          </p:stCondLst>
                                        </p:cTn>
                                        <p:tgtEl>
                                          <p:spTgt spid="23">
                                            <p:txEl>
                                              <p:pRg st="2" end="2"/>
                                            </p:txEl>
                                          </p:spTgt>
                                        </p:tgtEl>
                                        <p:attrNameLst>
                                          <p:attrName>style.visibility</p:attrName>
                                        </p:attrNameLst>
                                      </p:cBhvr>
                                      <p:to>
                                        <p:strVal val="visible"/>
                                      </p:to>
                                    </p:set>
                                    <p:animEffect transition="in" filter="wipe(down)">
                                      <p:cBhvr>
                                        <p:cTn id="77" dur="500"/>
                                        <p:tgtEl>
                                          <p:spTgt spid="23">
                                            <p:txEl>
                                              <p:pRg st="2" end="2"/>
                                            </p:txEl>
                                          </p:spTgt>
                                        </p:tgtEl>
                                      </p:cBhvr>
                                    </p:animEffect>
                                  </p:childTnLst>
                                </p:cTn>
                              </p:par>
                            </p:childTnLst>
                          </p:cTn>
                        </p:par>
                        <p:par>
                          <p:cTn id="78" fill="hold">
                            <p:stCondLst>
                              <p:cond delay="7500"/>
                            </p:stCondLst>
                            <p:childTnLst>
                              <p:par>
                                <p:cTn id="79" presetID="22" presetClass="entr" presetSubtype="4" fill="hold" grpId="0" nodeType="afterEffect">
                                  <p:stCondLst>
                                    <p:cond delay="0"/>
                                  </p:stCondLst>
                                  <p:childTnLst>
                                    <p:set>
                                      <p:cBhvr>
                                        <p:cTn id="80" dur="1" fill="hold">
                                          <p:stCondLst>
                                            <p:cond delay="0"/>
                                          </p:stCondLst>
                                        </p:cTn>
                                        <p:tgtEl>
                                          <p:spTgt spid="24">
                                            <p:txEl>
                                              <p:pRg st="0" end="0"/>
                                            </p:txEl>
                                          </p:spTgt>
                                        </p:tgtEl>
                                        <p:attrNameLst>
                                          <p:attrName>style.visibility</p:attrName>
                                        </p:attrNameLst>
                                      </p:cBhvr>
                                      <p:to>
                                        <p:strVal val="visible"/>
                                      </p:to>
                                    </p:set>
                                    <p:animEffect transition="in" filter="wipe(down)">
                                      <p:cBhvr>
                                        <p:cTn id="81" dur="500"/>
                                        <p:tgtEl>
                                          <p:spTgt spid="24">
                                            <p:txEl>
                                              <p:pRg st="0" end="0"/>
                                            </p:txEl>
                                          </p:spTgt>
                                        </p:tgtEl>
                                      </p:cBhvr>
                                    </p:animEffect>
                                  </p:childTnLst>
                                </p:cTn>
                              </p:par>
                            </p:childTnLst>
                          </p:cTn>
                        </p:par>
                        <p:par>
                          <p:cTn id="82" fill="hold">
                            <p:stCondLst>
                              <p:cond delay="8000"/>
                            </p:stCondLst>
                            <p:childTnLst>
                              <p:par>
                                <p:cTn id="83" presetID="22" presetClass="entr" presetSubtype="4" fill="hold" grpId="0" nodeType="afterEffect">
                                  <p:stCondLst>
                                    <p:cond delay="0"/>
                                  </p:stCondLst>
                                  <p:childTnLst>
                                    <p:set>
                                      <p:cBhvr>
                                        <p:cTn id="84" dur="1" fill="hold">
                                          <p:stCondLst>
                                            <p:cond delay="0"/>
                                          </p:stCondLst>
                                        </p:cTn>
                                        <p:tgtEl>
                                          <p:spTgt spid="24">
                                            <p:txEl>
                                              <p:pRg st="1" end="1"/>
                                            </p:txEl>
                                          </p:spTgt>
                                        </p:tgtEl>
                                        <p:attrNameLst>
                                          <p:attrName>style.visibility</p:attrName>
                                        </p:attrNameLst>
                                      </p:cBhvr>
                                      <p:to>
                                        <p:strVal val="visible"/>
                                      </p:to>
                                    </p:set>
                                    <p:animEffect transition="in" filter="wipe(down)">
                                      <p:cBhvr>
                                        <p:cTn id="85" dur="500"/>
                                        <p:tgtEl>
                                          <p:spTgt spid="24">
                                            <p:txEl>
                                              <p:pRg st="1" end="1"/>
                                            </p:txEl>
                                          </p:spTgt>
                                        </p:tgtEl>
                                      </p:cBhvr>
                                    </p:animEffect>
                                  </p:childTnLst>
                                </p:cTn>
                              </p:par>
                            </p:childTnLst>
                          </p:cTn>
                        </p:par>
                        <p:par>
                          <p:cTn id="86" fill="hold">
                            <p:stCondLst>
                              <p:cond delay="8500"/>
                            </p:stCondLst>
                            <p:childTnLst>
                              <p:par>
                                <p:cTn id="87" presetID="22" presetClass="entr" presetSubtype="4" fill="hold" grpId="0" nodeType="afterEffect">
                                  <p:stCondLst>
                                    <p:cond delay="0"/>
                                  </p:stCondLst>
                                  <p:childTnLst>
                                    <p:set>
                                      <p:cBhvr>
                                        <p:cTn id="88" dur="1" fill="hold">
                                          <p:stCondLst>
                                            <p:cond delay="0"/>
                                          </p:stCondLst>
                                        </p:cTn>
                                        <p:tgtEl>
                                          <p:spTgt spid="24">
                                            <p:txEl>
                                              <p:pRg st="2" end="2"/>
                                            </p:txEl>
                                          </p:spTgt>
                                        </p:tgtEl>
                                        <p:attrNameLst>
                                          <p:attrName>style.visibility</p:attrName>
                                        </p:attrNameLst>
                                      </p:cBhvr>
                                      <p:to>
                                        <p:strVal val="visible"/>
                                      </p:to>
                                    </p:set>
                                    <p:animEffect transition="in" filter="wipe(down)">
                                      <p:cBhvr>
                                        <p:cTn id="89" dur="500"/>
                                        <p:tgtEl>
                                          <p:spTgt spid="24">
                                            <p:txEl>
                                              <p:pRg st="2" end="2"/>
                                            </p:txEl>
                                          </p:spTgt>
                                        </p:tgtEl>
                                      </p:cBhvr>
                                    </p:animEffect>
                                  </p:childTnLst>
                                </p:cTn>
                              </p:par>
                            </p:childTnLst>
                          </p:cTn>
                        </p:par>
                        <p:par>
                          <p:cTn id="90" fill="hold">
                            <p:stCondLst>
                              <p:cond delay="9000"/>
                            </p:stCondLst>
                            <p:childTnLst>
                              <p:par>
                                <p:cTn id="91" presetID="42" presetClass="entr" presetSubtype="0" fill="hold" grpId="0" nodeType="after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fade">
                                      <p:cBhvr>
                                        <p:cTn id="93" dur="250"/>
                                        <p:tgtEl>
                                          <p:spTgt spid="25"/>
                                        </p:tgtEl>
                                      </p:cBhvr>
                                    </p:animEffect>
                                    <p:anim calcmode="lin" valueType="num">
                                      <p:cBhvr>
                                        <p:cTn id="94" dur="250" fill="hold"/>
                                        <p:tgtEl>
                                          <p:spTgt spid="25"/>
                                        </p:tgtEl>
                                        <p:attrNameLst>
                                          <p:attrName>ppt_x</p:attrName>
                                        </p:attrNameLst>
                                      </p:cBhvr>
                                      <p:tavLst>
                                        <p:tav tm="0">
                                          <p:val>
                                            <p:strVal val="#ppt_x"/>
                                          </p:val>
                                        </p:tav>
                                        <p:tav tm="100000">
                                          <p:val>
                                            <p:strVal val="#ppt_x"/>
                                          </p:val>
                                        </p:tav>
                                      </p:tavLst>
                                    </p:anim>
                                    <p:anim calcmode="lin" valueType="num">
                                      <p:cBhvr>
                                        <p:cTn id="9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build="p"/>
      <p:bldP spid="22" grpId="0" build="p"/>
      <p:bldP spid="23" grpId="0" build="p"/>
      <p:bldP spid="24" grpId="0" build="p"/>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160558" y="2352843"/>
            <a:ext cx="10218642" cy="3620978"/>
            <a:chOff x="968782" y="1415058"/>
            <a:chExt cx="7102002" cy="2516597"/>
          </a:xfrm>
          <a:noFill/>
        </p:grpSpPr>
        <p:grpSp>
          <p:nvGrpSpPr>
            <p:cNvPr id="6" name="组合 5"/>
            <p:cNvGrpSpPr/>
            <p:nvPr/>
          </p:nvGrpSpPr>
          <p:grpSpPr>
            <a:xfrm>
              <a:off x="1046462" y="1668652"/>
              <a:ext cx="837000" cy="837000"/>
              <a:chOff x="1395283" y="2970986"/>
              <a:chExt cx="1116000" cy="1116000"/>
            </a:xfrm>
            <a:grpFill/>
          </p:grpSpPr>
          <p:sp>
            <p:nvSpPr>
              <p:cNvPr id="80" name="椭圆 79"/>
              <p:cNvSpPr/>
              <p:nvPr/>
            </p:nvSpPr>
            <p:spPr>
              <a:xfrm>
                <a:off x="1395283" y="2970986"/>
                <a:ext cx="1116000" cy="1116000"/>
              </a:xfrm>
              <a:prstGeom prst="ellipse">
                <a:avLst/>
              </a:prstGeom>
              <a:grp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81" name="椭圆 80"/>
              <p:cNvSpPr/>
              <p:nvPr/>
            </p:nvSpPr>
            <p:spPr>
              <a:xfrm>
                <a:off x="1503283" y="3078986"/>
                <a:ext cx="900000" cy="900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82" name="组合 81"/>
              <p:cNvGrpSpPr/>
              <p:nvPr/>
            </p:nvGrpSpPr>
            <p:grpSpPr>
              <a:xfrm>
                <a:off x="1617268" y="3192971"/>
                <a:ext cx="672029" cy="672029"/>
                <a:chOff x="934222" y="2322879"/>
                <a:chExt cx="672029" cy="672029"/>
              </a:xfrm>
              <a:grpFill/>
            </p:grpSpPr>
            <p:sp>
              <p:nvSpPr>
                <p:cNvPr id="83" name="椭圆 82"/>
                <p:cNvSpPr/>
                <p:nvPr/>
              </p:nvSpPr>
              <p:spPr>
                <a:xfrm>
                  <a:off x="934222" y="2322879"/>
                  <a:ext cx="672029" cy="67202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4" name="Freeform 25"/>
                <p:cNvSpPr>
                  <a:spLocks noEditPoints="1"/>
                </p:cNvSpPr>
                <p:nvPr/>
              </p:nvSpPr>
              <p:spPr bwMode="auto">
                <a:xfrm>
                  <a:off x="1004560" y="2513140"/>
                  <a:ext cx="531352" cy="354868"/>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grpFill/>
                <a:ln>
                  <a:solidFill>
                    <a:schemeClr val="bg1"/>
                  </a:solidFill>
                </a:ln>
              </p:spPr>
              <p:txBody>
                <a:bodyPr vert="horz" wrap="square" lIns="68580" tIns="34290" rIns="68580" bIns="34290" numCol="1" anchor="t" anchorCtr="0" compatLnSpc="1"/>
                <a:lstStyle/>
                <a:p>
                  <a:endParaRPr lang="zh-CN" altLang="en-US">
                    <a:solidFill>
                      <a:schemeClr val="bg1"/>
                    </a:solidFill>
                  </a:endParaRPr>
                </a:p>
              </p:txBody>
            </p:sp>
          </p:grpSp>
        </p:grpSp>
        <p:sp>
          <p:nvSpPr>
            <p:cNvPr id="7" name="矩形 6"/>
            <p:cNvSpPr/>
            <p:nvPr/>
          </p:nvSpPr>
          <p:spPr>
            <a:xfrm>
              <a:off x="968782" y="1415058"/>
              <a:ext cx="1086279" cy="2326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Adobe Gothic Std B" panose="020B0800000000000000" pitchFamily="34" charset="-128"/>
                </a:rPr>
                <a:t>加入标题</a:t>
              </a:r>
              <a:endParaRPr lang="zh-CN" altLang="en-US" sz="2000" dirty="0">
                <a:solidFill>
                  <a:schemeClr val="bg1"/>
                </a:solidFill>
                <a:latin typeface="Adobe Gothic Std B" panose="020B0800000000000000" pitchFamily="34" charset="-128"/>
              </a:endParaRPr>
            </a:p>
          </p:txBody>
        </p:sp>
        <p:sp>
          <p:nvSpPr>
            <p:cNvPr id="9" name="矩形 8"/>
            <p:cNvSpPr/>
            <p:nvPr/>
          </p:nvSpPr>
          <p:spPr>
            <a:xfrm>
              <a:off x="2672597" y="3052000"/>
              <a:ext cx="1056456" cy="1364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Adobe Gothic Std B" panose="020B0800000000000000" pitchFamily="34" charset="-128"/>
                </a:rPr>
                <a:t>加入标题</a:t>
              </a:r>
              <a:endParaRPr lang="zh-CN" altLang="en-US" sz="2000" dirty="0">
                <a:solidFill>
                  <a:schemeClr val="bg1"/>
                </a:solidFill>
                <a:latin typeface="Adobe Gothic Std B" panose="020B0800000000000000" pitchFamily="34" charset="-128"/>
              </a:endParaRPr>
            </a:p>
          </p:txBody>
        </p:sp>
        <p:grpSp>
          <p:nvGrpSpPr>
            <p:cNvPr id="10" name="组合 9"/>
            <p:cNvGrpSpPr/>
            <p:nvPr/>
          </p:nvGrpSpPr>
          <p:grpSpPr>
            <a:xfrm>
              <a:off x="2104082" y="2296001"/>
              <a:ext cx="837000" cy="837000"/>
              <a:chOff x="2805442" y="3807452"/>
              <a:chExt cx="1116000" cy="1116000"/>
            </a:xfrm>
            <a:grpFill/>
          </p:grpSpPr>
          <p:grpSp>
            <p:nvGrpSpPr>
              <p:cNvPr id="73" name="组合 72"/>
              <p:cNvGrpSpPr/>
              <p:nvPr/>
            </p:nvGrpSpPr>
            <p:grpSpPr>
              <a:xfrm>
                <a:off x="2805442" y="3807452"/>
                <a:ext cx="1116000" cy="1116000"/>
                <a:chOff x="1395283" y="2970986"/>
                <a:chExt cx="1116000" cy="1116000"/>
              </a:xfrm>
              <a:grpFill/>
            </p:grpSpPr>
            <p:sp>
              <p:nvSpPr>
                <p:cNvPr id="77" name="椭圆 76"/>
                <p:cNvSpPr/>
                <p:nvPr/>
              </p:nvSpPr>
              <p:spPr>
                <a:xfrm>
                  <a:off x="1395283" y="2970986"/>
                  <a:ext cx="1116000" cy="1116000"/>
                </a:xfrm>
                <a:prstGeom prst="ellipse">
                  <a:avLst/>
                </a:prstGeom>
                <a:grp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sp>
              <p:nvSpPr>
                <p:cNvPr id="78" name="椭圆 77"/>
                <p:cNvSpPr/>
                <p:nvPr/>
              </p:nvSpPr>
              <p:spPr>
                <a:xfrm>
                  <a:off x="1503283" y="3078986"/>
                  <a:ext cx="900000" cy="900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sp>
              <p:nvSpPr>
                <p:cNvPr id="79" name="椭圆 78"/>
                <p:cNvSpPr/>
                <p:nvPr/>
              </p:nvSpPr>
              <p:spPr>
                <a:xfrm>
                  <a:off x="1617268" y="3192971"/>
                  <a:ext cx="672029" cy="67202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grpSp>
          <p:grpSp>
            <p:nvGrpSpPr>
              <p:cNvPr id="74" name="组合 73"/>
              <p:cNvGrpSpPr/>
              <p:nvPr/>
            </p:nvGrpSpPr>
            <p:grpSpPr>
              <a:xfrm>
                <a:off x="3196481" y="4113527"/>
                <a:ext cx="333919" cy="527241"/>
                <a:chOff x="9262097" y="1333500"/>
                <a:chExt cx="2654300" cy="4191000"/>
              </a:xfrm>
              <a:grpFill/>
            </p:grpSpPr>
            <p:sp>
              <p:nvSpPr>
                <p:cNvPr id="75" name="Freeform 5"/>
                <p:cNvSpPr>
                  <a:spLocks noEditPoints="1"/>
                </p:cNvSpPr>
                <p:nvPr/>
              </p:nvSpPr>
              <p:spPr bwMode="auto">
                <a:xfrm>
                  <a:off x="9262097" y="1333500"/>
                  <a:ext cx="2654300" cy="3822700"/>
                </a:xfrm>
                <a:custGeom>
                  <a:avLst/>
                  <a:gdLst>
                    <a:gd name="T0" fmla="*/ 705 w 705"/>
                    <a:gd name="T1" fmla="*/ 353 h 1017"/>
                    <a:gd name="T2" fmla="*/ 352 w 705"/>
                    <a:gd name="T3" fmla="*/ 0 h 1017"/>
                    <a:gd name="T4" fmla="*/ 0 w 705"/>
                    <a:gd name="T5" fmla="*/ 353 h 1017"/>
                    <a:gd name="T6" fmla="*/ 170 w 705"/>
                    <a:gd name="T7" fmla="*/ 654 h 1017"/>
                    <a:gd name="T8" fmla="*/ 155 w 705"/>
                    <a:gd name="T9" fmla="*/ 721 h 1017"/>
                    <a:gd name="T10" fmla="*/ 125 w 705"/>
                    <a:gd name="T11" fmla="*/ 742 h 1017"/>
                    <a:gd name="T12" fmla="*/ 124 w 705"/>
                    <a:gd name="T13" fmla="*/ 859 h 1017"/>
                    <a:gd name="T14" fmla="*/ 125 w 705"/>
                    <a:gd name="T15" fmla="*/ 873 h 1017"/>
                    <a:gd name="T16" fmla="*/ 124 w 705"/>
                    <a:gd name="T17" fmla="*/ 991 h 1017"/>
                    <a:gd name="T18" fmla="*/ 161 w 705"/>
                    <a:gd name="T19" fmla="*/ 1014 h 1017"/>
                    <a:gd name="T20" fmla="*/ 582 w 705"/>
                    <a:gd name="T21" fmla="*/ 977 h 1017"/>
                    <a:gd name="T22" fmla="*/ 604 w 705"/>
                    <a:gd name="T23" fmla="*/ 899 h 1017"/>
                    <a:gd name="T24" fmla="*/ 588 w 705"/>
                    <a:gd name="T25" fmla="*/ 832 h 1017"/>
                    <a:gd name="T26" fmla="*/ 604 w 705"/>
                    <a:gd name="T27" fmla="*/ 768 h 1017"/>
                    <a:gd name="T28" fmla="*/ 581 w 705"/>
                    <a:gd name="T29" fmla="*/ 683 h 1017"/>
                    <a:gd name="T30" fmla="*/ 541 w 705"/>
                    <a:gd name="T31" fmla="*/ 687 h 1017"/>
                    <a:gd name="T32" fmla="*/ 656 w 705"/>
                    <a:gd name="T33" fmla="*/ 532 h 1017"/>
                    <a:gd name="T34" fmla="*/ 185 w 705"/>
                    <a:gd name="T35" fmla="*/ 939 h 1017"/>
                    <a:gd name="T36" fmla="*/ 186 w 705"/>
                    <a:gd name="T37" fmla="*/ 923 h 1017"/>
                    <a:gd name="T38" fmla="*/ 531 w 705"/>
                    <a:gd name="T39" fmla="*/ 899 h 1017"/>
                    <a:gd name="T40" fmla="*/ 530 w 705"/>
                    <a:gd name="T41" fmla="*/ 777 h 1017"/>
                    <a:gd name="T42" fmla="*/ 185 w 705"/>
                    <a:gd name="T43" fmla="*/ 802 h 1017"/>
                    <a:gd name="T44" fmla="*/ 530 w 705"/>
                    <a:gd name="T45" fmla="*/ 761 h 1017"/>
                    <a:gd name="T46" fmla="*/ 530 w 705"/>
                    <a:gd name="T47" fmla="*/ 777 h 1017"/>
                    <a:gd name="T48" fmla="*/ 289 w 705"/>
                    <a:gd name="T49" fmla="*/ 442 h 1017"/>
                    <a:gd name="T50" fmla="*/ 320 w 705"/>
                    <a:gd name="T51" fmla="*/ 434 h 1017"/>
                    <a:gd name="T52" fmla="*/ 380 w 705"/>
                    <a:gd name="T53" fmla="*/ 435 h 1017"/>
                    <a:gd name="T54" fmla="*/ 424 w 705"/>
                    <a:gd name="T55" fmla="*/ 443 h 1017"/>
                    <a:gd name="T56" fmla="*/ 372 w 705"/>
                    <a:gd name="T57" fmla="*/ 528 h 1017"/>
                    <a:gd name="T58" fmla="*/ 372 w 705"/>
                    <a:gd name="T59" fmla="*/ 701 h 1017"/>
                    <a:gd name="T60" fmla="*/ 342 w 705"/>
                    <a:gd name="T61" fmla="*/ 533 h 1017"/>
                    <a:gd name="T62" fmla="*/ 339 w 705"/>
                    <a:gd name="T63" fmla="*/ 523 h 1017"/>
                    <a:gd name="T64" fmla="*/ 468 w 705"/>
                    <a:gd name="T65" fmla="*/ 608 h 1017"/>
                    <a:gd name="T66" fmla="*/ 468 w 705"/>
                    <a:gd name="T67" fmla="*/ 693 h 1017"/>
                    <a:gd name="T68" fmla="*/ 408 w 705"/>
                    <a:gd name="T69" fmla="*/ 538 h 1017"/>
                    <a:gd name="T70" fmla="*/ 453 w 705"/>
                    <a:gd name="T71" fmla="*/ 397 h 1017"/>
                    <a:gd name="T72" fmla="*/ 415 w 705"/>
                    <a:gd name="T73" fmla="*/ 426 h 1017"/>
                    <a:gd name="T74" fmla="*/ 379 w 705"/>
                    <a:gd name="T75" fmla="*/ 410 h 1017"/>
                    <a:gd name="T76" fmla="*/ 351 w 705"/>
                    <a:gd name="T77" fmla="*/ 427 h 1017"/>
                    <a:gd name="T78" fmla="*/ 319 w 705"/>
                    <a:gd name="T79" fmla="*/ 411 h 1017"/>
                    <a:gd name="T80" fmla="*/ 292 w 705"/>
                    <a:gd name="T81" fmla="*/ 424 h 1017"/>
                    <a:gd name="T82" fmla="*/ 261 w 705"/>
                    <a:gd name="T83" fmla="*/ 397 h 1017"/>
                    <a:gd name="T84" fmla="*/ 305 w 705"/>
                    <a:gd name="T85" fmla="*/ 538 h 1017"/>
                    <a:gd name="T86" fmla="*/ 244 w 705"/>
                    <a:gd name="T87" fmla="*/ 701 h 1017"/>
                    <a:gd name="T88" fmla="*/ 244 w 705"/>
                    <a:gd name="T89" fmla="*/ 611 h 1017"/>
                    <a:gd name="T90" fmla="*/ 113 w 705"/>
                    <a:gd name="T91" fmla="*/ 498 h 1017"/>
                    <a:gd name="T92" fmla="*/ 155 w 705"/>
                    <a:gd name="T93" fmla="*/ 155 h 1017"/>
                    <a:gd name="T94" fmla="*/ 550 w 705"/>
                    <a:gd name="T95" fmla="*/ 155 h 1017"/>
                    <a:gd name="T96" fmla="*/ 593 w 705"/>
                    <a:gd name="T97" fmla="*/ 49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5" h="1017">
                      <a:moveTo>
                        <a:pt x="656" y="532"/>
                      </a:moveTo>
                      <a:cubicBezTo>
                        <a:pt x="687" y="479"/>
                        <a:pt x="705" y="418"/>
                        <a:pt x="705" y="353"/>
                      </a:cubicBezTo>
                      <a:cubicBezTo>
                        <a:pt x="705" y="255"/>
                        <a:pt x="665" y="167"/>
                        <a:pt x="602" y="103"/>
                      </a:cubicBezTo>
                      <a:cubicBezTo>
                        <a:pt x="538" y="40"/>
                        <a:pt x="450" y="0"/>
                        <a:pt x="352" y="0"/>
                      </a:cubicBezTo>
                      <a:cubicBezTo>
                        <a:pt x="255" y="0"/>
                        <a:pt x="167" y="40"/>
                        <a:pt x="103" y="103"/>
                      </a:cubicBezTo>
                      <a:cubicBezTo>
                        <a:pt x="39" y="167"/>
                        <a:pt x="0" y="255"/>
                        <a:pt x="0" y="353"/>
                      </a:cubicBezTo>
                      <a:cubicBezTo>
                        <a:pt x="0" y="419"/>
                        <a:pt x="18" y="482"/>
                        <a:pt x="51" y="535"/>
                      </a:cubicBezTo>
                      <a:cubicBezTo>
                        <a:pt x="81" y="584"/>
                        <a:pt x="122" y="625"/>
                        <a:pt x="170" y="654"/>
                      </a:cubicBezTo>
                      <a:cubicBezTo>
                        <a:pt x="170" y="719"/>
                        <a:pt x="170" y="719"/>
                        <a:pt x="170" y="719"/>
                      </a:cubicBezTo>
                      <a:cubicBezTo>
                        <a:pt x="155" y="721"/>
                        <a:pt x="155" y="721"/>
                        <a:pt x="155" y="721"/>
                      </a:cubicBezTo>
                      <a:cubicBezTo>
                        <a:pt x="134" y="723"/>
                        <a:pt x="134" y="723"/>
                        <a:pt x="134" y="723"/>
                      </a:cubicBezTo>
                      <a:cubicBezTo>
                        <a:pt x="125" y="742"/>
                        <a:pt x="125" y="742"/>
                        <a:pt x="125" y="742"/>
                      </a:cubicBezTo>
                      <a:cubicBezTo>
                        <a:pt x="115" y="764"/>
                        <a:pt x="111" y="785"/>
                        <a:pt x="112" y="805"/>
                      </a:cubicBezTo>
                      <a:cubicBezTo>
                        <a:pt x="113" y="825"/>
                        <a:pt x="118" y="842"/>
                        <a:pt x="124" y="859"/>
                      </a:cubicBezTo>
                      <a:cubicBezTo>
                        <a:pt x="128" y="868"/>
                        <a:pt x="128" y="868"/>
                        <a:pt x="128" y="868"/>
                      </a:cubicBezTo>
                      <a:cubicBezTo>
                        <a:pt x="125" y="873"/>
                        <a:pt x="125" y="873"/>
                        <a:pt x="125" y="873"/>
                      </a:cubicBezTo>
                      <a:cubicBezTo>
                        <a:pt x="115" y="895"/>
                        <a:pt x="111" y="916"/>
                        <a:pt x="112" y="937"/>
                      </a:cubicBezTo>
                      <a:cubicBezTo>
                        <a:pt x="113" y="956"/>
                        <a:pt x="118" y="974"/>
                        <a:pt x="124" y="991"/>
                      </a:cubicBezTo>
                      <a:cubicBezTo>
                        <a:pt x="134" y="1017"/>
                        <a:pt x="134" y="1017"/>
                        <a:pt x="134" y="1017"/>
                      </a:cubicBezTo>
                      <a:cubicBezTo>
                        <a:pt x="161" y="1014"/>
                        <a:pt x="161" y="1014"/>
                        <a:pt x="161" y="1014"/>
                      </a:cubicBezTo>
                      <a:cubicBezTo>
                        <a:pt x="561" y="979"/>
                        <a:pt x="561" y="979"/>
                        <a:pt x="561" y="979"/>
                      </a:cubicBezTo>
                      <a:cubicBezTo>
                        <a:pt x="582" y="977"/>
                        <a:pt x="582" y="977"/>
                        <a:pt x="582" y="977"/>
                      </a:cubicBezTo>
                      <a:cubicBezTo>
                        <a:pt x="591" y="958"/>
                        <a:pt x="591" y="958"/>
                        <a:pt x="591" y="958"/>
                      </a:cubicBezTo>
                      <a:cubicBezTo>
                        <a:pt x="599" y="939"/>
                        <a:pt x="604" y="919"/>
                        <a:pt x="604" y="899"/>
                      </a:cubicBezTo>
                      <a:cubicBezTo>
                        <a:pt x="604" y="880"/>
                        <a:pt x="600" y="860"/>
                        <a:pt x="591" y="839"/>
                      </a:cubicBezTo>
                      <a:cubicBezTo>
                        <a:pt x="588" y="832"/>
                        <a:pt x="588" y="832"/>
                        <a:pt x="588" y="832"/>
                      </a:cubicBezTo>
                      <a:cubicBezTo>
                        <a:pt x="591" y="826"/>
                        <a:pt x="591" y="826"/>
                        <a:pt x="591" y="826"/>
                      </a:cubicBezTo>
                      <a:cubicBezTo>
                        <a:pt x="599" y="807"/>
                        <a:pt x="604" y="788"/>
                        <a:pt x="604" y="768"/>
                      </a:cubicBezTo>
                      <a:cubicBezTo>
                        <a:pt x="604" y="748"/>
                        <a:pt x="600" y="728"/>
                        <a:pt x="591" y="708"/>
                      </a:cubicBezTo>
                      <a:cubicBezTo>
                        <a:pt x="581" y="683"/>
                        <a:pt x="581" y="683"/>
                        <a:pt x="581" y="683"/>
                      </a:cubicBezTo>
                      <a:cubicBezTo>
                        <a:pt x="554" y="686"/>
                        <a:pt x="554" y="686"/>
                        <a:pt x="554" y="686"/>
                      </a:cubicBezTo>
                      <a:cubicBezTo>
                        <a:pt x="541" y="687"/>
                        <a:pt x="541" y="687"/>
                        <a:pt x="541" y="687"/>
                      </a:cubicBezTo>
                      <a:cubicBezTo>
                        <a:pt x="541" y="650"/>
                        <a:pt x="541" y="650"/>
                        <a:pt x="541" y="650"/>
                      </a:cubicBezTo>
                      <a:cubicBezTo>
                        <a:pt x="588" y="621"/>
                        <a:pt x="627" y="580"/>
                        <a:pt x="656" y="532"/>
                      </a:cubicBezTo>
                      <a:close/>
                      <a:moveTo>
                        <a:pt x="530" y="908"/>
                      </a:moveTo>
                      <a:cubicBezTo>
                        <a:pt x="185" y="939"/>
                        <a:pt x="185" y="939"/>
                        <a:pt x="185" y="939"/>
                      </a:cubicBezTo>
                      <a:cubicBezTo>
                        <a:pt x="185" y="937"/>
                        <a:pt x="185" y="935"/>
                        <a:pt x="185" y="934"/>
                      </a:cubicBezTo>
                      <a:cubicBezTo>
                        <a:pt x="185" y="930"/>
                        <a:pt x="185" y="927"/>
                        <a:pt x="186" y="923"/>
                      </a:cubicBezTo>
                      <a:cubicBezTo>
                        <a:pt x="530" y="893"/>
                        <a:pt x="530" y="893"/>
                        <a:pt x="530" y="893"/>
                      </a:cubicBezTo>
                      <a:cubicBezTo>
                        <a:pt x="531" y="895"/>
                        <a:pt x="531" y="897"/>
                        <a:pt x="531" y="899"/>
                      </a:cubicBezTo>
                      <a:cubicBezTo>
                        <a:pt x="531" y="902"/>
                        <a:pt x="530" y="905"/>
                        <a:pt x="530" y="908"/>
                      </a:cubicBezTo>
                      <a:close/>
                      <a:moveTo>
                        <a:pt x="530" y="777"/>
                      </a:moveTo>
                      <a:cubicBezTo>
                        <a:pt x="185" y="807"/>
                        <a:pt x="185" y="807"/>
                        <a:pt x="185" y="807"/>
                      </a:cubicBezTo>
                      <a:cubicBezTo>
                        <a:pt x="185" y="806"/>
                        <a:pt x="185" y="804"/>
                        <a:pt x="185" y="802"/>
                      </a:cubicBezTo>
                      <a:cubicBezTo>
                        <a:pt x="185" y="799"/>
                        <a:pt x="185" y="795"/>
                        <a:pt x="186" y="792"/>
                      </a:cubicBezTo>
                      <a:cubicBezTo>
                        <a:pt x="530" y="761"/>
                        <a:pt x="530" y="761"/>
                        <a:pt x="530" y="761"/>
                      </a:cubicBezTo>
                      <a:cubicBezTo>
                        <a:pt x="531" y="763"/>
                        <a:pt x="531" y="766"/>
                        <a:pt x="531" y="768"/>
                      </a:cubicBezTo>
                      <a:cubicBezTo>
                        <a:pt x="531" y="771"/>
                        <a:pt x="530" y="774"/>
                        <a:pt x="530" y="777"/>
                      </a:cubicBezTo>
                      <a:close/>
                      <a:moveTo>
                        <a:pt x="339" y="523"/>
                      </a:moveTo>
                      <a:cubicBezTo>
                        <a:pt x="289" y="442"/>
                        <a:pt x="289" y="442"/>
                        <a:pt x="289" y="442"/>
                      </a:cubicBezTo>
                      <a:cubicBezTo>
                        <a:pt x="290" y="443"/>
                        <a:pt x="291" y="443"/>
                        <a:pt x="292" y="443"/>
                      </a:cubicBezTo>
                      <a:cubicBezTo>
                        <a:pt x="302" y="443"/>
                        <a:pt x="311" y="440"/>
                        <a:pt x="320" y="434"/>
                      </a:cubicBezTo>
                      <a:cubicBezTo>
                        <a:pt x="330" y="441"/>
                        <a:pt x="340" y="445"/>
                        <a:pt x="350" y="446"/>
                      </a:cubicBezTo>
                      <a:cubicBezTo>
                        <a:pt x="361" y="446"/>
                        <a:pt x="371" y="443"/>
                        <a:pt x="380" y="435"/>
                      </a:cubicBezTo>
                      <a:cubicBezTo>
                        <a:pt x="392" y="443"/>
                        <a:pt x="404" y="446"/>
                        <a:pt x="416" y="445"/>
                      </a:cubicBezTo>
                      <a:cubicBezTo>
                        <a:pt x="419" y="444"/>
                        <a:pt x="422" y="444"/>
                        <a:pt x="424" y="443"/>
                      </a:cubicBezTo>
                      <a:cubicBezTo>
                        <a:pt x="374" y="523"/>
                        <a:pt x="374" y="523"/>
                        <a:pt x="374" y="523"/>
                      </a:cubicBezTo>
                      <a:cubicBezTo>
                        <a:pt x="372" y="528"/>
                        <a:pt x="372" y="528"/>
                        <a:pt x="372" y="528"/>
                      </a:cubicBezTo>
                      <a:cubicBezTo>
                        <a:pt x="372" y="533"/>
                        <a:pt x="372" y="533"/>
                        <a:pt x="372" y="533"/>
                      </a:cubicBezTo>
                      <a:cubicBezTo>
                        <a:pt x="372" y="701"/>
                        <a:pt x="372" y="701"/>
                        <a:pt x="372" y="701"/>
                      </a:cubicBezTo>
                      <a:cubicBezTo>
                        <a:pt x="342" y="701"/>
                        <a:pt x="342" y="701"/>
                        <a:pt x="342" y="701"/>
                      </a:cubicBezTo>
                      <a:cubicBezTo>
                        <a:pt x="342" y="533"/>
                        <a:pt x="342" y="533"/>
                        <a:pt x="342" y="533"/>
                      </a:cubicBezTo>
                      <a:cubicBezTo>
                        <a:pt x="342" y="528"/>
                        <a:pt x="342" y="528"/>
                        <a:pt x="342" y="528"/>
                      </a:cubicBezTo>
                      <a:lnTo>
                        <a:pt x="339" y="523"/>
                      </a:lnTo>
                      <a:close/>
                      <a:moveTo>
                        <a:pt x="487" y="598"/>
                      </a:moveTo>
                      <a:cubicBezTo>
                        <a:pt x="468" y="608"/>
                        <a:pt x="468" y="608"/>
                        <a:pt x="468" y="608"/>
                      </a:cubicBezTo>
                      <a:cubicBezTo>
                        <a:pt x="468" y="630"/>
                        <a:pt x="468" y="630"/>
                        <a:pt x="468" y="630"/>
                      </a:cubicBezTo>
                      <a:cubicBezTo>
                        <a:pt x="468" y="693"/>
                        <a:pt x="468" y="693"/>
                        <a:pt x="468" y="693"/>
                      </a:cubicBezTo>
                      <a:cubicBezTo>
                        <a:pt x="408" y="698"/>
                        <a:pt x="408" y="698"/>
                        <a:pt x="408" y="698"/>
                      </a:cubicBezTo>
                      <a:cubicBezTo>
                        <a:pt x="408" y="538"/>
                        <a:pt x="408" y="538"/>
                        <a:pt x="408" y="538"/>
                      </a:cubicBezTo>
                      <a:cubicBezTo>
                        <a:pt x="484" y="416"/>
                        <a:pt x="484" y="416"/>
                        <a:pt x="484" y="416"/>
                      </a:cubicBezTo>
                      <a:cubicBezTo>
                        <a:pt x="453" y="397"/>
                        <a:pt x="453" y="397"/>
                        <a:pt x="453" y="397"/>
                      </a:cubicBezTo>
                      <a:cubicBezTo>
                        <a:pt x="440" y="418"/>
                        <a:pt x="440" y="418"/>
                        <a:pt x="440" y="418"/>
                      </a:cubicBezTo>
                      <a:cubicBezTo>
                        <a:pt x="431" y="422"/>
                        <a:pt x="423" y="426"/>
                        <a:pt x="415" y="426"/>
                      </a:cubicBezTo>
                      <a:cubicBezTo>
                        <a:pt x="405" y="427"/>
                        <a:pt x="396" y="425"/>
                        <a:pt x="385" y="416"/>
                      </a:cubicBezTo>
                      <a:cubicBezTo>
                        <a:pt x="379" y="410"/>
                        <a:pt x="379" y="410"/>
                        <a:pt x="379" y="410"/>
                      </a:cubicBezTo>
                      <a:cubicBezTo>
                        <a:pt x="373" y="417"/>
                        <a:pt x="373" y="417"/>
                        <a:pt x="373" y="417"/>
                      </a:cubicBezTo>
                      <a:cubicBezTo>
                        <a:pt x="365" y="424"/>
                        <a:pt x="358" y="428"/>
                        <a:pt x="351" y="427"/>
                      </a:cubicBezTo>
                      <a:cubicBezTo>
                        <a:pt x="343" y="427"/>
                        <a:pt x="334" y="423"/>
                        <a:pt x="325" y="416"/>
                      </a:cubicBezTo>
                      <a:cubicBezTo>
                        <a:pt x="319" y="411"/>
                        <a:pt x="319" y="411"/>
                        <a:pt x="319" y="411"/>
                      </a:cubicBezTo>
                      <a:cubicBezTo>
                        <a:pt x="313" y="416"/>
                        <a:pt x="313" y="416"/>
                        <a:pt x="313" y="416"/>
                      </a:cubicBezTo>
                      <a:cubicBezTo>
                        <a:pt x="307" y="422"/>
                        <a:pt x="300" y="424"/>
                        <a:pt x="292" y="424"/>
                      </a:cubicBezTo>
                      <a:cubicBezTo>
                        <a:pt x="287" y="424"/>
                        <a:pt x="281" y="423"/>
                        <a:pt x="275" y="420"/>
                      </a:cubicBezTo>
                      <a:cubicBezTo>
                        <a:pt x="261" y="397"/>
                        <a:pt x="261" y="397"/>
                        <a:pt x="261" y="397"/>
                      </a:cubicBezTo>
                      <a:cubicBezTo>
                        <a:pt x="230" y="416"/>
                        <a:pt x="230" y="416"/>
                        <a:pt x="230" y="416"/>
                      </a:cubicBezTo>
                      <a:cubicBezTo>
                        <a:pt x="305" y="538"/>
                        <a:pt x="305" y="538"/>
                        <a:pt x="305" y="538"/>
                      </a:cubicBezTo>
                      <a:cubicBezTo>
                        <a:pt x="305" y="701"/>
                        <a:pt x="305" y="701"/>
                        <a:pt x="305" y="701"/>
                      </a:cubicBezTo>
                      <a:cubicBezTo>
                        <a:pt x="244" y="701"/>
                        <a:pt x="244" y="701"/>
                        <a:pt x="244" y="701"/>
                      </a:cubicBezTo>
                      <a:cubicBezTo>
                        <a:pt x="244" y="633"/>
                        <a:pt x="244" y="633"/>
                        <a:pt x="244" y="633"/>
                      </a:cubicBezTo>
                      <a:cubicBezTo>
                        <a:pt x="244" y="611"/>
                        <a:pt x="244" y="611"/>
                        <a:pt x="244" y="611"/>
                      </a:cubicBezTo>
                      <a:cubicBezTo>
                        <a:pt x="224" y="601"/>
                        <a:pt x="224" y="601"/>
                        <a:pt x="224" y="601"/>
                      </a:cubicBezTo>
                      <a:cubicBezTo>
                        <a:pt x="178" y="577"/>
                        <a:pt x="140" y="541"/>
                        <a:pt x="113" y="498"/>
                      </a:cubicBezTo>
                      <a:cubicBezTo>
                        <a:pt x="88" y="456"/>
                        <a:pt x="73" y="406"/>
                        <a:pt x="73" y="353"/>
                      </a:cubicBezTo>
                      <a:cubicBezTo>
                        <a:pt x="73" y="276"/>
                        <a:pt x="104" y="206"/>
                        <a:pt x="155" y="155"/>
                      </a:cubicBezTo>
                      <a:cubicBezTo>
                        <a:pt x="205" y="105"/>
                        <a:pt x="275" y="73"/>
                        <a:pt x="352" y="73"/>
                      </a:cubicBezTo>
                      <a:cubicBezTo>
                        <a:pt x="429" y="73"/>
                        <a:pt x="499" y="105"/>
                        <a:pt x="550" y="155"/>
                      </a:cubicBezTo>
                      <a:cubicBezTo>
                        <a:pt x="600" y="206"/>
                        <a:pt x="632" y="276"/>
                        <a:pt x="632" y="353"/>
                      </a:cubicBezTo>
                      <a:cubicBezTo>
                        <a:pt x="632" y="405"/>
                        <a:pt x="617" y="453"/>
                        <a:pt x="593" y="495"/>
                      </a:cubicBezTo>
                      <a:cubicBezTo>
                        <a:pt x="567" y="538"/>
                        <a:pt x="531" y="573"/>
                        <a:pt x="487" y="598"/>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76" name="Freeform 6"/>
                <p:cNvSpPr/>
                <p:nvPr/>
              </p:nvSpPr>
              <p:spPr bwMode="auto">
                <a:xfrm>
                  <a:off x="10220947" y="5130800"/>
                  <a:ext cx="760413" cy="393700"/>
                </a:xfrm>
                <a:custGeom>
                  <a:avLst/>
                  <a:gdLst>
                    <a:gd name="T0" fmla="*/ 202 w 202"/>
                    <a:gd name="T1" fmla="*/ 0 h 105"/>
                    <a:gd name="T2" fmla="*/ 0 w 202"/>
                    <a:gd name="T3" fmla="*/ 18 h 105"/>
                    <a:gd name="T4" fmla="*/ 101 w 202"/>
                    <a:gd name="T5" fmla="*/ 105 h 105"/>
                    <a:gd name="T6" fmla="*/ 202 w 202"/>
                    <a:gd name="T7" fmla="*/ 4 h 105"/>
                    <a:gd name="T8" fmla="*/ 202 w 202"/>
                    <a:gd name="T9" fmla="*/ 0 h 105"/>
                  </a:gdLst>
                  <a:ahLst/>
                  <a:cxnLst>
                    <a:cxn ang="0">
                      <a:pos x="T0" y="T1"/>
                    </a:cxn>
                    <a:cxn ang="0">
                      <a:pos x="T2" y="T3"/>
                    </a:cxn>
                    <a:cxn ang="0">
                      <a:pos x="T4" y="T5"/>
                    </a:cxn>
                    <a:cxn ang="0">
                      <a:pos x="T6" y="T7"/>
                    </a:cxn>
                    <a:cxn ang="0">
                      <a:pos x="T8" y="T9"/>
                    </a:cxn>
                  </a:cxnLst>
                  <a:rect l="0" t="0" r="r" b="b"/>
                  <a:pathLst>
                    <a:path w="202" h="105">
                      <a:moveTo>
                        <a:pt x="202" y="0"/>
                      </a:moveTo>
                      <a:cubicBezTo>
                        <a:pt x="0" y="18"/>
                        <a:pt x="0" y="18"/>
                        <a:pt x="0" y="18"/>
                      </a:cubicBezTo>
                      <a:cubicBezTo>
                        <a:pt x="7" y="67"/>
                        <a:pt x="50" y="105"/>
                        <a:pt x="101" y="105"/>
                      </a:cubicBezTo>
                      <a:cubicBezTo>
                        <a:pt x="157" y="105"/>
                        <a:pt x="202" y="60"/>
                        <a:pt x="202" y="4"/>
                      </a:cubicBezTo>
                      <a:cubicBezTo>
                        <a:pt x="202" y="3"/>
                        <a:pt x="202" y="1"/>
                        <a:pt x="202" y="0"/>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grpSp>
        </p:grpSp>
        <p:grpSp>
          <p:nvGrpSpPr>
            <p:cNvPr id="13" name="组合 12"/>
            <p:cNvGrpSpPr/>
            <p:nvPr/>
          </p:nvGrpSpPr>
          <p:grpSpPr>
            <a:xfrm>
              <a:off x="3413774" y="1668652"/>
              <a:ext cx="837000" cy="837000"/>
              <a:chOff x="4551698" y="2970986"/>
              <a:chExt cx="1116000" cy="1116000"/>
            </a:xfrm>
            <a:grpFill/>
          </p:grpSpPr>
          <p:grpSp>
            <p:nvGrpSpPr>
              <p:cNvPr id="68" name="组合 67"/>
              <p:cNvGrpSpPr/>
              <p:nvPr/>
            </p:nvGrpSpPr>
            <p:grpSpPr>
              <a:xfrm>
                <a:off x="4551698" y="2970986"/>
                <a:ext cx="1116000" cy="1116000"/>
                <a:chOff x="1395283" y="2970986"/>
                <a:chExt cx="1116000" cy="1116000"/>
              </a:xfrm>
              <a:grpFill/>
            </p:grpSpPr>
            <p:sp>
              <p:nvSpPr>
                <p:cNvPr id="70" name="椭圆 69"/>
                <p:cNvSpPr/>
                <p:nvPr/>
              </p:nvSpPr>
              <p:spPr>
                <a:xfrm>
                  <a:off x="1395283" y="2970986"/>
                  <a:ext cx="1116000" cy="1116000"/>
                </a:xfrm>
                <a:prstGeom prst="ellipse">
                  <a:avLst/>
                </a:prstGeom>
                <a:grp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1" name="椭圆 70"/>
                <p:cNvSpPr/>
                <p:nvPr/>
              </p:nvSpPr>
              <p:spPr>
                <a:xfrm>
                  <a:off x="1503283" y="3078986"/>
                  <a:ext cx="900000" cy="900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2" name="椭圆 71"/>
                <p:cNvSpPr/>
                <p:nvPr/>
              </p:nvSpPr>
              <p:spPr>
                <a:xfrm>
                  <a:off x="1617268" y="3192971"/>
                  <a:ext cx="672029" cy="67202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69" name="Freeform 10"/>
              <p:cNvSpPr>
                <a:spLocks noEditPoints="1"/>
              </p:cNvSpPr>
              <p:nvPr/>
            </p:nvSpPr>
            <p:spPr bwMode="auto">
              <a:xfrm>
                <a:off x="4984629" y="3305870"/>
                <a:ext cx="250135" cy="446230"/>
              </a:xfrm>
              <a:custGeom>
                <a:avLst/>
                <a:gdLst>
                  <a:gd name="T0" fmla="*/ 1726 w 1870"/>
                  <a:gd name="T1" fmla="*/ 1236 h 3336"/>
                  <a:gd name="T2" fmla="*/ 1840 w 1870"/>
                  <a:gd name="T3" fmla="*/ 710 h 3336"/>
                  <a:gd name="T4" fmla="*/ 1863 w 1870"/>
                  <a:gd name="T5" fmla="*/ 608 h 3336"/>
                  <a:gd name="T6" fmla="*/ 1759 w 1870"/>
                  <a:gd name="T7" fmla="*/ 585 h 3336"/>
                  <a:gd name="T8" fmla="*/ 1728 w 1870"/>
                  <a:gd name="T9" fmla="*/ 578 h 3336"/>
                  <a:gd name="T10" fmla="*/ 1764 w 1870"/>
                  <a:gd name="T11" fmla="*/ 417 h 3336"/>
                  <a:gd name="T12" fmla="*/ 1652 w 1870"/>
                  <a:gd name="T13" fmla="*/ 391 h 3336"/>
                  <a:gd name="T14" fmla="*/ 1707 w 1870"/>
                  <a:gd name="T15" fmla="*/ 144 h 3336"/>
                  <a:gd name="T16" fmla="*/ 1335 w 1870"/>
                  <a:gd name="T17" fmla="*/ 192 h 3336"/>
                  <a:gd name="T18" fmla="*/ 1309 w 1870"/>
                  <a:gd name="T19" fmla="*/ 315 h 3336"/>
                  <a:gd name="T20" fmla="*/ 1202 w 1870"/>
                  <a:gd name="T21" fmla="*/ 291 h 3336"/>
                  <a:gd name="T22" fmla="*/ 1166 w 1870"/>
                  <a:gd name="T23" fmla="*/ 455 h 3336"/>
                  <a:gd name="T24" fmla="*/ 1126 w 1870"/>
                  <a:gd name="T25" fmla="*/ 445 h 3336"/>
                  <a:gd name="T26" fmla="*/ 1022 w 1870"/>
                  <a:gd name="T27" fmla="*/ 424 h 3336"/>
                  <a:gd name="T28" fmla="*/ 1001 w 1870"/>
                  <a:gd name="T29" fmla="*/ 526 h 3336"/>
                  <a:gd name="T30" fmla="*/ 913 w 1870"/>
                  <a:gd name="T31" fmla="*/ 923 h 3336"/>
                  <a:gd name="T32" fmla="*/ 740 w 1870"/>
                  <a:gd name="T33" fmla="*/ 421 h 3336"/>
                  <a:gd name="T34" fmla="*/ 730 w 1870"/>
                  <a:gd name="T35" fmla="*/ 391 h 3336"/>
                  <a:gd name="T36" fmla="*/ 702 w 1870"/>
                  <a:gd name="T37" fmla="*/ 369 h 3336"/>
                  <a:gd name="T38" fmla="*/ 309 w 1870"/>
                  <a:gd name="T39" fmla="*/ 88 h 3336"/>
                  <a:gd name="T40" fmla="*/ 188 w 1870"/>
                  <a:gd name="T41" fmla="*/ 0 h 3336"/>
                  <a:gd name="T42" fmla="*/ 145 w 1870"/>
                  <a:gd name="T43" fmla="*/ 142 h 3336"/>
                  <a:gd name="T44" fmla="*/ 10 w 1870"/>
                  <a:gd name="T45" fmla="*/ 606 h 3336"/>
                  <a:gd name="T46" fmla="*/ 0 w 1870"/>
                  <a:gd name="T47" fmla="*/ 639 h 3336"/>
                  <a:gd name="T48" fmla="*/ 10 w 1870"/>
                  <a:gd name="T49" fmla="*/ 670 h 3336"/>
                  <a:gd name="T50" fmla="*/ 204 w 1870"/>
                  <a:gd name="T51" fmla="*/ 1236 h 3336"/>
                  <a:gd name="T52" fmla="*/ 17 w 1870"/>
                  <a:gd name="T53" fmla="*/ 1236 h 3336"/>
                  <a:gd name="T54" fmla="*/ 306 w 1870"/>
                  <a:gd name="T55" fmla="*/ 3336 h 3336"/>
                  <a:gd name="T56" fmla="*/ 1515 w 1870"/>
                  <a:gd name="T57" fmla="*/ 3336 h 3336"/>
                  <a:gd name="T58" fmla="*/ 1870 w 1870"/>
                  <a:gd name="T59" fmla="*/ 1236 h 3336"/>
                  <a:gd name="T60" fmla="*/ 1726 w 1870"/>
                  <a:gd name="T61" fmla="*/ 1236 h 3336"/>
                  <a:gd name="T62" fmla="*/ 427 w 1870"/>
                  <a:gd name="T63" fmla="*/ 1236 h 3336"/>
                  <a:gd name="T64" fmla="*/ 221 w 1870"/>
                  <a:gd name="T65" fmla="*/ 632 h 3336"/>
                  <a:gd name="T66" fmla="*/ 550 w 1870"/>
                  <a:gd name="T67" fmla="*/ 521 h 3336"/>
                  <a:gd name="T68" fmla="*/ 794 w 1870"/>
                  <a:gd name="T69" fmla="*/ 1236 h 3336"/>
                  <a:gd name="T70" fmla="*/ 427 w 1870"/>
                  <a:gd name="T71" fmla="*/ 1236 h 3336"/>
                  <a:gd name="T72" fmla="*/ 1292 w 1870"/>
                  <a:gd name="T73" fmla="*/ 3033 h 3336"/>
                  <a:gd name="T74" fmla="*/ 906 w 1870"/>
                  <a:gd name="T75" fmla="*/ 3033 h 3336"/>
                  <a:gd name="T76" fmla="*/ 1133 w 1870"/>
                  <a:gd name="T77" fmla="*/ 1470 h 3336"/>
                  <a:gd name="T78" fmla="*/ 1520 w 1870"/>
                  <a:gd name="T79" fmla="*/ 1470 h 3336"/>
                  <a:gd name="T80" fmla="*/ 1292 w 1870"/>
                  <a:gd name="T81" fmla="*/ 3033 h 3336"/>
                  <a:gd name="T82" fmla="*/ 1508 w 1870"/>
                  <a:gd name="T83" fmla="*/ 1236 h 3336"/>
                  <a:gd name="T84" fmla="*/ 1060 w 1870"/>
                  <a:gd name="T85" fmla="*/ 1236 h 3336"/>
                  <a:gd name="T86" fmla="*/ 1183 w 1870"/>
                  <a:gd name="T87" fmla="*/ 675 h 3336"/>
                  <a:gd name="T88" fmla="*/ 1612 w 1870"/>
                  <a:gd name="T89" fmla="*/ 769 h 3336"/>
                  <a:gd name="T90" fmla="*/ 1508 w 1870"/>
                  <a:gd name="T91" fmla="*/ 1236 h 3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0" h="3336">
                    <a:moveTo>
                      <a:pt x="1726" y="1236"/>
                    </a:moveTo>
                    <a:lnTo>
                      <a:pt x="1840" y="710"/>
                    </a:lnTo>
                    <a:lnTo>
                      <a:pt x="1863" y="608"/>
                    </a:lnTo>
                    <a:lnTo>
                      <a:pt x="1759" y="585"/>
                    </a:lnTo>
                    <a:lnTo>
                      <a:pt x="1728" y="578"/>
                    </a:lnTo>
                    <a:lnTo>
                      <a:pt x="1764" y="417"/>
                    </a:lnTo>
                    <a:lnTo>
                      <a:pt x="1652" y="391"/>
                    </a:lnTo>
                    <a:lnTo>
                      <a:pt x="1707" y="144"/>
                    </a:lnTo>
                    <a:lnTo>
                      <a:pt x="1335" y="192"/>
                    </a:lnTo>
                    <a:lnTo>
                      <a:pt x="1309" y="315"/>
                    </a:lnTo>
                    <a:lnTo>
                      <a:pt x="1202" y="291"/>
                    </a:lnTo>
                    <a:lnTo>
                      <a:pt x="1166" y="455"/>
                    </a:lnTo>
                    <a:lnTo>
                      <a:pt x="1126" y="445"/>
                    </a:lnTo>
                    <a:lnTo>
                      <a:pt x="1022" y="424"/>
                    </a:lnTo>
                    <a:lnTo>
                      <a:pt x="1001" y="526"/>
                    </a:lnTo>
                    <a:lnTo>
                      <a:pt x="913" y="923"/>
                    </a:lnTo>
                    <a:lnTo>
                      <a:pt x="740" y="421"/>
                    </a:lnTo>
                    <a:lnTo>
                      <a:pt x="730" y="391"/>
                    </a:lnTo>
                    <a:lnTo>
                      <a:pt x="702" y="369"/>
                    </a:lnTo>
                    <a:lnTo>
                      <a:pt x="309" y="88"/>
                    </a:lnTo>
                    <a:lnTo>
                      <a:pt x="188" y="0"/>
                    </a:lnTo>
                    <a:lnTo>
                      <a:pt x="145" y="142"/>
                    </a:lnTo>
                    <a:lnTo>
                      <a:pt x="10" y="606"/>
                    </a:lnTo>
                    <a:lnTo>
                      <a:pt x="0" y="639"/>
                    </a:lnTo>
                    <a:lnTo>
                      <a:pt x="10" y="670"/>
                    </a:lnTo>
                    <a:lnTo>
                      <a:pt x="204" y="1236"/>
                    </a:lnTo>
                    <a:lnTo>
                      <a:pt x="17" y="1236"/>
                    </a:lnTo>
                    <a:lnTo>
                      <a:pt x="306" y="3336"/>
                    </a:lnTo>
                    <a:lnTo>
                      <a:pt x="1515" y="3336"/>
                    </a:lnTo>
                    <a:lnTo>
                      <a:pt x="1870" y="1236"/>
                    </a:lnTo>
                    <a:lnTo>
                      <a:pt x="1726" y="1236"/>
                    </a:lnTo>
                    <a:close/>
                    <a:moveTo>
                      <a:pt x="427" y="1236"/>
                    </a:moveTo>
                    <a:lnTo>
                      <a:pt x="221" y="632"/>
                    </a:lnTo>
                    <a:lnTo>
                      <a:pt x="550" y="521"/>
                    </a:lnTo>
                    <a:lnTo>
                      <a:pt x="794" y="1236"/>
                    </a:lnTo>
                    <a:lnTo>
                      <a:pt x="427" y="1236"/>
                    </a:lnTo>
                    <a:close/>
                    <a:moveTo>
                      <a:pt x="1292" y="3033"/>
                    </a:moveTo>
                    <a:lnTo>
                      <a:pt x="906" y="3033"/>
                    </a:lnTo>
                    <a:lnTo>
                      <a:pt x="1133" y="1470"/>
                    </a:lnTo>
                    <a:lnTo>
                      <a:pt x="1520" y="1470"/>
                    </a:lnTo>
                    <a:lnTo>
                      <a:pt x="1292" y="3033"/>
                    </a:lnTo>
                    <a:close/>
                    <a:moveTo>
                      <a:pt x="1508" y="1236"/>
                    </a:moveTo>
                    <a:lnTo>
                      <a:pt x="1060" y="1236"/>
                    </a:lnTo>
                    <a:lnTo>
                      <a:pt x="1183" y="675"/>
                    </a:lnTo>
                    <a:lnTo>
                      <a:pt x="1612" y="769"/>
                    </a:lnTo>
                    <a:lnTo>
                      <a:pt x="1508" y="1236"/>
                    </a:lnTo>
                    <a:close/>
                  </a:path>
                </a:pathLst>
              </a:custGeom>
              <a:grpFill/>
              <a:ln>
                <a:solidFill>
                  <a:schemeClr val="bg1"/>
                </a:solidFill>
              </a:ln>
            </p:spPr>
            <p:txBody>
              <a:bodyPr vert="horz" wrap="square" lIns="68580" tIns="34290" rIns="68580" bIns="34290" numCol="1" anchor="t" anchorCtr="0" compatLnSpc="1"/>
              <a:lstStyle/>
              <a:p>
                <a:endParaRPr lang="zh-CN" altLang="en-US">
                  <a:solidFill>
                    <a:schemeClr val="bg1"/>
                  </a:solidFill>
                </a:endParaRPr>
              </a:p>
            </p:txBody>
          </p:sp>
        </p:grpSp>
        <p:sp>
          <p:nvSpPr>
            <p:cNvPr id="14" name="矩形 13"/>
            <p:cNvSpPr/>
            <p:nvPr/>
          </p:nvSpPr>
          <p:spPr>
            <a:xfrm>
              <a:off x="3698482" y="1439677"/>
              <a:ext cx="914680" cy="1959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Adobe Gothic Std B" panose="020B0800000000000000" pitchFamily="34" charset="-128"/>
                </a:rPr>
                <a:t>加入标题</a:t>
              </a:r>
              <a:endParaRPr lang="zh-CN" altLang="en-US" sz="2000" dirty="0">
                <a:solidFill>
                  <a:schemeClr val="bg1"/>
                </a:solidFill>
                <a:latin typeface="Adobe Gothic Std B" panose="020B0800000000000000" pitchFamily="34" charset="-128"/>
              </a:endParaRPr>
            </a:p>
          </p:txBody>
        </p:sp>
        <p:grpSp>
          <p:nvGrpSpPr>
            <p:cNvPr id="15" name="组合 14"/>
            <p:cNvGrpSpPr/>
            <p:nvPr/>
          </p:nvGrpSpPr>
          <p:grpSpPr>
            <a:xfrm>
              <a:off x="4463130" y="2830516"/>
              <a:ext cx="837000" cy="837000"/>
              <a:chOff x="5950840" y="4520138"/>
              <a:chExt cx="1116000" cy="1116000"/>
            </a:xfrm>
            <a:grpFill/>
          </p:grpSpPr>
          <p:grpSp>
            <p:nvGrpSpPr>
              <p:cNvPr id="50" name="组合 49"/>
              <p:cNvGrpSpPr/>
              <p:nvPr/>
            </p:nvGrpSpPr>
            <p:grpSpPr>
              <a:xfrm>
                <a:off x="5950840" y="4520138"/>
                <a:ext cx="1116000" cy="1116000"/>
                <a:chOff x="1395283" y="2970986"/>
                <a:chExt cx="1116000" cy="1116000"/>
              </a:xfrm>
              <a:grpFill/>
            </p:grpSpPr>
            <p:sp>
              <p:nvSpPr>
                <p:cNvPr id="65" name="椭圆 64"/>
                <p:cNvSpPr/>
                <p:nvPr/>
              </p:nvSpPr>
              <p:spPr>
                <a:xfrm>
                  <a:off x="1395283" y="2970986"/>
                  <a:ext cx="1116000" cy="1116000"/>
                </a:xfrm>
                <a:prstGeom prst="ellipse">
                  <a:avLst/>
                </a:prstGeom>
                <a:grp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sp>
              <p:nvSpPr>
                <p:cNvPr id="66" name="椭圆 65"/>
                <p:cNvSpPr/>
                <p:nvPr/>
              </p:nvSpPr>
              <p:spPr>
                <a:xfrm>
                  <a:off x="1503284" y="3078984"/>
                  <a:ext cx="900000" cy="900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sp>
              <p:nvSpPr>
                <p:cNvPr id="67" name="椭圆 66"/>
                <p:cNvSpPr/>
                <p:nvPr/>
              </p:nvSpPr>
              <p:spPr>
                <a:xfrm>
                  <a:off x="1617268" y="3192971"/>
                  <a:ext cx="672029" cy="67202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grpSp>
          <p:grpSp>
            <p:nvGrpSpPr>
              <p:cNvPr id="51" name="组合 50"/>
              <p:cNvGrpSpPr/>
              <p:nvPr/>
            </p:nvGrpSpPr>
            <p:grpSpPr>
              <a:xfrm>
                <a:off x="6264106" y="4787774"/>
                <a:ext cx="489469" cy="538243"/>
                <a:chOff x="4298950" y="1449388"/>
                <a:chExt cx="3600450" cy="3959225"/>
              </a:xfrm>
              <a:grpFill/>
            </p:grpSpPr>
            <p:sp>
              <p:nvSpPr>
                <p:cNvPr id="52" name="Freeform 14"/>
                <p:cNvSpPr/>
                <p:nvPr/>
              </p:nvSpPr>
              <p:spPr bwMode="auto">
                <a:xfrm>
                  <a:off x="4852988" y="3543301"/>
                  <a:ext cx="357188" cy="123825"/>
                </a:xfrm>
                <a:custGeom>
                  <a:avLst/>
                  <a:gdLst>
                    <a:gd name="T0" fmla="*/ 0 w 225"/>
                    <a:gd name="T1" fmla="*/ 0 h 78"/>
                    <a:gd name="T2" fmla="*/ 225 w 225"/>
                    <a:gd name="T3" fmla="*/ 0 h 78"/>
                    <a:gd name="T4" fmla="*/ 225 w 225"/>
                    <a:gd name="T5" fmla="*/ 78 h 78"/>
                    <a:gd name="T6" fmla="*/ 0 w 225"/>
                    <a:gd name="T7" fmla="*/ 78 h 78"/>
                    <a:gd name="T8" fmla="*/ 0 w 225"/>
                    <a:gd name="T9" fmla="*/ 0 h 78"/>
                    <a:gd name="T10" fmla="*/ 0 w 225"/>
                    <a:gd name="T11" fmla="*/ 0 h 78"/>
                  </a:gdLst>
                  <a:ahLst/>
                  <a:cxnLst>
                    <a:cxn ang="0">
                      <a:pos x="T0" y="T1"/>
                    </a:cxn>
                    <a:cxn ang="0">
                      <a:pos x="T2" y="T3"/>
                    </a:cxn>
                    <a:cxn ang="0">
                      <a:pos x="T4" y="T5"/>
                    </a:cxn>
                    <a:cxn ang="0">
                      <a:pos x="T6" y="T7"/>
                    </a:cxn>
                    <a:cxn ang="0">
                      <a:pos x="T8" y="T9"/>
                    </a:cxn>
                    <a:cxn ang="0">
                      <a:pos x="T10" y="T11"/>
                    </a:cxn>
                  </a:cxnLst>
                  <a:rect l="0" t="0" r="r" b="b"/>
                  <a:pathLst>
                    <a:path w="225" h="78">
                      <a:moveTo>
                        <a:pt x="0" y="0"/>
                      </a:moveTo>
                      <a:lnTo>
                        <a:pt x="225" y="0"/>
                      </a:lnTo>
                      <a:lnTo>
                        <a:pt x="225" y="78"/>
                      </a:lnTo>
                      <a:lnTo>
                        <a:pt x="0" y="78"/>
                      </a:lnTo>
                      <a:lnTo>
                        <a:pt x="0" y="0"/>
                      </a:lnTo>
                      <a:lnTo>
                        <a:pt x="0" y="0"/>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53" name="Freeform 15"/>
                <p:cNvSpPr/>
                <p:nvPr/>
              </p:nvSpPr>
              <p:spPr bwMode="auto">
                <a:xfrm>
                  <a:off x="5556250" y="2768601"/>
                  <a:ext cx="1155700" cy="1095375"/>
                </a:xfrm>
                <a:custGeom>
                  <a:avLst/>
                  <a:gdLst>
                    <a:gd name="T0" fmla="*/ 156 w 307"/>
                    <a:gd name="T1" fmla="*/ 176 h 291"/>
                    <a:gd name="T2" fmla="*/ 181 w 307"/>
                    <a:gd name="T3" fmla="*/ 182 h 291"/>
                    <a:gd name="T4" fmla="*/ 280 w 307"/>
                    <a:gd name="T5" fmla="*/ 87 h 291"/>
                    <a:gd name="T6" fmla="*/ 307 w 307"/>
                    <a:gd name="T7" fmla="*/ 112 h 291"/>
                    <a:gd name="T8" fmla="*/ 212 w 307"/>
                    <a:gd name="T9" fmla="*/ 222 h 291"/>
                    <a:gd name="T10" fmla="*/ 213 w 307"/>
                    <a:gd name="T11" fmla="*/ 233 h 291"/>
                    <a:gd name="T12" fmla="*/ 156 w 307"/>
                    <a:gd name="T13" fmla="*/ 291 h 291"/>
                    <a:gd name="T14" fmla="*/ 98 w 307"/>
                    <a:gd name="T15" fmla="*/ 233 h 291"/>
                    <a:gd name="T16" fmla="*/ 109 w 307"/>
                    <a:gd name="T17" fmla="*/ 201 h 291"/>
                    <a:gd name="T18" fmla="*/ 0 w 307"/>
                    <a:gd name="T19" fmla="*/ 16 h 291"/>
                    <a:gd name="T20" fmla="*/ 29 w 307"/>
                    <a:gd name="T21" fmla="*/ 0 h 291"/>
                    <a:gd name="T22" fmla="*/ 139 w 307"/>
                    <a:gd name="T23" fmla="*/ 178 h 291"/>
                    <a:gd name="T24" fmla="*/ 156 w 307"/>
                    <a:gd name="T25" fmla="*/ 17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7" h="291">
                      <a:moveTo>
                        <a:pt x="156" y="176"/>
                      </a:moveTo>
                      <a:cubicBezTo>
                        <a:pt x="165" y="176"/>
                        <a:pt x="173" y="178"/>
                        <a:pt x="181" y="182"/>
                      </a:cubicBezTo>
                      <a:cubicBezTo>
                        <a:pt x="210" y="146"/>
                        <a:pt x="243" y="114"/>
                        <a:pt x="280" y="87"/>
                      </a:cubicBezTo>
                      <a:cubicBezTo>
                        <a:pt x="289" y="95"/>
                        <a:pt x="298" y="104"/>
                        <a:pt x="307" y="112"/>
                      </a:cubicBezTo>
                      <a:cubicBezTo>
                        <a:pt x="279" y="155"/>
                        <a:pt x="247" y="191"/>
                        <a:pt x="212" y="222"/>
                      </a:cubicBezTo>
                      <a:cubicBezTo>
                        <a:pt x="213" y="226"/>
                        <a:pt x="213" y="229"/>
                        <a:pt x="213" y="233"/>
                      </a:cubicBezTo>
                      <a:cubicBezTo>
                        <a:pt x="213" y="265"/>
                        <a:pt x="187" y="291"/>
                        <a:pt x="156" y="291"/>
                      </a:cubicBezTo>
                      <a:cubicBezTo>
                        <a:pt x="124" y="291"/>
                        <a:pt x="98" y="265"/>
                        <a:pt x="98" y="233"/>
                      </a:cubicBezTo>
                      <a:cubicBezTo>
                        <a:pt x="98" y="221"/>
                        <a:pt x="102" y="210"/>
                        <a:pt x="109" y="201"/>
                      </a:cubicBezTo>
                      <a:cubicBezTo>
                        <a:pt x="66" y="143"/>
                        <a:pt x="30" y="82"/>
                        <a:pt x="0" y="16"/>
                      </a:cubicBezTo>
                      <a:cubicBezTo>
                        <a:pt x="10" y="11"/>
                        <a:pt x="20" y="5"/>
                        <a:pt x="29" y="0"/>
                      </a:cubicBezTo>
                      <a:cubicBezTo>
                        <a:pt x="72" y="57"/>
                        <a:pt x="109" y="116"/>
                        <a:pt x="139" y="178"/>
                      </a:cubicBezTo>
                      <a:cubicBezTo>
                        <a:pt x="144" y="177"/>
                        <a:pt x="150" y="176"/>
                        <a:pt x="156" y="176"/>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54" name="Freeform 16"/>
                <p:cNvSpPr/>
                <p:nvPr/>
              </p:nvSpPr>
              <p:spPr bwMode="auto">
                <a:xfrm>
                  <a:off x="4298950" y="1449388"/>
                  <a:ext cx="3536950" cy="3959225"/>
                </a:xfrm>
                <a:custGeom>
                  <a:avLst/>
                  <a:gdLst>
                    <a:gd name="T0" fmla="*/ 408 w 940"/>
                    <a:gd name="T1" fmla="*/ 214 h 1053"/>
                    <a:gd name="T2" fmla="*/ 407 w 940"/>
                    <a:gd name="T3" fmla="*/ 312 h 1053"/>
                    <a:gd name="T4" fmla="*/ 678 w 940"/>
                    <a:gd name="T5" fmla="*/ 157 h 1053"/>
                    <a:gd name="T6" fmla="*/ 408 w 940"/>
                    <a:gd name="T7" fmla="*/ 0 h 1053"/>
                    <a:gd name="T8" fmla="*/ 408 w 940"/>
                    <a:gd name="T9" fmla="*/ 101 h 1053"/>
                    <a:gd name="T10" fmla="*/ 140 w 940"/>
                    <a:gd name="T11" fmla="*/ 236 h 1053"/>
                    <a:gd name="T12" fmla="*/ 0 w 940"/>
                    <a:gd name="T13" fmla="*/ 574 h 1053"/>
                    <a:gd name="T14" fmla="*/ 140 w 940"/>
                    <a:gd name="T15" fmla="*/ 913 h 1053"/>
                    <a:gd name="T16" fmla="*/ 479 w 940"/>
                    <a:gd name="T17" fmla="*/ 1053 h 1053"/>
                    <a:gd name="T18" fmla="*/ 817 w 940"/>
                    <a:gd name="T19" fmla="*/ 913 h 1053"/>
                    <a:gd name="T20" fmla="*/ 934 w 940"/>
                    <a:gd name="T21" fmla="*/ 721 h 1053"/>
                    <a:gd name="T22" fmla="*/ 940 w 940"/>
                    <a:gd name="T23" fmla="*/ 704 h 1053"/>
                    <a:gd name="T24" fmla="*/ 833 w 940"/>
                    <a:gd name="T25" fmla="*/ 672 h 1053"/>
                    <a:gd name="T26" fmla="*/ 827 w 940"/>
                    <a:gd name="T27" fmla="*/ 688 h 1053"/>
                    <a:gd name="T28" fmla="*/ 738 w 940"/>
                    <a:gd name="T29" fmla="*/ 834 h 1053"/>
                    <a:gd name="T30" fmla="*/ 479 w 940"/>
                    <a:gd name="T31" fmla="*/ 941 h 1053"/>
                    <a:gd name="T32" fmla="*/ 219 w 940"/>
                    <a:gd name="T33" fmla="*/ 834 h 1053"/>
                    <a:gd name="T34" fmla="*/ 112 w 940"/>
                    <a:gd name="T35" fmla="*/ 574 h 1053"/>
                    <a:gd name="T36" fmla="*/ 219 w 940"/>
                    <a:gd name="T37" fmla="*/ 315 h 1053"/>
                    <a:gd name="T38" fmla="*/ 408 w 940"/>
                    <a:gd name="T39" fmla="*/ 214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0" h="1053">
                      <a:moveTo>
                        <a:pt x="408" y="214"/>
                      </a:moveTo>
                      <a:cubicBezTo>
                        <a:pt x="407" y="312"/>
                        <a:pt x="407" y="312"/>
                        <a:pt x="407" y="312"/>
                      </a:cubicBezTo>
                      <a:cubicBezTo>
                        <a:pt x="678" y="157"/>
                        <a:pt x="678" y="157"/>
                        <a:pt x="678" y="157"/>
                      </a:cubicBezTo>
                      <a:cubicBezTo>
                        <a:pt x="408" y="0"/>
                        <a:pt x="408" y="0"/>
                        <a:pt x="408" y="0"/>
                      </a:cubicBezTo>
                      <a:cubicBezTo>
                        <a:pt x="408" y="101"/>
                        <a:pt x="408" y="101"/>
                        <a:pt x="408" y="101"/>
                      </a:cubicBezTo>
                      <a:cubicBezTo>
                        <a:pt x="306" y="116"/>
                        <a:pt x="213" y="163"/>
                        <a:pt x="140" y="236"/>
                      </a:cubicBezTo>
                      <a:cubicBezTo>
                        <a:pt x="50" y="326"/>
                        <a:pt x="0" y="447"/>
                        <a:pt x="0" y="574"/>
                      </a:cubicBezTo>
                      <a:cubicBezTo>
                        <a:pt x="0" y="702"/>
                        <a:pt x="50" y="823"/>
                        <a:pt x="140" y="913"/>
                      </a:cubicBezTo>
                      <a:cubicBezTo>
                        <a:pt x="230" y="1003"/>
                        <a:pt x="351" y="1053"/>
                        <a:pt x="479" y="1053"/>
                      </a:cubicBezTo>
                      <a:cubicBezTo>
                        <a:pt x="606" y="1053"/>
                        <a:pt x="727" y="1003"/>
                        <a:pt x="817" y="913"/>
                      </a:cubicBezTo>
                      <a:cubicBezTo>
                        <a:pt x="871" y="859"/>
                        <a:pt x="911" y="793"/>
                        <a:pt x="934" y="721"/>
                      </a:cubicBezTo>
                      <a:cubicBezTo>
                        <a:pt x="940" y="704"/>
                        <a:pt x="940" y="704"/>
                        <a:pt x="940" y="704"/>
                      </a:cubicBezTo>
                      <a:cubicBezTo>
                        <a:pt x="833" y="672"/>
                        <a:pt x="833" y="672"/>
                        <a:pt x="833" y="672"/>
                      </a:cubicBezTo>
                      <a:cubicBezTo>
                        <a:pt x="827" y="688"/>
                        <a:pt x="827" y="688"/>
                        <a:pt x="827" y="688"/>
                      </a:cubicBezTo>
                      <a:cubicBezTo>
                        <a:pt x="809" y="743"/>
                        <a:pt x="779" y="793"/>
                        <a:pt x="738" y="834"/>
                      </a:cubicBezTo>
                      <a:cubicBezTo>
                        <a:pt x="669" y="903"/>
                        <a:pt x="576" y="941"/>
                        <a:pt x="479" y="941"/>
                      </a:cubicBezTo>
                      <a:cubicBezTo>
                        <a:pt x="381" y="941"/>
                        <a:pt x="288" y="903"/>
                        <a:pt x="219" y="834"/>
                      </a:cubicBezTo>
                      <a:cubicBezTo>
                        <a:pt x="150" y="765"/>
                        <a:pt x="112" y="672"/>
                        <a:pt x="112" y="574"/>
                      </a:cubicBezTo>
                      <a:cubicBezTo>
                        <a:pt x="112" y="477"/>
                        <a:pt x="150" y="384"/>
                        <a:pt x="219" y="315"/>
                      </a:cubicBezTo>
                      <a:cubicBezTo>
                        <a:pt x="271" y="263"/>
                        <a:pt x="336" y="228"/>
                        <a:pt x="408" y="214"/>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55" name="Freeform 17"/>
                <p:cNvSpPr/>
                <p:nvPr/>
              </p:nvSpPr>
              <p:spPr bwMode="auto">
                <a:xfrm>
                  <a:off x="7377113" y="2935288"/>
                  <a:ext cx="519113" cy="525463"/>
                </a:xfrm>
                <a:custGeom>
                  <a:avLst/>
                  <a:gdLst>
                    <a:gd name="T0" fmla="*/ 23 w 138"/>
                    <a:gd name="T1" fmla="*/ 124 h 140"/>
                    <a:gd name="T2" fmla="*/ 6 w 138"/>
                    <a:gd name="T3" fmla="*/ 55 h 140"/>
                    <a:gd name="T4" fmla="*/ 0 w 138"/>
                    <a:gd name="T5" fmla="*/ 39 h 140"/>
                    <a:gd name="T6" fmla="*/ 105 w 138"/>
                    <a:gd name="T7" fmla="*/ 0 h 140"/>
                    <a:gd name="T8" fmla="*/ 111 w 138"/>
                    <a:gd name="T9" fmla="*/ 17 h 140"/>
                    <a:gd name="T10" fmla="*/ 135 w 138"/>
                    <a:gd name="T11" fmla="*/ 117 h 140"/>
                    <a:gd name="T12" fmla="*/ 138 w 138"/>
                    <a:gd name="T13" fmla="*/ 136 h 140"/>
                    <a:gd name="T14" fmla="*/ 26 w 138"/>
                    <a:gd name="T15" fmla="*/ 140 h 140"/>
                    <a:gd name="T16" fmla="*/ 23 w 138"/>
                    <a:gd name="T17"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40">
                      <a:moveTo>
                        <a:pt x="23" y="124"/>
                      </a:moveTo>
                      <a:cubicBezTo>
                        <a:pt x="20" y="101"/>
                        <a:pt x="14" y="78"/>
                        <a:pt x="6" y="55"/>
                      </a:cubicBezTo>
                      <a:cubicBezTo>
                        <a:pt x="0" y="39"/>
                        <a:pt x="0" y="39"/>
                        <a:pt x="0" y="39"/>
                      </a:cubicBezTo>
                      <a:cubicBezTo>
                        <a:pt x="105" y="0"/>
                        <a:pt x="105" y="0"/>
                        <a:pt x="105" y="0"/>
                      </a:cubicBezTo>
                      <a:cubicBezTo>
                        <a:pt x="111" y="17"/>
                        <a:pt x="111" y="17"/>
                        <a:pt x="111" y="17"/>
                      </a:cubicBezTo>
                      <a:cubicBezTo>
                        <a:pt x="123" y="49"/>
                        <a:pt x="131" y="82"/>
                        <a:pt x="135" y="117"/>
                      </a:cubicBezTo>
                      <a:cubicBezTo>
                        <a:pt x="138" y="136"/>
                        <a:pt x="138" y="136"/>
                        <a:pt x="138" y="136"/>
                      </a:cubicBezTo>
                      <a:cubicBezTo>
                        <a:pt x="26" y="140"/>
                        <a:pt x="26" y="140"/>
                        <a:pt x="26" y="140"/>
                      </a:cubicBezTo>
                      <a:cubicBezTo>
                        <a:pt x="23" y="124"/>
                        <a:pt x="23" y="124"/>
                        <a:pt x="23" y="124"/>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56" name="Freeform 18"/>
                <p:cNvSpPr/>
                <p:nvPr/>
              </p:nvSpPr>
              <p:spPr bwMode="auto">
                <a:xfrm>
                  <a:off x="7445375" y="3502026"/>
                  <a:ext cx="454025" cy="538163"/>
                </a:xfrm>
                <a:custGeom>
                  <a:avLst/>
                  <a:gdLst>
                    <a:gd name="T0" fmla="*/ 3 w 121"/>
                    <a:gd name="T1" fmla="*/ 95 h 143"/>
                    <a:gd name="T2" fmla="*/ 9 w 121"/>
                    <a:gd name="T3" fmla="*/ 28 h 143"/>
                    <a:gd name="T4" fmla="*/ 9 w 121"/>
                    <a:gd name="T5" fmla="*/ 22 h 143"/>
                    <a:gd name="T6" fmla="*/ 9 w 121"/>
                    <a:gd name="T7" fmla="*/ 4 h 143"/>
                    <a:gd name="T8" fmla="*/ 121 w 121"/>
                    <a:gd name="T9" fmla="*/ 0 h 143"/>
                    <a:gd name="T10" fmla="*/ 121 w 121"/>
                    <a:gd name="T11" fmla="*/ 18 h 143"/>
                    <a:gd name="T12" fmla="*/ 121 w 121"/>
                    <a:gd name="T13" fmla="*/ 28 h 143"/>
                    <a:gd name="T14" fmla="*/ 112 w 121"/>
                    <a:gd name="T15" fmla="*/ 124 h 143"/>
                    <a:gd name="T16" fmla="*/ 108 w 121"/>
                    <a:gd name="T17" fmla="*/ 143 h 143"/>
                    <a:gd name="T18" fmla="*/ 0 w 121"/>
                    <a:gd name="T19" fmla="*/ 111 h 143"/>
                    <a:gd name="T20" fmla="*/ 3 w 121"/>
                    <a:gd name="T21" fmla="*/ 9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43">
                      <a:moveTo>
                        <a:pt x="3" y="95"/>
                      </a:moveTo>
                      <a:cubicBezTo>
                        <a:pt x="7" y="73"/>
                        <a:pt x="9" y="51"/>
                        <a:pt x="9" y="28"/>
                      </a:cubicBezTo>
                      <a:cubicBezTo>
                        <a:pt x="9" y="26"/>
                        <a:pt x="9" y="24"/>
                        <a:pt x="9" y="22"/>
                      </a:cubicBezTo>
                      <a:cubicBezTo>
                        <a:pt x="9" y="4"/>
                        <a:pt x="9" y="4"/>
                        <a:pt x="9" y="4"/>
                      </a:cubicBezTo>
                      <a:cubicBezTo>
                        <a:pt x="121" y="0"/>
                        <a:pt x="121" y="0"/>
                        <a:pt x="121" y="0"/>
                      </a:cubicBezTo>
                      <a:cubicBezTo>
                        <a:pt x="121" y="18"/>
                        <a:pt x="121" y="18"/>
                        <a:pt x="121" y="18"/>
                      </a:cubicBezTo>
                      <a:cubicBezTo>
                        <a:pt x="121" y="22"/>
                        <a:pt x="121" y="25"/>
                        <a:pt x="121" y="28"/>
                      </a:cubicBezTo>
                      <a:cubicBezTo>
                        <a:pt x="121" y="60"/>
                        <a:pt x="118" y="93"/>
                        <a:pt x="112" y="124"/>
                      </a:cubicBezTo>
                      <a:cubicBezTo>
                        <a:pt x="108" y="143"/>
                        <a:pt x="108" y="143"/>
                        <a:pt x="108" y="143"/>
                      </a:cubicBezTo>
                      <a:cubicBezTo>
                        <a:pt x="0" y="111"/>
                        <a:pt x="0" y="111"/>
                        <a:pt x="0" y="111"/>
                      </a:cubicBezTo>
                      <a:cubicBezTo>
                        <a:pt x="3" y="95"/>
                        <a:pt x="3" y="95"/>
                        <a:pt x="3" y="95"/>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57" name="Freeform 19"/>
                <p:cNvSpPr/>
                <p:nvPr/>
              </p:nvSpPr>
              <p:spPr bwMode="auto">
                <a:xfrm>
                  <a:off x="7154863" y="2460626"/>
                  <a:ext cx="595313" cy="568325"/>
                </a:xfrm>
                <a:custGeom>
                  <a:avLst/>
                  <a:gdLst>
                    <a:gd name="T0" fmla="*/ 45 w 158"/>
                    <a:gd name="T1" fmla="*/ 137 h 151"/>
                    <a:gd name="T2" fmla="*/ 11 w 158"/>
                    <a:gd name="T3" fmla="*/ 83 h 151"/>
                    <a:gd name="T4" fmla="*/ 0 w 158"/>
                    <a:gd name="T5" fmla="*/ 69 h 151"/>
                    <a:gd name="T6" fmla="*/ 89 w 158"/>
                    <a:gd name="T7" fmla="*/ 0 h 151"/>
                    <a:gd name="T8" fmla="*/ 99 w 158"/>
                    <a:gd name="T9" fmla="*/ 14 h 151"/>
                    <a:gd name="T10" fmla="*/ 149 w 158"/>
                    <a:gd name="T11" fmla="*/ 94 h 151"/>
                    <a:gd name="T12" fmla="*/ 158 w 158"/>
                    <a:gd name="T13" fmla="*/ 112 h 151"/>
                    <a:gd name="T14" fmla="*/ 53 w 158"/>
                    <a:gd name="T15" fmla="*/ 151 h 151"/>
                    <a:gd name="T16" fmla="*/ 45 w 158"/>
                    <a:gd name="T17"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1">
                      <a:moveTo>
                        <a:pt x="45" y="137"/>
                      </a:moveTo>
                      <a:cubicBezTo>
                        <a:pt x="36" y="118"/>
                        <a:pt x="24" y="100"/>
                        <a:pt x="11" y="83"/>
                      </a:cubicBezTo>
                      <a:cubicBezTo>
                        <a:pt x="0" y="69"/>
                        <a:pt x="0" y="69"/>
                        <a:pt x="0" y="69"/>
                      </a:cubicBezTo>
                      <a:cubicBezTo>
                        <a:pt x="89" y="0"/>
                        <a:pt x="89" y="0"/>
                        <a:pt x="89" y="0"/>
                      </a:cubicBezTo>
                      <a:cubicBezTo>
                        <a:pt x="99" y="14"/>
                        <a:pt x="99" y="14"/>
                        <a:pt x="99" y="14"/>
                      </a:cubicBezTo>
                      <a:cubicBezTo>
                        <a:pt x="119" y="39"/>
                        <a:pt x="135" y="66"/>
                        <a:pt x="149" y="94"/>
                      </a:cubicBezTo>
                      <a:cubicBezTo>
                        <a:pt x="158" y="112"/>
                        <a:pt x="158" y="112"/>
                        <a:pt x="158" y="112"/>
                      </a:cubicBezTo>
                      <a:cubicBezTo>
                        <a:pt x="53" y="151"/>
                        <a:pt x="53" y="151"/>
                        <a:pt x="53" y="151"/>
                      </a:cubicBezTo>
                      <a:cubicBezTo>
                        <a:pt x="45" y="137"/>
                        <a:pt x="45" y="137"/>
                        <a:pt x="45" y="137"/>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58" name="Freeform 20"/>
                <p:cNvSpPr/>
                <p:nvPr/>
              </p:nvSpPr>
              <p:spPr bwMode="auto">
                <a:xfrm>
                  <a:off x="6816725" y="2095501"/>
                  <a:ext cx="631825" cy="579438"/>
                </a:xfrm>
                <a:custGeom>
                  <a:avLst/>
                  <a:gdLst>
                    <a:gd name="T0" fmla="*/ 80 w 168"/>
                    <a:gd name="T1" fmla="*/ 154 h 154"/>
                    <a:gd name="T2" fmla="*/ 69 w 168"/>
                    <a:gd name="T3" fmla="*/ 143 h 154"/>
                    <a:gd name="T4" fmla="*/ 16 w 168"/>
                    <a:gd name="T5" fmla="*/ 99 h 154"/>
                    <a:gd name="T6" fmla="*/ 0 w 168"/>
                    <a:gd name="T7" fmla="*/ 88 h 154"/>
                    <a:gd name="T8" fmla="*/ 70 w 168"/>
                    <a:gd name="T9" fmla="*/ 0 h 154"/>
                    <a:gd name="T10" fmla="*/ 83 w 168"/>
                    <a:gd name="T11" fmla="*/ 10 h 154"/>
                    <a:gd name="T12" fmla="*/ 148 w 168"/>
                    <a:gd name="T13" fmla="*/ 64 h 154"/>
                    <a:gd name="T14" fmla="*/ 155 w 168"/>
                    <a:gd name="T15" fmla="*/ 71 h 154"/>
                    <a:gd name="T16" fmla="*/ 168 w 168"/>
                    <a:gd name="T17" fmla="*/ 85 h 154"/>
                    <a:gd name="T18" fmla="*/ 80 w 168"/>
                    <a:gd name="T1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54">
                      <a:moveTo>
                        <a:pt x="80" y="154"/>
                      </a:moveTo>
                      <a:cubicBezTo>
                        <a:pt x="69" y="143"/>
                        <a:pt x="69" y="143"/>
                        <a:pt x="69" y="143"/>
                      </a:cubicBezTo>
                      <a:cubicBezTo>
                        <a:pt x="53" y="127"/>
                        <a:pt x="35" y="112"/>
                        <a:pt x="16" y="99"/>
                      </a:cubicBezTo>
                      <a:cubicBezTo>
                        <a:pt x="0" y="88"/>
                        <a:pt x="0" y="88"/>
                        <a:pt x="0" y="88"/>
                      </a:cubicBezTo>
                      <a:cubicBezTo>
                        <a:pt x="70" y="0"/>
                        <a:pt x="70" y="0"/>
                        <a:pt x="70" y="0"/>
                      </a:cubicBezTo>
                      <a:cubicBezTo>
                        <a:pt x="83" y="10"/>
                        <a:pt x="83" y="10"/>
                        <a:pt x="83" y="10"/>
                      </a:cubicBezTo>
                      <a:cubicBezTo>
                        <a:pt x="107" y="26"/>
                        <a:pt x="128" y="44"/>
                        <a:pt x="148" y="64"/>
                      </a:cubicBezTo>
                      <a:cubicBezTo>
                        <a:pt x="150" y="66"/>
                        <a:pt x="153" y="69"/>
                        <a:pt x="155" y="71"/>
                      </a:cubicBezTo>
                      <a:cubicBezTo>
                        <a:pt x="168" y="85"/>
                        <a:pt x="168" y="85"/>
                        <a:pt x="168" y="85"/>
                      </a:cubicBezTo>
                      <a:cubicBezTo>
                        <a:pt x="80" y="154"/>
                        <a:pt x="80" y="154"/>
                        <a:pt x="80" y="154"/>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59" name="Freeform 21"/>
                <p:cNvSpPr/>
                <p:nvPr/>
              </p:nvSpPr>
              <p:spPr bwMode="auto">
                <a:xfrm>
                  <a:off x="6102350" y="4476751"/>
                  <a:ext cx="123825" cy="357188"/>
                </a:xfrm>
                <a:custGeom>
                  <a:avLst/>
                  <a:gdLst>
                    <a:gd name="T0" fmla="*/ 0 w 78"/>
                    <a:gd name="T1" fmla="*/ 225 h 225"/>
                    <a:gd name="T2" fmla="*/ 0 w 78"/>
                    <a:gd name="T3" fmla="*/ 0 h 225"/>
                    <a:gd name="T4" fmla="*/ 78 w 78"/>
                    <a:gd name="T5" fmla="*/ 0 h 225"/>
                    <a:gd name="T6" fmla="*/ 78 w 78"/>
                    <a:gd name="T7" fmla="*/ 225 h 225"/>
                    <a:gd name="T8" fmla="*/ 0 w 78"/>
                    <a:gd name="T9" fmla="*/ 225 h 225"/>
                    <a:gd name="T10" fmla="*/ 0 w 78"/>
                    <a:gd name="T11" fmla="*/ 225 h 225"/>
                  </a:gdLst>
                  <a:ahLst/>
                  <a:cxnLst>
                    <a:cxn ang="0">
                      <a:pos x="T0" y="T1"/>
                    </a:cxn>
                    <a:cxn ang="0">
                      <a:pos x="T2" y="T3"/>
                    </a:cxn>
                    <a:cxn ang="0">
                      <a:pos x="T4" y="T5"/>
                    </a:cxn>
                    <a:cxn ang="0">
                      <a:pos x="T6" y="T7"/>
                    </a:cxn>
                    <a:cxn ang="0">
                      <a:pos x="T8" y="T9"/>
                    </a:cxn>
                    <a:cxn ang="0">
                      <a:pos x="T10" y="T11"/>
                    </a:cxn>
                  </a:cxnLst>
                  <a:rect l="0" t="0" r="r" b="b"/>
                  <a:pathLst>
                    <a:path w="78" h="225">
                      <a:moveTo>
                        <a:pt x="0" y="225"/>
                      </a:moveTo>
                      <a:lnTo>
                        <a:pt x="0" y="0"/>
                      </a:lnTo>
                      <a:lnTo>
                        <a:pt x="78" y="0"/>
                      </a:lnTo>
                      <a:lnTo>
                        <a:pt x="78" y="225"/>
                      </a:lnTo>
                      <a:lnTo>
                        <a:pt x="0" y="225"/>
                      </a:lnTo>
                      <a:lnTo>
                        <a:pt x="0" y="225"/>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60" name="Freeform 22"/>
                <p:cNvSpPr/>
                <p:nvPr/>
              </p:nvSpPr>
              <p:spPr bwMode="auto">
                <a:xfrm>
                  <a:off x="6753225" y="4133851"/>
                  <a:ext cx="338138" cy="342900"/>
                </a:xfrm>
                <a:custGeom>
                  <a:avLst/>
                  <a:gdLst>
                    <a:gd name="T0" fmla="*/ 158 w 213"/>
                    <a:gd name="T1" fmla="*/ 216 h 216"/>
                    <a:gd name="T2" fmla="*/ 0 w 213"/>
                    <a:gd name="T3" fmla="*/ 57 h 216"/>
                    <a:gd name="T4" fmla="*/ 54 w 213"/>
                    <a:gd name="T5" fmla="*/ 0 h 216"/>
                    <a:gd name="T6" fmla="*/ 213 w 213"/>
                    <a:gd name="T7" fmla="*/ 161 h 216"/>
                    <a:gd name="T8" fmla="*/ 158 w 213"/>
                    <a:gd name="T9" fmla="*/ 216 h 216"/>
                    <a:gd name="T10" fmla="*/ 158 w 213"/>
                    <a:gd name="T11" fmla="*/ 216 h 216"/>
                  </a:gdLst>
                  <a:ahLst/>
                  <a:cxnLst>
                    <a:cxn ang="0">
                      <a:pos x="T0" y="T1"/>
                    </a:cxn>
                    <a:cxn ang="0">
                      <a:pos x="T2" y="T3"/>
                    </a:cxn>
                    <a:cxn ang="0">
                      <a:pos x="T4" y="T5"/>
                    </a:cxn>
                    <a:cxn ang="0">
                      <a:pos x="T6" y="T7"/>
                    </a:cxn>
                    <a:cxn ang="0">
                      <a:pos x="T8" y="T9"/>
                    </a:cxn>
                    <a:cxn ang="0">
                      <a:pos x="T10" y="T11"/>
                    </a:cxn>
                  </a:cxnLst>
                  <a:rect l="0" t="0" r="r" b="b"/>
                  <a:pathLst>
                    <a:path w="213" h="216">
                      <a:moveTo>
                        <a:pt x="158" y="216"/>
                      </a:moveTo>
                      <a:lnTo>
                        <a:pt x="0" y="57"/>
                      </a:lnTo>
                      <a:lnTo>
                        <a:pt x="54" y="0"/>
                      </a:lnTo>
                      <a:lnTo>
                        <a:pt x="213" y="161"/>
                      </a:lnTo>
                      <a:lnTo>
                        <a:pt x="158" y="216"/>
                      </a:lnTo>
                      <a:lnTo>
                        <a:pt x="158" y="216"/>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61" name="Freeform 23"/>
                <p:cNvSpPr/>
                <p:nvPr/>
              </p:nvSpPr>
              <p:spPr bwMode="auto">
                <a:xfrm>
                  <a:off x="5210175" y="4194176"/>
                  <a:ext cx="338138" cy="338138"/>
                </a:xfrm>
                <a:custGeom>
                  <a:avLst/>
                  <a:gdLst>
                    <a:gd name="T0" fmla="*/ 0 w 213"/>
                    <a:gd name="T1" fmla="*/ 159 h 213"/>
                    <a:gd name="T2" fmla="*/ 159 w 213"/>
                    <a:gd name="T3" fmla="*/ 0 h 213"/>
                    <a:gd name="T4" fmla="*/ 213 w 213"/>
                    <a:gd name="T5" fmla="*/ 54 h 213"/>
                    <a:gd name="T6" fmla="*/ 54 w 213"/>
                    <a:gd name="T7" fmla="*/ 213 h 213"/>
                    <a:gd name="T8" fmla="*/ 0 w 213"/>
                    <a:gd name="T9" fmla="*/ 159 h 213"/>
                    <a:gd name="T10" fmla="*/ 0 w 213"/>
                    <a:gd name="T11" fmla="*/ 159 h 213"/>
                  </a:gdLst>
                  <a:ahLst/>
                  <a:cxnLst>
                    <a:cxn ang="0">
                      <a:pos x="T0" y="T1"/>
                    </a:cxn>
                    <a:cxn ang="0">
                      <a:pos x="T2" y="T3"/>
                    </a:cxn>
                    <a:cxn ang="0">
                      <a:pos x="T4" y="T5"/>
                    </a:cxn>
                    <a:cxn ang="0">
                      <a:pos x="T6" y="T7"/>
                    </a:cxn>
                    <a:cxn ang="0">
                      <a:pos x="T8" y="T9"/>
                    </a:cxn>
                    <a:cxn ang="0">
                      <a:pos x="T10" y="T11"/>
                    </a:cxn>
                  </a:cxnLst>
                  <a:rect l="0" t="0" r="r" b="b"/>
                  <a:pathLst>
                    <a:path w="213" h="213">
                      <a:moveTo>
                        <a:pt x="0" y="159"/>
                      </a:moveTo>
                      <a:lnTo>
                        <a:pt x="159" y="0"/>
                      </a:lnTo>
                      <a:lnTo>
                        <a:pt x="213" y="54"/>
                      </a:lnTo>
                      <a:lnTo>
                        <a:pt x="54" y="213"/>
                      </a:lnTo>
                      <a:lnTo>
                        <a:pt x="0" y="159"/>
                      </a:lnTo>
                      <a:lnTo>
                        <a:pt x="0" y="159"/>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62" name="Freeform 24"/>
                <p:cNvSpPr/>
                <p:nvPr/>
              </p:nvSpPr>
              <p:spPr bwMode="auto">
                <a:xfrm>
                  <a:off x="5149850" y="2652713"/>
                  <a:ext cx="342900" cy="338138"/>
                </a:xfrm>
                <a:custGeom>
                  <a:avLst/>
                  <a:gdLst>
                    <a:gd name="T0" fmla="*/ 57 w 216"/>
                    <a:gd name="T1" fmla="*/ 0 h 213"/>
                    <a:gd name="T2" fmla="*/ 216 w 216"/>
                    <a:gd name="T3" fmla="*/ 159 h 213"/>
                    <a:gd name="T4" fmla="*/ 161 w 216"/>
                    <a:gd name="T5" fmla="*/ 213 h 213"/>
                    <a:gd name="T6" fmla="*/ 0 w 216"/>
                    <a:gd name="T7" fmla="*/ 54 h 213"/>
                    <a:gd name="T8" fmla="*/ 57 w 216"/>
                    <a:gd name="T9" fmla="*/ 0 h 213"/>
                    <a:gd name="T10" fmla="*/ 57 w 216"/>
                    <a:gd name="T11" fmla="*/ 0 h 213"/>
                  </a:gdLst>
                  <a:ahLst/>
                  <a:cxnLst>
                    <a:cxn ang="0">
                      <a:pos x="T0" y="T1"/>
                    </a:cxn>
                    <a:cxn ang="0">
                      <a:pos x="T2" y="T3"/>
                    </a:cxn>
                    <a:cxn ang="0">
                      <a:pos x="T4" y="T5"/>
                    </a:cxn>
                    <a:cxn ang="0">
                      <a:pos x="T6" y="T7"/>
                    </a:cxn>
                    <a:cxn ang="0">
                      <a:pos x="T8" y="T9"/>
                    </a:cxn>
                    <a:cxn ang="0">
                      <a:pos x="T10" y="T11"/>
                    </a:cxn>
                  </a:cxnLst>
                  <a:rect l="0" t="0" r="r" b="b"/>
                  <a:pathLst>
                    <a:path w="216" h="213">
                      <a:moveTo>
                        <a:pt x="57" y="0"/>
                      </a:moveTo>
                      <a:lnTo>
                        <a:pt x="216" y="159"/>
                      </a:lnTo>
                      <a:lnTo>
                        <a:pt x="161" y="213"/>
                      </a:lnTo>
                      <a:lnTo>
                        <a:pt x="0" y="54"/>
                      </a:lnTo>
                      <a:lnTo>
                        <a:pt x="57" y="0"/>
                      </a:lnTo>
                      <a:lnTo>
                        <a:pt x="57" y="0"/>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63" name="Freeform 25"/>
                <p:cNvSpPr/>
                <p:nvPr/>
              </p:nvSpPr>
              <p:spPr bwMode="auto">
                <a:xfrm>
                  <a:off x="6692900" y="2592388"/>
                  <a:ext cx="341313" cy="342900"/>
                </a:xfrm>
                <a:custGeom>
                  <a:avLst/>
                  <a:gdLst>
                    <a:gd name="T0" fmla="*/ 215 w 215"/>
                    <a:gd name="T1" fmla="*/ 57 h 216"/>
                    <a:gd name="T2" fmla="*/ 161 w 215"/>
                    <a:gd name="T3" fmla="*/ 0 h 216"/>
                    <a:gd name="T4" fmla="*/ 0 w 215"/>
                    <a:gd name="T5" fmla="*/ 161 h 216"/>
                    <a:gd name="T6" fmla="*/ 57 w 215"/>
                    <a:gd name="T7" fmla="*/ 216 h 216"/>
                    <a:gd name="T8" fmla="*/ 215 w 215"/>
                    <a:gd name="T9" fmla="*/ 57 h 216"/>
                    <a:gd name="T10" fmla="*/ 215 w 215"/>
                    <a:gd name="T11" fmla="*/ 57 h 216"/>
                  </a:gdLst>
                  <a:ahLst/>
                  <a:cxnLst>
                    <a:cxn ang="0">
                      <a:pos x="T0" y="T1"/>
                    </a:cxn>
                    <a:cxn ang="0">
                      <a:pos x="T2" y="T3"/>
                    </a:cxn>
                    <a:cxn ang="0">
                      <a:pos x="T4" y="T5"/>
                    </a:cxn>
                    <a:cxn ang="0">
                      <a:pos x="T6" y="T7"/>
                    </a:cxn>
                    <a:cxn ang="0">
                      <a:pos x="T8" y="T9"/>
                    </a:cxn>
                    <a:cxn ang="0">
                      <a:pos x="T10" y="T11"/>
                    </a:cxn>
                  </a:cxnLst>
                  <a:rect l="0" t="0" r="r" b="b"/>
                  <a:pathLst>
                    <a:path w="215" h="216">
                      <a:moveTo>
                        <a:pt x="215" y="57"/>
                      </a:moveTo>
                      <a:lnTo>
                        <a:pt x="161" y="0"/>
                      </a:lnTo>
                      <a:lnTo>
                        <a:pt x="0" y="161"/>
                      </a:lnTo>
                      <a:lnTo>
                        <a:pt x="57" y="216"/>
                      </a:lnTo>
                      <a:lnTo>
                        <a:pt x="215" y="57"/>
                      </a:lnTo>
                      <a:lnTo>
                        <a:pt x="215" y="57"/>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64" name="Rectangle 26"/>
                <p:cNvSpPr>
                  <a:spLocks noChangeArrowheads="1"/>
                </p:cNvSpPr>
                <p:nvPr/>
              </p:nvSpPr>
              <p:spPr bwMode="auto">
                <a:xfrm>
                  <a:off x="7034213" y="3460751"/>
                  <a:ext cx="357188" cy="123825"/>
                </a:xfrm>
                <a:prstGeom prst="rect">
                  <a:avLst/>
                </a:prstGeom>
                <a:grpFill/>
                <a:ln w="9525">
                  <a:solidFill>
                    <a:schemeClr val="bg1"/>
                  </a:solidFill>
                  <a:miter lim="800000"/>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grpSp>
        </p:grpSp>
        <p:sp>
          <p:nvSpPr>
            <p:cNvPr id="16" name="矩形 15"/>
            <p:cNvSpPr/>
            <p:nvPr/>
          </p:nvSpPr>
          <p:spPr>
            <a:xfrm>
              <a:off x="4928224" y="3712860"/>
              <a:ext cx="1325409" cy="2187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Adobe Gothic Std B" panose="020B0800000000000000" pitchFamily="34" charset="-128"/>
                </a:rPr>
                <a:t>加入标题</a:t>
              </a:r>
              <a:endParaRPr lang="zh-CN" altLang="en-US" sz="2000" dirty="0">
                <a:solidFill>
                  <a:schemeClr val="bg1"/>
                </a:solidFill>
                <a:latin typeface="Adobe Gothic Std B" panose="020B0800000000000000" pitchFamily="34" charset="-128"/>
              </a:endParaRPr>
            </a:p>
          </p:txBody>
        </p:sp>
        <p:sp>
          <p:nvSpPr>
            <p:cNvPr id="17" name="矩形 16"/>
            <p:cNvSpPr/>
            <p:nvPr/>
          </p:nvSpPr>
          <p:spPr>
            <a:xfrm>
              <a:off x="6100457" y="3052000"/>
              <a:ext cx="984217" cy="2325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Adobe Gothic Std B" panose="020B0800000000000000" pitchFamily="34" charset="-128"/>
                </a:rPr>
                <a:t>加入标题</a:t>
              </a:r>
              <a:endParaRPr lang="zh-CN" altLang="en-US" sz="2000" dirty="0">
                <a:solidFill>
                  <a:schemeClr val="bg1"/>
                </a:solidFill>
                <a:latin typeface="Adobe Gothic Std B" panose="020B0800000000000000" pitchFamily="34" charset="-128"/>
              </a:endParaRPr>
            </a:p>
          </p:txBody>
        </p:sp>
        <p:grpSp>
          <p:nvGrpSpPr>
            <p:cNvPr id="18" name="组合 17"/>
            <p:cNvGrpSpPr/>
            <p:nvPr/>
          </p:nvGrpSpPr>
          <p:grpSpPr>
            <a:xfrm>
              <a:off x="5754209" y="2169695"/>
              <a:ext cx="837000" cy="837000"/>
              <a:chOff x="7672278" y="3639044"/>
              <a:chExt cx="1116000" cy="1116000"/>
            </a:xfrm>
            <a:grpFill/>
          </p:grpSpPr>
          <p:grpSp>
            <p:nvGrpSpPr>
              <p:cNvPr id="37" name="组合 36"/>
              <p:cNvGrpSpPr/>
              <p:nvPr/>
            </p:nvGrpSpPr>
            <p:grpSpPr>
              <a:xfrm>
                <a:off x="7672278" y="3639044"/>
                <a:ext cx="1116000" cy="1116000"/>
                <a:chOff x="1395283" y="2970986"/>
                <a:chExt cx="1116000" cy="1116000"/>
              </a:xfrm>
              <a:grpFill/>
            </p:grpSpPr>
            <p:sp>
              <p:nvSpPr>
                <p:cNvPr id="47" name="椭圆 46"/>
                <p:cNvSpPr/>
                <p:nvPr/>
              </p:nvSpPr>
              <p:spPr>
                <a:xfrm>
                  <a:off x="1395283" y="2970986"/>
                  <a:ext cx="1116000" cy="1116000"/>
                </a:xfrm>
                <a:prstGeom prst="ellipse">
                  <a:avLst/>
                </a:prstGeom>
                <a:grp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sp>
              <p:nvSpPr>
                <p:cNvPr id="48" name="椭圆 47"/>
                <p:cNvSpPr/>
                <p:nvPr/>
              </p:nvSpPr>
              <p:spPr>
                <a:xfrm>
                  <a:off x="1503283" y="3078986"/>
                  <a:ext cx="900000" cy="900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sp>
              <p:nvSpPr>
                <p:cNvPr id="49" name="椭圆 48"/>
                <p:cNvSpPr/>
                <p:nvPr/>
              </p:nvSpPr>
              <p:spPr>
                <a:xfrm>
                  <a:off x="1617268" y="3192971"/>
                  <a:ext cx="672029" cy="67202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grpSp>
          <p:grpSp>
            <p:nvGrpSpPr>
              <p:cNvPr id="38" name="组合 37"/>
              <p:cNvGrpSpPr/>
              <p:nvPr/>
            </p:nvGrpSpPr>
            <p:grpSpPr>
              <a:xfrm>
                <a:off x="8036508" y="4002061"/>
                <a:ext cx="400079" cy="400998"/>
                <a:chOff x="4024313" y="1354138"/>
                <a:chExt cx="4143375" cy="4152900"/>
              </a:xfrm>
              <a:grpFill/>
            </p:grpSpPr>
            <p:sp>
              <p:nvSpPr>
                <p:cNvPr id="39" name="Freeform 30"/>
                <p:cNvSpPr/>
                <p:nvPr/>
              </p:nvSpPr>
              <p:spPr bwMode="auto">
                <a:xfrm>
                  <a:off x="5197476" y="2343151"/>
                  <a:ext cx="1951038" cy="654050"/>
                </a:xfrm>
                <a:custGeom>
                  <a:avLst/>
                  <a:gdLst>
                    <a:gd name="T0" fmla="*/ 1229 w 1229"/>
                    <a:gd name="T1" fmla="*/ 12 h 412"/>
                    <a:gd name="T2" fmla="*/ 1118 w 1229"/>
                    <a:gd name="T3" fmla="*/ 7 h 412"/>
                    <a:gd name="T4" fmla="*/ 1006 w 1229"/>
                    <a:gd name="T5" fmla="*/ 0 h 412"/>
                    <a:gd name="T6" fmla="*/ 1037 w 1229"/>
                    <a:gd name="T7" fmla="*/ 61 h 412"/>
                    <a:gd name="T8" fmla="*/ 604 w 1229"/>
                    <a:gd name="T9" fmla="*/ 308 h 412"/>
                    <a:gd name="T10" fmla="*/ 426 w 1229"/>
                    <a:gd name="T11" fmla="*/ 182 h 412"/>
                    <a:gd name="T12" fmla="*/ 407 w 1229"/>
                    <a:gd name="T13" fmla="*/ 170 h 412"/>
                    <a:gd name="T14" fmla="*/ 386 w 1229"/>
                    <a:gd name="T15" fmla="*/ 177 h 412"/>
                    <a:gd name="T16" fmla="*/ 0 w 1229"/>
                    <a:gd name="T17" fmla="*/ 324 h 412"/>
                    <a:gd name="T18" fmla="*/ 33 w 1229"/>
                    <a:gd name="T19" fmla="*/ 407 h 412"/>
                    <a:gd name="T20" fmla="*/ 395 w 1229"/>
                    <a:gd name="T21" fmla="*/ 270 h 412"/>
                    <a:gd name="T22" fmla="*/ 575 w 1229"/>
                    <a:gd name="T23" fmla="*/ 397 h 412"/>
                    <a:gd name="T24" fmla="*/ 599 w 1229"/>
                    <a:gd name="T25" fmla="*/ 412 h 412"/>
                    <a:gd name="T26" fmla="*/ 623 w 1229"/>
                    <a:gd name="T27" fmla="*/ 400 h 412"/>
                    <a:gd name="T28" fmla="*/ 1080 w 1229"/>
                    <a:gd name="T29" fmla="*/ 142 h 412"/>
                    <a:gd name="T30" fmla="*/ 1108 w 1229"/>
                    <a:gd name="T31" fmla="*/ 199 h 412"/>
                    <a:gd name="T32" fmla="*/ 1170 w 1229"/>
                    <a:gd name="T33" fmla="*/ 106 h 412"/>
                    <a:gd name="T34" fmla="*/ 1229 w 1229"/>
                    <a:gd name="T35" fmla="*/ 12 h 412"/>
                    <a:gd name="T36" fmla="*/ 1229 w 1229"/>
                    <a:gd name="T37" fmla="*/ 1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9" h="412">
                      <a:moveTo>
                        <a:pt x="1229" y="12"/>
                      </a:moveTo>
                      <a:lnTo>
                        <a:pt x="1118" y="7"/>
                      </a:lnTo>
                      <a:lnTo>
                        <a:pt x="1006" y="0"/>
                      </a:lnTo>
                      <a:lnTo>
                        <a:pt x="1037" y="61"/>
                      </a:lnTo>
                      <a:lnTo>
                        <a:pt x="604" y="308"/>
                      </a:lnTo>
                      <a:lnTo>
                        <a:pt x="426" y="182"/>
                      </a:lnTo>
                      <a:lnTo>
                        <a:pt x="407" y="170"/>
                      </a:lnTo>
                      <a:lnTo>
                        <a:pt x="386" y="177"/>
                      </a:lnTo>
                      <a:lnTo>
                        <a:pt x="0" y="324"/>
                      </a:lnTo>
                      <a:lnTo>
                        <a:pt x="33" y="407"/>
                      </a:lnTo>
                      <a:lnTo>
                        <a:pt x="395" y="270"/>
                      </a:lnTo>
                      <a:lnTo>
                        <a:pt x="575" y="397"/>
                      </a:lnTo>
                      <a:lnTo>
                        <a:pt x="599" y="412"/>
                      </a:lnTo>
                      <a:lnTo>
                        <a:pt x="623" y="400"/>
                      </a:lnTo>
                      <a:lnTo>
                        <a:pt x="1080" y="142"/>
                      </a:lnTo>
                      <a:lnTo>
                        <a:pt x="1108" y="199"/>
                      </a:lnTo>
                      <a:lnTo>
                        <a:pt x="1170" y="106"/>
                      </a:lnTo>
                      <a:lnTo>
                        <a:pt x="1229" y="12"/>
                      </a:lnTo>
                      <a:lnTo>
                        <a:pt x="1229" y="12"/>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40" name="Freeform 31"/>
                <p:cNvSpPr/>
                <p:nvPr/>
              </p:nvSpPr>
              <p:spPr bwMode="auto">
                <a:xfrm>
                  <a:off x="6791326" y="2816226"/>
                  <a:ext cx="198438" cy="654050"/>
                </a:xfrm>
                <a:custGeom>
                  <a:avLst/>
                  <a:gdLst>
                    <a:gd name="T0" fmla="*/ 0 w 125"/>
                    <a:gd name="T1" fmla="*/ 0 h 412"/>
                    <a:gd name="T2" fmla="*/ 0 w 125"/>
                    <a:gd name="T3" fmla="*/ 412 h 412"/>
                    <a:gd name="T4" fmla="*/ 125 w 125"/>
                    <a:gd name="T5" fmla="*/ 412 h 412"/>
                    <a:gd name="T6" fmla="*/ 125 w 125"/>
                    <a:gd name="T7" fmla="*/ 0 h 412"/>
                    <a:gd name="T8" fmla="*/ 0 w 125"/>
                    <a:gd name="T9" fmla="*/ 0 h 412"/>
                    <a:gd name="T10" fmla="*/ 0 w 125"/>
                    <a:gd name="T11" fmla="*/ 0 h 412"/>
                  </a:gdLst>
                  <a:ahLst/>
                  <a:cxnLst>
                    <a:cxn ang="0">
                      <a:pos x="T0" y="T1"/>
                    </a:cxn>
                    <a:cxn ang="0">
                      <a:pos x="T2" y="T3"/>
                    </a:cxn>
                    <a:cxn ang="0">
                      <a:pos x="T4" y="T5"/>
                    </a:cxn>
                    <a:cxn ang="0">
                      <a:pos x="T6" y="T7"/>
                    </a:cxn>
                    <a:cxn ang="0">
                      <a:pos x="T8" y="T9"/>
                    </a:cxn>
                    <a:cxn ang="0">
                      <a:pos x="T10" y="T11"/>
                    </a:cxn>
                  </a:cxnLst>
                  <a:rect l="0" t="0" r="r" b="b"/>
                  <a:pathLst>
                    <a:path w="125" h="412">
                      <a:moveTo>
                        <a:pt x="0" y="0"/>
                      </a:moveTo>
                      <a:lnTo>
                        <a:pt x="0" y="412"/>
                      </a:lnTo>
                      <a:lnTo>
                        <a:pt x="125" y="412"/>
                      </a:lnTo>
                      <a:lnTo>
                        <a:pt x="125" y="0"/>
                      </a:lnTo>
                      <a:lnTo>
                        <a:pt x="0" y="0"/>
                      </a:lnTo>
                      <a:lnTo>
                        <a:pt x="0" y="0"/>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41" name="Freeform 32"/>
                <p:cNvSpPr/>
                <p:nvPr/>
              </p:nvSpPr>
              <p:spPr bwMode="auto">
                <a:xfrm>
                  <a:off x="6475413" y="2997201"/>
                  <a:ext cx="203200" cy="473075"/>
                </a:xfrm>
                <a:custGeom>
                  <a:avLst/>
                  <a:gdLst>
                    <a:gd name="T0" fmla="*/ 0 w 128"/>
                    <a:gd name="T1" fmla="*/ 0 h 298"/>
                    <a:gd name="T2" fmla="*/ 0 w 128"/>
                    <a:gd name="T3" fmla="*/ 298 h 298"/>
                    <a:gd name="T4" fmla="*/ 128 w 128"/>
                    <a:gd name="T5" fmla="*/ 298 h 298"/>
                    <a:gd name="T6" fmla="*/ 128 w 128"/>
                    <a:gd name="T7" fmla="*/ 0 h 298"/>
                    <a:gd name="T8" fmla="*/ 0 w 128"/>
                    <a:gd name="T9" fmla="*/ 0 h 298"/>
                    <a:gd name="T10" fmla="*/ 0 w 128"/>
                    <a:gd name="T11" fmla="*/ 0 h 298"/>
                  </a:gdLst>
                  <a:ahLst/>
                  <a:cxnLst>
                    <a:cxn ang="0">
                      <a:pos x="T0" y="T1"/>
                    </a:cxn>
                    <a:cxn ang="0">
                      <a:pos x="T2" y="T3"/>
                    </a:cxn>
                    <a:cxn ang="0">
                      <a:pos x="T4" y="T5"/>
                    </a:cxn>
                    <a:cxn ang="0">
                      <a:pos x="T6" y="T7"/>
                    </a:cxn>
                    <a:cxn ang="0">
                      <a:pos x="T8" y="T9"/>
                    </a:cxn>
                    <a:cxn ang="0">
                      <a:pos x="T10" y="T11"/>
                    </a:cxn>
                  </a:cxnLst>
                  <a:rect l="0" t="0" r="r" b="b"/>
                  <a:pathLst>
                    <a:path w="128" h="298">
                      <a:moveTo>
                        <a:pt x="0" y="0"/>
                      </a:moveTo>
                      <a:lnTo>
                        <a:pt x="0" y="298"/>
                      </a:lnTo>
                      <a:lnTo>
                        <a:pt x="128" y="298"/>
                      </a:lnTo>
                      <a:lnTo>
                        <a:pt x="128" y="0"/>
                      </a:lnTo>
                      <a:lnTo>
                        <a:pt x="0" y="0"/>
                      </a:lnTo>
                      <a:lnTo>
                        <a:pt x="0" y="0"/>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42" name="Freeform 33"/>
                <p:cNvSpPr/>
                <p:nvPr/>
              </p:nvSpPr>
              <p:spPr bwMode="auto">
                <a:xfrm>
                  <a:off x="6159501" y="3230563"/>
                  <a:ext cx="203200" cy="239713"/>
                </a:xfrm>
                <a:custGeom>
                  <a:avLst/>
                  <a:gdLst>
                    <a:gd name="T0" fmla="*/ 0 w 128"/>
                    <a:gd name="T1" fmla="*/ 0 h 151"/>
                    <a:gd name="T2" fmla="*/ 0 w 128"/>
                    <a:gd name="T3" fmla="*/ 151 h 151"/>
                    <a:gd name="T4" fmla="*/ 128 w 128"/>
                    <a:gd name="T5" fmla="*/ 151 h 151"/>
                    <a:gd name="T6" fmla="*/ 128 w 128"/>
                    <a:gd name="T7" fmla="*/ 0 h 151"/>
                    <a:gd name="T8" fmla="*/ 0 w 128"/>
                    <a:gd name="T9" fmla="*/ 0 h 151"/>
                    <a:gd name="T10" fmla="*/ 0 w 128"/>
                    <a:gd name="T11" fmla="*/ 0 h 151"/>
                  </a:gdLst>
                  <a:ahLst/>
                  <a:cxnLst>
                    <a:cxn ang="0">
                      <a:pos x="T0" y="T1"/>
                    </a:cxn>
                    <a:cxn ang="0">
                      <a:pos x="T2" y="T3"/>
                    </a:cxn>
                    <a:cxn ang="0">
                      <a:pos x="T4" y="T5"/>
                    </a:cxn>
                    <a:cxn ang="0">
                      <a:pos x="T6" y="T7"/>
                    </a:cxn>
                    <a:cxn ang="0">
                      <a:pos x="T8" y="T9"/>
                    </a:cxn>
                    <a:cxn ang="0">
                      <a:pos x="T10" y="T11"/>
                    </a:cxn>
                  </a:cxnLst>
                  <a:rect l="0" t="0" r="r" b="b"/>
                  <a:pathLst>
                    <a:path w="128" h="151">
                      <a:moveTo>
                        <a:pt x="0" y="0"/>
                      </a:moveTo>
                      <a:lnTo>
                        <a:pt x="0" y="151"/>
                      </a:lnTo>
                      <a:lnTo>
                        <a:pt x="128" y="151"/>
                      </a:lnTo>
                      <a:lnTo>
                        <a:pt x="128" y="0"/>
                      </a:lnTo>
                      <a:lnTo>
                        <a:pt x="0" y="0"/>
                      </a:lnTo>
                      <a:lnTo>
                        <a:pt x="0" y="0"/>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43" name="Freeform 34"/>
                <p:cNvSpPr/>
                <p:nvPr/>
              </p:nvSpPr>
              <p:spPr bwMode="auto">
                <a:xfrm>
                  <a:off x="5848351" y="3074988"/>
                  <a:ext cx="198438" cy="395288"/>
                </a:xfrm>
                <a:custGeom>
                  <a:avLst/>
                  <a:gdLst>
                    <a:gd name="T0" fmla="*/ 0 w 125"/>
                    <a:gd name="T1" fmla="*/ 0 h 249"/>
                    <a:gd name="T2" fmla="*/ 0 w 125"/>
                    <a:gd name="T3" fmla="*/ 249 h 249"/>
                    <a:gd name="T4" fmla="*/ 125 w 125"/>
                    <a:gd name="T5" fmla="*/ 249 h 249"/>
                    <a:gd name="T6" fmla="*/ 125 w 125"/>
                    <a:gd name="T7" fmla="*/ 0 h 249"/>
                    <a:gd name="T8" fmla="*/ 0 w 125"/>
                    <a:gd name="T9" fmla="*/ 0 h 249"/>
                    <a:gd name="T10" fmla="*/ 0 w 125"/>
                    <a:gd name="T11" fmla="*/ 0 h 249"/>
                  </a:gdLst>
                  <a:ahLst/>
                  <a:cxnLst>
                    <a:cxn ang="0">
                      <a:pos x="T0" y="T1"/>
                    </a:cxn>
                    <a:cxn ang="0">
                      <a:pos x="T2" y="T3"/>
                    </a:cxn>
                    <a:cxn ang="0">
                      <a:pos x="T4" y="T5"/>
                    </a:cxn>
                    <a:cxn ang="0">
                      <a:pos x="T6" y="T7"/>
                    </a:cxn>
                    <a:cxn ang="0">
                      <a:pos x="T8" y="T9"/>
                    </a:cxn>
                    <a:cxn ang="0">
                      <a:pos x="T10" y="T11"/>
                    </a:cxn>
                  </a:cxnLst>
                  <a:rect l="0" t="0" r="r" b="b"/>
                  <a:pathLst>
                    <a:path w="125" h="249">
                      <a:moveTo>
                        <a:pt x="0" y="0"/>
                      </a:moveTo>
                      <a:lnTo>
                        <a:pt x="0" y="249"/>
                      </a:lnTo>
                      <a:lnTo>
                        <a:pt x="125" y="249"/>
                      </a:lnTo>
                      <a:lnTo>
                        <a:pt x="125" y="0"/>
                      </a:lnTo>
                      <a:lnTo>
                        <a:pt x="0" y="0"/>
                      </a:lnTo>
                      <a:lnTo>
                        <a:pt x="0" y="0"/>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44" name="Freeform 35"/>
                <p:cNvSpPr/>
                <p:nvPr/>
              </p:nvSpPr>
              <p:spPr bwMode="auto">
                <a:xfrm>
                  <a:off x="5527676" y="3033713"/>
                  <a:ext cx="200025" cy="436563"/>
                </a:xfrm>
                <a:custGeom>
                  <a:avLst/>
                  <a:gdLst>
                    <a:gd name="T0" fmla="*/ 0 w 126"/>
                    <a:gd name="T1" fmla="*/ 0 h 275"/>
                    <a:gd name="T2" fmla="*/ 0 w 126"/>
                    <a:gd name="T3" fmla="*/ 275 h 275"/>
                    <a:gd name="T4" fmla="*/ 126 w 126"/>
                    <a:gd name="T5" fmla="*/ 275 h 275"/>
                    <a:gd name="T6" fmla="*/ 126 w 126"/>
                    <a:gd name="T7" fmla="*/ 0 h 275"/>
                    <a:gd name="T8" fmla="*/ 0 w 126"/>
                    <a:gd name="T9" fmla="*/ 0 h 275"/>
                    <a:gd name="T10" fmla="*/ 0 w 126"/>
                    <a:gd name="T11" fmla="*/ 0 h 275"/>
                  </a:gdLst>
                  <a:ahLst/>
                  <a:cxnLst>
                    <a:cxn ang="0">
                      <a:pos x="T0" y="T1"/>
                    </a:cxn>
                    <a:cxn ang="0">
                      <a:pos x="T2" y="T3"/>
                    </a:cxn>
                    <a:cxn ang="0">
                      <a:pos x="T4" y="T5"/>
                    </a:cxn>
                    <a:cxn ang="0">
                      <a:pos x="T6" y="T7"/>
                    </a:cxn>
                    <a:cxn ang="0">
                      <a:pos x="T8" y="T9"/>
                    </a:cxn>
                    <a:cxn ang="0">
                      <a:pos x="T10" y="T11"/>
                    </a:cxn>
                  </a:cxnLst>
                  <a:rect l="0" t="0" r="r" b="b"/>
                  <a:pathLst>
                    <a:path w="126" h="275">
                      <a:moveTo>
                        <a:pt x="0" y="0"/>
                      </a:moveTo>
                      <a:lnTo>
                        <a:pt x="0" y="275"/>
                      </a:lnTo>
                      <a:lnTo>
                        <a:pt x="126" y="275"/>
                      </a:lnTo>
                      <a:lnTo>
                        <a:pt x="126" y="0"/>
                      </a:lnTo>
                      <a:lnTo>
                        <a:pt x="0" y="0"/>
                      </a:lnTo>
                      <a:lnTo>
                        <a:pt x="0" y="0"/>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45" name="Freeform 36"/>
                <p:cNvSpPr/>
                <p:nvPr/>
              </p:nvSpPr>
              <p:spPr bwMode="auto">
                <a:xfrm>
                  <a:off x="5216526" y="3151188"/>
                  <a:ext cx="198438" cy="319088"/>
                </a:xfrm>
                <a:custGeom>
                  <a:avLst/>
                  <a:gdLst>
                    <a:gd name="T0" fmla="*/ 0 w 125"/>
                    <a:gd name="T1" fmla="*/ 0 h 201"/>
                    <a:gd name="T2" fmla="*/ 0 w 125"/>
                    <a:gd name="T3" fmla="*/ 201 h 201"/>
                    <a:gd name="T4" fmla="*/ 125 w 125"/>
                    <a:gd name="T5" fmla="*/ 201 h 201"/>
                    <a:gd name="T6" fmla="*/ 125 w 125"/>
                    <a:gd name="T7" fmla="*/ 0 h 201"/>
                    <a:gd name="T8" fmla="*/ 0 w 125"/>
                    <a:gd name="T9" fmla="*/ 0 h 201"/>
                    <a:gd name="T10" fmla="*/ 0 w 125"/>
                    <a:gd name="T11" fmla="*/ 0 h 201"/>
                  </a:gdLst>
                  <a:ahLst/>
                  <a:cxnLst>
                    <a:cxn ang="0">
                      <a:pos x="T0" y="T1"/>
                    </a:cxn>
                    <a:cxn ang="0">
                      <a:pos x="T2" y="T3"/>
                    </a:cxn>
                    <a:cxn ang="0">
                      <a:pos x="T4" y="T5"/>
                    </a:cxn>
                    <a:cxn ang="0">
                      <a:pos x="T6" y="T7"/>
                    </a:cxn>
                    <a:cxn ang="0">
                      <a:pos x="T8" y="T9"/>
                    </a:cxn>
                    <a:cxn ang="0">
                      <a:pos x="T10" y="T11"/>
                    </a:cxn>
                  </a:cxnLst>
                  <a:rect l="0" t="0" r="r" b="b"/>
                  <a:pathLst>
                    <a:path w="125" h="201">
                      <a:moveTo>
                        <a:pt x="0" y="0"/>
                      </a:moveTo>
                      <a:lnTo>
                        <a:pt x="0" y="201"/>
                      </a:lnTo>
                      <a:lnTo>
                        <a:pt x="125" y="201"/>
                      </a:lnTo>
                      <a:lnTo>
                        <a:pt x="125" y="0"/>
                      </a:lnTo>
                      <a:lnTo>
                        <a:pt x="0" y="0"/>
                      </a:lnTo>
                      <a:lnTo>
                        <a:pt x="0" y="0"/>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46" name="Freeform 37"/>
                <p:cNvSpPr>
                  <a:spLocks noEditPoints="1"/>
                </p:cNvSpPr>
                <p:nvPr/>
              </p:nvSpPr>
              <p:spPr bwMode="auto">
                <a:xfrm>
                  <a:off x="4024313" y="1354138"/>
                  <a:ext cx="4143375" cy="4152900"/>
                </a:xfrm>
                <a:custGeom>
                  <a:avLst/>
                  <a:gdLst>
                    <a:gd name="T0" fmla="*/ 2610 w 2610"/>
                    <a:gd name="T1" fmla="*/ 258 h 2616"/>
                    <a:gd name="T2" fmla="*/ 2610 w 2610"/>
                    <a:gd name="T3" fmla="*/ 0 h 2616"/>
                    <a:gd name="T4" fmla="*/ 0 w 2610"/>
                    <a:gd name="T5" fmla="*/ 0 h 2616"/>
                    <a:gd name="T6" fmla="*/ 0 w 2610"/>
                    <a:gd name="T7" fmla="*/ 258 h 2616"/>
                    <a:gd name="T8" fmla="*/ 90 w 2610"/>
                    <a:gd name="T9" fmla="*/ 258 h 2616"/>
                    <a:gd name="T10" fmla="*/ 90 w 2610"/>
                    <a:gd name="T11" fmla="*/ 1596 h 2616"/>
                    <a:gd name="T12" fmla="*/ 0 w 2610"/>
                    <a:gd name="T13" fmla="*/ 1596 h 2616"/>
                    <a:gd name="T14" fmla="*/ 0 w 2610"/>
                    <a:gd name="T15" fmla="*/ 1854 h 2616"/>
                    <a:gd name="T16" fmla="*/ 1175 w 2610"/>
                    <a:gd name="T17" fmla="*/ 1854 h 2616"/>
                    <a:gd name="T18" fmla="*/ 1175 w 2610"/>
                    <a:gd name="T19" fmla="*/ 2361 h 2616"/>
                    <a:gd name="T20" fmla="*/ 651 w 2610"/>
                    <a:gd name="T21" fmla="*/ 2361 h 2616"/>
                    <a:gd name="T22" fmla="*/ 651 w 2610"/>
                    <a:gd name="T23" fmla="*/ 2616 h 2616"/>
                    <a:gd name="T24" fmla="*/ 1956 w 2610"/>
                    <a:gd name="T25" fmla="*/ 2616 h 2616"/>
                    <a:gd name="T26" fmla="*/ 1956 w 2610"/>
                    <a:gd name="T27" fmla="*/ 2361 h 2616"/>
                    <a:gd name="T28" fmla="*/ 1433 w 2610"/>
                    <a:gd name="T29" fmla="*/ 2361 h 2616"/>
                    <a:gd name="T30" fmla="*/ 1433 w 2610"/>
                    <a:gd name="T31" fmla="*/ 1854 h 2616"/>
                    <a:gd name="T32" fmla="*/ 2610 w 2610"/>
                    <a:gd name="T33" fmla="*/ 1854 h 2616"/>
                    <a:gd name="T34" fmla="*/ 2610 w 2610"/>
                    <a:gd name="T35" fmla="*/ 1596 h 2616"/>
                    <a:gd name="T36" fmla="*/ 2512 w 2610"/>
                    <a:gd name="T37" fmla="*/ 1596 h 2616"/>
                    <a:gd name="T38" fmla="*/ 2512 w 2610"/>
                    <a:gd name="T39" fmla="*/ 258 h 2616"/>
                    <a:gd name="T40" fmla="*/ 2610 w 2610"/>
                    <a:gd name="T41" fmla="*/ 258 h 2616"/>
                    <a:gd name="T42" fmla="*/ 2243 w 2610"/>
                    <a:gd name="T43" fmla="*/ 1582 h 2616"/>
                    <a:gd name="T44" fmla="*/ 358 w 2610"/>
                    <a:gd name="T45" fmla="*/ 1582 h 2616"/>
                    <a:gd name="T46" fmla="*/ 358 w 2610"/>
                    <a:gd name="T47" fmla="*/ 270 h 2616"/>
                    <a:gd name="T48" fmla="*/ 2243 w 2610"/>
                    <a:gd name="T49" fmla="*/ 270 h 2616"/>
                    <a:gd name="T50" fmla="*/ 2243 w 2610"/>
                    <a:gd name="T51" fmla="*/ 1582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10" h="2616">
                      <a:moveTo>
                        <a:pt x="2610" y="258"/>
                      </a:moveTo>
                      <a:lnTo>
                        <a:pt x="2610" y="0"/>
                      </a:lnTo>
                      <a:lnTo>
                        <a:pt x="0" y="0"/>
                      </a:lnTo>
                      <a:lnTo>
                        <a:pt x="0" y="258"/>
                      </a:lnTo>
                      <a:lnTo>
                        <a:pt x="90" y="258"/>
                      </a:lnTo>
                      <a:lnTo>
                        <a:pt x="90" y="1596"/>
                      </a:lnTo>
                      <a:lnTo>
                        <a:pt x="0" y="1596"/>
                      </a:lnTo>
                      <a:lnTo>
                        <a:pt x="0" y="1854"/>
                      </a:lnTo>
                      <a:lnTo>
                        <a:pt x="1175" y="1854"/>
                      </a:lnTo>
                      <a:lnTo>
                        <a:pt x="1175" y="2361"/>
                      </a:lnTo>
                      <a:lnTo>
                        <a:pt x="651" y="2361"/>
                      </a:lnTo>
                      <a:lnTo>
                        <a:pt x="651" y="2616"/>
                      </a:lnTo>
                      <a:lnTo>
                        <a:pt x="1956" y="2616"/>
                      </a:lnTo>
                      <a:lnTo>
                        <a:pt x="1956" y="2361"/>
                      </a:lnTo>
                      <a:lnTo>
                        <a:pt x="1433" y="2361"/>
                      </a:lnTo>
                      <a:lnTo>
                        <a:pt x="1433" y="1854"/>
                      </a:lnTo>
                      <a:lnTo>
                        <a:pt x="2610" y="1854"/>
                      </a:lnTo>
                      <a:lnTo>
                        <a:pt x="2610" y="1596"/>
                      </a:lnTo>
                      <a:lnTo>
                        <a:pt x="2512" y="1596"/>
                      </a:lnTo>
                      <a:lnTo>
                        <a:pt x="2512" y="258"/>
                      </a:lnTo>
                      <a:lnTo>
                        <a:pt x="2610" y="258"/>
                      </a:lnTo>
                      <a:close/>
                      <a:moveTo>
                        <a:pt x="2243" y="1582"/>
                      </a:moveTo>
                      <a:lnTo>
                        <a:pt x="358" y="1582"/>
                      </a:lnTo>
                      <a:lnTo>
                        <a:pt x="358" y="270"/>
                      </a:lnTo>
                      <a:lnTo>
                        <a:pt x="2243" y="270"/>
                      </a:lnTo>
                      <a:lnTo>
                        <a:pt x="2243" y="1582"/>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grpSp>
        </p:grpSp>
        <p:sp>
          <p:nvSpPr>
            <p:cNvPr id="19" name="矩形 18"/>
            <p:cNvSpPr/>
            <p:nvPr/>
          </p:nvSpPr>
          <p:spPr>
            <a:xfrm>
              <a:off x="7087703" y="2398197"/>
              <a:ext cx="983081" cy="2238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Adobe Gothic Std B" panose="020B0800000000000000" pitchFamily="34" charset="-128"/>
                </a:rPr>
                <a:t>加入标题</a:t>
              </a:r>
              <a:endParaRPr lang="zh-CN" altLang="en-US" sz="2000" dirty="0">
                <a:solidFill>
                  <a:schemeClr val="bg1"/>
                </a:solidFill>
                <a:latin typeface="Adobe Gothic Std B" panose="020B0800000000000000" pitchFamily="34" charset="-128"/>
              </a:endParaRPr>
            </a:p>
          </p:txBody>
        </p:sp>
        <p:grpSp>
          <p:nvGrpSpPr>
            <p:cNvPr id="20" name="组合 19"/>
            <p:cNvGrpSpPr/>
            <p:nvPr/>
          </p:nvGrpSpPr>
          <p:grpSpPr>
            <a:xfrm>
              <a:off x="6765974" y="1441531"/>
              <a:ext cx="837000" cy="837000"/>
              <a:chOff x="9021298" y="2668159"/>
              <a:chExt cx="1116000" cy="1116000"/>
            </a:xfrm>
            <a:grpFill/>
          </p:grpSpPr>
          <p:grpSp>
            <p:nvGrpSpPr>
              <p:cNvPr id="27" name="组合 26"/>
              <p:cNvGrpSpPr/>
              <p:nvPr/>
            </p:nvGrpSpPr>
            <p:grpSpPr>
              <a:xfrm>
                <a:off x="9021298" y="2668159"/>
                <a:ext cx="1116000" cy="1116000"/>
                <a:chOff x="1395283" y="2970986"/>
                <a:chExt cx="1116000" cy="1116000"/>
              </a:xfrm>
              <a:grpFill/>
            </p:grpSpPr>
            <p:sp>
              <p:nvSpPr>
                <p:cNvPr id="34" name="椭圆 33"/>
                <p:cNvSpPr/>
                <p:nvPr/>
              </p:nvSpPr>
              <p:spPr>
                <a:xfrm>
                  <a:off x="1395283" y="2970986"/>
                  <a:ext cx="1116000" cy="1116000"/>
                </a:xfrm>
                <a:prstGeom prst="ellipse">
                  <a:avLst/>
                </a:prstGeom>
                <a:grp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椭圆 34"/>
                <p:cNvSpPr/>
                <p:nvPr/>
              </p:nvSpPr>
              <p:spPr>
                <a:xfrm>
                  <a:off x="1503283" y="3078986"/>
                  <a:ext cx="900000" cy="900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椭圆 35"/>
                <p:cNvSpPr/>
                <p:nvPr/>
              </p:nvSpPr>
              <p:spPr>
                <a:xfrm>
                  <a:off x="1617268" y="3192971"/>
                  <a:ext cx="672029" cy="67202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8" name="组合 27"/>
              <p:cNvGrpSpPr/>
              <p:nvPr/>
            </p:nvGrpSpPr>
            <p:grpSpPr>
              <a:xfrm>
                <a:off x="9327140" y="3011257"/>
                <a:ext cx="500648" cy="390636"/>
                <a:chOff x="8949623" y="1963738"/>
                <a:chExt cx="3763963" cy="2936876"/>
              </a:xfrm>
              <a:grpFill/>
            </p:grpSpPr>
            <p:sp>
              <p:nvSpPr>
                <p:cNvPr id="29" name="Freeform 41"/>
                <p:cNvSpPr/>
                <p:nvPr/>
              </p:nvSpPr>
              <p:spPr bwMode="auto">
                <a:xfrm>
                  <a:off x="10105323" y="3703638"/>
                  <a:ext cx="642938" cy="1196975"/>
                </a:xfrm>
                <a:custGeom>
                  <a:avLst/>
                  <a:gdLst>
                    <a:gd name="T0" fmla="*/ 28 w 171"/>
                    <a:gd name="T1" fmla="*/ 318 h 318"/>
                    <a:gd name="T2" fmla="*/ 143 w 171"/>
                    <a:gd name="T3" fmla="*/ 318 h 318"/>
                    <a:gd name="T4" fmla="*/ 171 w 171"/>
                    <a:gd name="T5" fmla="*/ 291 h 318"/>
                    <a:gd name="T6" fmla="*/ 171 w 171"/>
                    <a:gd name="T7" fmla="*/ 43 h 318"/>
                    <a:gd name="T8" fmla="*/ 93 w 171"/>
                    <a:gd name="T9" fmla="*/ 0 h 318"/>
                    <a:gd name="T10" fmla="*/ 0 w 171"/>
                    <a:gd name="T11" fmla="*/ 55 h 318"/>
                    <a:gd name="T12" fmla="*/ 0 w 171"/>
                    <a:gd name="T13" fmla="*/ 291 h 318"/>
                    <a:gd name="T14" fmla="*/ 28 w 171"/>
                    <a:gd name="T15" fmla="*/ 318 h 3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318">
                      <a:moveTo>
                        <a:pt x="28" y="318"/>
                      </a:moveTo>
                      <a:cubicBezTo>
                        <a:pt x="66" y="318"/>
                        <a:pt x="105" y="318"/>
                        <a:pt x="143" y="318"/>
                      </a:cubicBezTo>
                      <a:cubicBezTo>
                        <a:pt x="158" y="318"/>
                        <a:pt x="171" y="306"/>
                        <a:pt x="171" y="291"/>
                      </a:cubicBezTo>
                      <a:cubicBezTo>
                        <a:pt x="171" y="43"/>
                        <a:pt x="171" y="43"/>
                        <a:pt x="171" y="43"/>
                      </a:cubicBezTo>
                      <a:cubicBezTo>
                        <a:pt x="93" y="0"/>
                        <a:pt x="93" y="0"/>
                        <a:pt x="93" y="0"/>
                      </a:cubicBezTo>
                      <a:cubicBezTo>
                        <a:pt x="0" y="55"/>
                        <a:pt x="0" y="55"/>
                        <a:pt x="0" y="55"/>
                      </a:cubicBezTo>
                      <a:cubicBezTo>
                        <a:pt x="0" y="291"/>
                        <a:pt x="0" y="291"/>
                        <a:pt x="0" y="291"/>
                      </a:cubicBezTo>
                      <a:cubicBezTo>
                        <a:pt x="0" y="306"/>
                        <a:pt x="13" y="318"/>
                        <a:pt x="28" y="318"/>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endParaRPr>
                </a:p>
              </p:txBody>
            </p:sp>
            <p:sp>
              <p:nvSpPr>
                <p:cNvPr id="30" name="Freeform 42"/>
                <p:cNvSpPr/>
                <p:nvPr/>
              </p:nvSpPr>
              <p:spPr bwMode="auto">
                <a:xfrm>
                  <a:off x="8949623" y="1963738"/>
                  <a:ext cx="3763963" cy="2203450"/>
                </a:xfrm>
                <a:custGeom>
                  <a:avLst/>
                  <a:gdLst>
                    <a:gd name="T0" fmla="*/ 0 w 2371"/>
                    <a:gd name="T1" fmla="*/ 1208 h 1388"/>
                    <a:gd name="T2" fmla="*/ 891 w 2371"/>
                    <a:gd name="T3" fmla="*/ 681 h 1388"/>
                    <a:gd name="T4" fmla="*/ 943 w 2371"/>
                    <a:gd name="T5" fmla="*/ 650 h 1388"/>
                    <a:gd name="T6" fmla="*/ 995 w 2371"/>
                    <a:gd name="T7" fmla="*/ 679 h 1388"/>
                    <a:gd name="T8" fmla="*/ 1263 w 2371"/>
                    <a:gd name="T9" fmla="*/ 826 h 1388"/>
                    <a:gd name="T10" fmla="*/ 1976 w 2371"/>
                    <a:gd name="T11" fmla="*/ 214 h 1388"/>
                    <a:gd name="T12" fmla="*/ 1874 w 2371"/>
                    <a:gd name="T13" fmla="*/ 98 h 1388"/>
                    <a:gd name="T14" fmla="*/ 2123 w 2371"/>
                    <a:gd name="T15" fmla="*/ 48 h 1388"/>
                    <a:gd name="T16" fmla="*/ 2371 w 2371"/>
                    <a:gd name="T17" fmla="*/ 0 h 1388"/>
                    <a:gd name="T18" fmla="*/ 2291 w 2371"/>
                    <a:gd name="T19" fmla="*/ 240 h 1388"/>
                    <a:gd name="T20" fmla="*/ 2208 w 2371"/>
                    <a:gd name="T21" fmla="*/ 482 h 1388"/>
                    <a:gd name="T22" fmla="*/ 2113 w 2371"/>
                    <a:gd name="T23" fmla="*/ 373 h 1388"/>
                    <a:gd name="T24" fmla="*/ 1343 w 2371"/>
                    <a:gd name="T25" fmla="*/ 1032 h 1388"/>
                    <a:gd name="T26" fmla="*/ 1289 w 2371"/>
                    <a:gd name="T27" fmla="*/ 1080 h 1388"/>
                    <a:gd name="T28" fmla="*/ 1225 w 2371"/>
                    <a:gd name="T29" fmla="*/ 1046 h 1388"/>
                    <a:gd name="T30" fmla="*/ 945 w 2371"/>
                    <a:gd name="T31" fmla="*/ 892 h 1388"/>
                    <a:gd name="T32" fmla="*/ 109 w 2371"/>
                    <a:gd name="T33" fmla="*/ 1388 h 1388"/>
                    <a:gd name="T34" fmla="*/ 0 w 2371"/>
                    <a:gd name="T35" fmla="*/ 1208 h 1388"/>
                    <a:gd name="T36" fmla="*/ 0 w 2371"/>
                    <a:gd name="T37" fmla="*/ 1208 h 1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1" h="1388">
                      <a:moveTo>
                        <a:pt x="0" y="1208"/>
                      </a:moveTo>
                      <a:lnTo>
                        <a:pt x="891" y="681"/>
                      </a:lnTo>
                      <a:lnTo>
                        <a:pt x="943" y="650"/>
                      </a:lnTo>
                      <a:lnTo>
                        <a:pt x="995" y="679"/>
                      </a:lnTo>
                      <a:lnTo>
                        <a:pt x="1263" y="826"/>
                      </a:lnTo>
                      <a:lnTo>
                        <a:pt x="1976" y="214"/>
                      </a:lnTo>
                      <a:lnTo>
                        <a:pt x="1874" y="98"/>
                      </a:lnTo>
                      <a:lnTo>
                        <a:pt x="2123" y="48"/>
                      </a:lnTo>
                      <a:lnTo>
                        <a:pt x="2371" y="0"/>
                      </a:lnTo>
                      <a:lnTo>
                        <a:pt x="2291" y="240"/>
                      </a:lnTo>
                      <a:lnTo>
                        <a:pt x="2208" y="482"/>
                      </a:lnTo>
                      <a:lnTo>
                        <a:pt x="2113" y="373"/>
                      </a:lnTo>
                      <a:lnTo>
                        <a:pt x="1343" y="1032"/>
                      </a:lnTo>
                      <a:lnTo>
                        <a:pt x="1289" y="1080"/>
                      </a:lnTo>
                      <a:lnTo>
                        <a:pt x="1225" y="1046"/>
                      </a:lnTo>
                      <a:lnTo>
                        <a:pt x="945" y="892"/>
                      </a:lnTo>
                      <a:lnTo>
                        <a:pt x="109" y="1388"/>
                      </a:lnTo>
                      <a:lnTo>
                        <a:pt x="0" y="1208"/>
                      </a:lnTo>
                      <a:lnTo>
                        <a:pt x="0" y="1208"/>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endParaRPr>
                </a:p>
              </p:txBody>
            </p:sp>
            <p:sp>
              <p:nvSpPr>
                <p:cNvPr id="31" name="Freeform 43"/>
                <p:cNvSpPr/>
                <p:nvPr/>
              </p:nvSpPr>
              <p:spPr bwMode="auto">
                <a:xfrm>
                  <a:off x="9206798" y="4065588"/>
                  <a:ext cx="638175" cy="835025"/>
                </a:xfrm>
                <a:custGeom>
                  <a:avLst/>
                  <a:gdLst>
                    <a:gd name="T0" fmla="*/ 27 w 170"/>
                    <a:gd name="T1" fmla="*/ 222 h 222"/>
                    <a:gd name="T2" fmla="*/ 142 w 170"/>
                    <a:gd name="T3" fmla="*/ 222 h 222"/>
                    <a:gd name="T4" fmla="*/ 170 w 170"/>
                    <a:gd name="T5" fmla="*/ 195 h 222"/>
                    <a:gd name="T6" fmla="*/ 170 w 170"/>
                    <a:gd name="T7" fmla="*/ 0 h 222"/>
                    <a:gd name="T8" fmla="*/ 0 w 170"/>
                    <a:gd name="T9" fmla="*/ 101 h 222"/>
                    <a:gd name="T10" fmla="*/ 0 w 170"/>
                    <a:gd name="T11" fmla="*/ 195 h 222"/>
                    <a:gd name="T12" fmla="*/ 27 w 170"/>
                    <a:gd name="T13" fmla="*/ 222 h 222"/>
                  </a:gdLst>
                  <a:ahLst/>
                  <a:cxnLst>
                    <a:cxn ang="0">
                      <a:pos x="T0" y="T1"/>
                    </a:cxn>
                    <a:cxn ang="0">
                      <a:pos x="T2" y="T3"/>
                    </a:cxn>
                    <a:cxn ang="0">
                      <a:pos x="T4" y="T5"/>
                    </a:cxn>
                    <a:cxn ang="0">
                      <a:pos x="T6" y="T7"/>
                    </a:cxn>
                    <a:cxn ang="0">
                      <a:pos x="T8" y="T9"/>
                    </a:cxn>
                    <a:cxn ang="0">
                      <a:pos x="T10" y="T11"/>
                    </a:cxn>
                    <a:cxn ang="0">
                      <a:pos x="T12" y="T13"/>
                    </a:cxn>
                  </a:cxnLst>
                  <a:rect l="0" t="0" r="r" b="b"/>
                  <a:pathLst>
                    <a:path w="170" h="222">
                      <a:moveTo>
                        <a:pt x="27" y="222"/>
                      </a:moveTo>
                      <a:cubicBezTo>
                        <a:pt x="142" y="222"/>
                        <a:pt x="142" y="222"/>
                        <a:pt x="142" y="222"/>
                      </a:cubicBezTo>
                      <a:cubicBezTo>
                        <a:pt x="158" y="222"/>
                        <a:pt x="170" y="210"/>
                        <a:pt x="170" y="195"/>
                      </a:cubicBezTo>
                      <a:cubicBezTo>
                        <a:pt x="170" y="0"/>
                        <a:pt x="170" y="0"/>
                        <a:pt x="170" y="0"/>
                      </a:cubicBezTo>
                      <a:cubicBezTo>
                        <a:pt x="0" y="101"/>
                        <a:pt x="0" y="101"/>
                        <a:pt x="0" y="101"/>
                      </a:cubicBezTo>
                      <a:cubicBezTo>
                        <a:pt x="0" y="195"/>
                        <a:pt x="0" y="195"/>
                        <a:pt x="0" y="195"/>
                      </a:cubicBezTo>
                      <a:cubicBezTo>
                        <a:pt x="0" y="210"/>
                        <a:pt x="12" y="222"/>
                        <a:pt x="27" y="222"/>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endParaRPr>
                </a:p>
              </p:txBody>
            </p:sp>
            <p:sp>
              <p:nvSpPr>
                <p:cNvPr id="32" name="Freeform 44"/>
                <p:cNvSpPr/>
                <p:nvPr/>
              </p:nvSpPr>
              <p:spPr bwMode="auto">
                <a:xfrm>
                  <a:off x="11007023" y="3470276"/>
                  <a:ext cx="639763" cy="1430338"/>
                </a:xfrm>
                <a:custGeom>
                  <a:avLst/>
                  <a:gdLst>
                    <a:gd name="T0" fmla="*/ 28 w 170"/>
                    <a:gd name="T1" fmla="*/ 380 h 380"/>
                    <a:gd name="T2" fmla="*/ 142 w 170"/>
                    <a:gd name="T3" fmla="*/ 380 h 380"/>
                    <a:gd name="T4" fmla="*/ 170 w 170"/>
                    <a:gd name="T5" fmla="*/ 353 h 380"/>
                    <a:gd name="T6" fmla="*/ 170 w 170"/>
                    <a:gd name="T7" fmla="*/ 4 h 380"/>
                    <a:gd name="T8" fmla="*/ 170 w 170"/>
                    <a:gd name="T9" fmla="*/ 0 h 380"/>
                    <a:gd name="T10" fmla="*/ 2 w 170"/>
                    <a:gd name="T11" fmla="*/ 144 h 380"/>
                    <a:gd name="T12" fmla="*/ 0 w 170"/>
                    <a:gd name="T13" fmla="*/ 143 h 380"/>
                    <a:gd name="T14" fmla="*/ 0 w 170"/>
                    <a:gd name="T15" fmla="*/ 353 h 380"/>
                    <a:gd name="T16" fmla="*/ 28 w 170"/>
                    <a:gd name="T17" fmla="*/ 38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380">
                      <a:moveTo>
                        <a:pt x="28" y="380"/>
                      </a:moveTo>
                      <a:cubicBezTo>
                        <a:pt x="66" y="380"/>
                        <a:pt x="104" y="380"/>
                        <a:pt x="142" y="380"/>
                      </a:cubicBezTo>
                      <a:cubicBezTo>
                        <a:pt x="158" y="380"/>
                        <a:pt x="170" y="368"/>
                        <a:pt x="170" y="353"/>
                      </a:cubicBezTo>
                      <a:cubicBezTo>
                        <a:pt x="170" y="237"/>
                        <a:pt x="170" y="121"/>
                        <a:pt x="170" y="4"/>
                      </a:cubicBezTo>
                      <a:cubicBezTo>
                        <a:pt x="170" y="3"/>
                        <a:pt x="170" y="2"/>
                        <a:pt x="170" y="0"/>
                      </a:cubicBezTo>
                      <a:cubicBezTo>
                        <a:pt x="2" y="144"/>
                        <a:pt x="2" y="144"/>
                        <a:pt x="2" y="144"/>
                      </a:cubicBezTo>
                      <a:cubicBezTo>
                        <a:pt x="0" y="143"/>
                        <a:pt x="0" y="143"/>
                        <a:pt x="0" y="143"/>
                      </a:cubicBezTo>
                      <a:cubicBezTo>
                        <a:pt x="0" y="353"/>
                        <a:pt x="0" y="353"/>
                        <a:pt x="0" y="353"/>
                      </a:cubicBezTo>
                      <a:cubicBezTo>
                        <a:pt x="0" y="368"/>
                        <a:pt x="12" y="380"/>
                        <a:pt x="28" y="380"/>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endParaRPr>
                </a:p>
              </p:txBody>
            </p:sp>
            <p:sp>
              <p:nvSpPr>
                <p:cNvPr id="33" name="Freeform 45"/>
                <p:cNvSpPr/>
                <p:nvPr/>
              </p:nvSpPr>
              <p:spPr bwMode="auto">
                <a:xfrm>
                  <a:off x="11905548" y="2921001"/>
                  <a:ext cx="642938" cy="1979613"/>
                </a:xfrm>
                <a:custGeom>
                  <a:avLst/>
                  <a:gdLst>
                    <a:gd name="T0" fmla="*/ 28 w 171"/>
                    <a:gd name="T1" fmla="*/ 526 h 526"/>
                    <a:gd name="T2" fmla="*/ 143 w 171"/>
                    <a:gd name="T3" fmla="*/ 526 h 526"/>
                    <a:gd name="T4" fmla="*/ 171 w 171"/>
                    <a:gd name="T5" fmla="*/ 499 h 526"/>
                    <a:gd name="T6" fmla="*/ 171 w 171"/>
                    <a:gd name="T7" fmla="*/ 78 h 526"/>
                    <a:gd name="T8" fmla="*/ 102 w 171"/>
                    <a:gd name="T9" fmla="*/ 0 h 526"/>
                    <a:gd name="T10" fmla="*/ 0 w 171"/>
                    <a:gd name="T11" fmla="*/ 87 h 526"/>
                    <a:gd name="T12" fmla="*/ 0 w 171"/>
                    <a:gd name="T13" fmla="*/ 499 h 526"/>
                    <a:gd name="T14" fmla="*/ 28 w 171"/>
                    <a:gd name="T15" fmla="*/ 526 h 5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526">
                      <a:moveTo>
                        <a:pt x="28" y="526"/>
                      </a:moveTo>
                      <a:cubicBezTo>
                        <a:pt x="143" y="526"/>
                        <a:pt x="143" y="526"/>
                        <a:pt x="143" y="526"/>
                      </a:cubicBezTo>
                      <a:cubicBezTo>
                        <a:pt x="158" y="526"/>
                        <a:pt x="171" y="514"/>
                        <a:pt x="171" y="499"/>
                      </a:cubicBezTo>
                      <a:cubicBezTo>
                        <a:pt x="171" y="78"/>
                        <a:pt x="171" y="78"/>
                        <a:pt x="171" y="78"/>
                      </a:cubicBezTo>
                      <a:cubicBezTo>
                        <a:pt x="102" y="0"/>
                        <a:pt x="102" y="0"/>
                        <a:pt x="102" y="0"/>
                      </a:cubicBezTo>
                      <a:cubicBezTo>
                        <a:pt x="0" y="87"/>
                        <a:pt x="0" y="87"/>
                        <a:pt x="0" y="87"/>
                      </a:cubicBezTo>
                      <a:cubicBezTo>
                        <a:pt x="0" y="499"/>
                        <a:pt x="0" y="499"/>
                        <a:pt x="0" y="499"/>
                      </a:cubicBezTo>
                      <a:cubicBezTo>
                        <a:pt x="0" y="514"/>
                        <a:pt x="13" y="526"/>
                        <a:pt x="28" y="526"/>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endParaRPr>
                </a:p>
              </p:txBody>
            </p:sp>
          </p:grpSp>
        </p:grpSp>
        <p:cxnSp>
          <p:nvCxnSpPr>
            <p:cNvPr id="21" name="直接连接符 20"/>
            <p:cNvCxnSpPr>
              <a:stCxn id="80" idx="6"/>
              <a:endCxn id="77" idx="1"/>
            </p:cNvCxnSpPr>
            <p:nvPr/>
          </p:nvCxnSpPr>
          <p:spPr>
            <a:xfrm>
              <a:off x="1883463" y="2087152"/>
              <a:ext cx="343195" cy="33142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916236" y="2801214"/>
              <a:ext cx="909068" cy="47948"/>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flipV="1">
              <a:off x="3738472" y="2499791"/>
              <a:ext cx="86832" cy="31671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814543" y="2810104"/>
              <a:ext cx="661496" cy="287016"/>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5" idx="7"/>
              <a:endCxn id="47" idx="3"/>
            </p:cNvCxnSpPr>
            <p:nvPr/>
          </p:nvCxnSpPr>
          <p:spPr>
            <a:xfrm flipV="1">
              <a:off x="5177554" y="2884119"/>
              <a:ext cx="699230" cy="68972"/>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47" idx="6"/>
              <a:endCxn id="34" idx="3"/>
            </p:cNvCxnSpPr>
            <p:nvPr/>
          </p:nvCxnSpPr>
          <p:spPr>
            <a:xfrm flipV="1">
              <a:off x="6591208" y="2155956"/>
              <a:ext cx="297341" cy="432239"/>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250" fill="hold"/>
                                        <p:tgtEl>
                                          <p:spTgt spid="5"/>
                                        </p:tgtEl>
                                        <p:attrNameLst>
                                          <p:attrName>ppt_x</p:attrName>
                                        </p:attrNameLst>
                                      </p:cBhvr>
                                      <p:tavLst>
                                        <p:tav tm="0">
                                          <p:val>
                                            <p:strVal val="0-#ppt_w/2"/>
                                          </p:val>
                                        </p:tav>
                                        <p:tav tm="100000">
                                          <p:val>
                                            <p:strVal val="#ppt_x"/>
                                          </p:val>
                                        </p:tav>
                                      </p:tavLst>
                                    </p:anim>
                                    <p:anim calcmode="lin" valueType="num">
                                      <p:cBhvr additive="base">
                                        <p:cTn id="12" dur="1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Rectangle 22"/>
          <p:cNvSpPr/>
          <p:nvPr/>
        </p:nvSpPr>
        <p:spPr>
          <a:xfrm>
            <a:off x="6166300" y="2864737"/>
            <a:ext cx="4836590" cy="1384995"/>
          </a:xfrm>
          <a:prstGeom prst="rect">
            <a:avLst/>
          </a:prstGeom>
        </p:spPr>
        <p:txBody>
          <a:bodyPr wrap="square">
            <a:spAutoFit/>
          </a:bodyPr>
          <a:lstStyle/>
          <a:p>
            <a:pPr>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点击添加文本点击添加文本    点击添加文本点击添加文本点击添加文本点击添加文本    点击添加文本点击添加文本点击添加文本点击添加文本    点击添加文本点击添加文本点击添加文本点击添加文本    点击添加文本点击添加文本点击添加文本点击添加文本    点击添加文本点击添加文本点击添加文本点击添加文本    点击添加文本点击添加文</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6" name="TextBox 22"/>
          <p:cNvSpPr txBox="1"/>
          <p:nvPr/>
        </p:nvSpPr>
        <p:spPr>
          <a:xfrm>
            <a:off x="6248310" y="2232406"/>
            <a:ext cx="1467045" cy="253916"/>
          </a:xfrm>
          <a:prstGeom prst="roundRect">
            <a:avLst>
              <a:gd name="adj" fmla="val 0"/>
            </a:avLst>
          </a:prstGeom>
          <a:solidFill>
            <a:schemeClr val="bg1"/>
          </a:solidFill>
        </p:spPr>
        <p:txBody>
          <a:bodyPr wrap="square" rtlCol="0">
            <a:spAutoFit/>
          </a:bodyPr>
          <a:lstStyle/>
          <a:p>
            <a:r>
              <a:rPr lang="zh-CN" altLang="en-US" sz="1050" dirty="0">
                <a:solidFill>
                  <a:srgbClr val="11746F"/>
                </a:solidFill>
                <a:latin typeface="Open Sans" panose="020B0606030504020204" pitchFamily="34" charset="0"/>
                <a:ea typeface="Open Sans" panose="020B0606030504020204" pitchFamily="34" charset="0"/>
                <a:cs typeface="Open Sans" panose="020B0606030504020204" pitchFamily="34" charset="0"/>
              </a:rPr>
              <a:t>加入你的标题描述</a:t>
            </a:r>
            <a:endParaRPr lang="en-US" sz="1050" dirty="0">
              <a:solidFill>
                <a:srgbClr val="11746F"/>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26"/>
          <p:cNvSpPr/>
          <p:nvPr/>
        </p:nvSpPr>
        <p:spPr>
          <a:xfrm>
            <a:off x="6166300" y="4378392"/>
            <a:ext cx="4704900" cy="1384995"/>
          </a:xfrm>
          <a:prstGeom prst="rect">
            <a:avLst/>
          </a:prstGeom>
        </p:spPr>
        <p:txBody>
          <a:bodyPr wrap="square">
            <a:spAutoFit/>
          </a:bodyPr>
          <a:lstStyle/>
          <a:p>
            <a:pPr>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点击添加文本点击添加文本    点击添加文本点击添加文本点击添加文本点击添加文本    点击添加文本点击添加文本点击添加文本点击添加文本    点击添加文本点击添加文本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a:p>
            <a:pPr>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点击添加文本点击添加文本    点击添加文本点击添加文本点击添加文本点击添加文本    点击添加文本点击添加文本点击添加文本点击添加文本    点击添加文本点击添加文本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a:p>
            <a:pPr>
              <a:defRPr/>
            </a:pP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grpSp>
        <p:nvGrpSpPr>
          <p:cNvPr id="9" name="7 4"/>
          <p:cNvGrpSpPr/>
          <p:nvPr>
            <p:custDataLst>
              <p:tags r:id="rId1"/>
            </p:custDataLst>
          </p:nvPr>
        </p:nvGrpSpPr>
        <p:grpSpPr>
          <a:xfrm>
            <a:off x="1509133" y="2232406"/>
            <a:ext cx="3821152" cy="3819324"/>
            <a:chOff x="4320074" y="2124551"/>
            <a:chExt cx="3324225" cy="3322637"/>
          </a:xfrm>
          <a:noFill/>
        </p:grpSpPr>
        <p:sp>
          <p:nvSpPr>
            <p:cNvPr id="10" name="3"/>
            <p:cNvSpPr/>
            <p:nvPr/>
          </p:nvSpPr>
          <p:spPr bwMode="auto">
            <a:xfrm>
              <a:off x="4320074" y="2124551"/>
              <a:ext cx="1624012" cy="1624012"/>
            </a:xfrm>
            <a:custGeom>
              <a:avLst/>
              <a:gdLst>
                <a:gd name="T0" fmla="*/ 0 w 1624031"/>
                <a:gd name="T1" fmla="*/ 1623955 h 1624031"/>
                <a:gd name="T2" fmla="*/ 1623955 w 1624031"/>
                <a:gd name="T3" fmla="*/ 0 h 1624031"/>
                <a:gd name="T4" fmla="*/ 1623955 w 1624031"/>
                <a:gd name="T5" fmla="*/ 1623955 h 1624031"/>
                <a:gd name="T6" fmla="*/ 0 w 1624031"/>
                <a:gd name="T7" fmla="*/ 1623955 h 16240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031" h="1624031">
                  <a:moveTo>
                    <a:pt x="0" y="1624031"/>
                  </a:moveTo>
                  <a:cubicBezTo>
                    <a:pt x="0" y="727103"/>
                    <a:pt x="727103" y="0"/>
                    <a:pt x="1624031" y="0"/>
                  </a:cubicBezTo>
                  <a:lnTo>
                    <a:pt x="1624031" y="1624031"/>
                  </a:lnTo>
                  <a:lnTo>
                    <a:pt x="0" y="1624031"/>
                  </a:lnTo>
                  <a:close/>
                </a:path>
              </a:pathLst>
            </a:custGeom>
            <a:grpFill/>
            <a:ln>
              <a:solidFill>
                <a:schemeClr val="bg1"/>
              </a:solidFill>
            </a:ln>
          </p:spPr>
          <p:txBody>
            <a:bodyPr lIns="546788" tIns="546788" rIns="71120" bIns="71120" anchor="ctr"/>
            <a:lstStyle/>
            <a:p>
              <a:endParaRPr lang="zh-CN" altLang="en-US"/>
            </a:p>
          </p:txBody>
        </p:sp>
        <p:sp>
          <p:nvSpPr>
            <p:cNvPr id="13" name="7 4"/>
            <p:cNvSpPr/>
            <p:nvPr/>
          </p:nvSpPr>
          <p:spPr bwMode="auto">
            <a:xfrm>
              <a:off x="6020286" y="2124551"/>
              <a:ext cx="1624013" cy="1624012"/>
            </a:xfrm>
            <a:custGeom>
              <a:avLst/>
              <a:gdLst>
                <a:gd name="T0" fmla="*/ 0 w 1624031"/>
                <a:gd name="T1" fmla="*/ 0 h 1624031"/>
                <a:gd name="T2" fmla="*/ 1623959 w 1624031"/>
                <a:gd name="T3" fmla="*/ 1623955 h 1624031"/>
                <a:gd name="T4" fmla="*/ 0 w 1624031"/>
                <a:gd name="T5" fmla="*/ 1623955 h 1624031"/>
                <a:gd name="T6" fmla="*/ 0 w 1624031"/>
                <a:gd name="T7" fmla="*/ 0 h 16240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031" h="1624031">
                  <a:moveTo>
                    <a:pt x="0" y="0"/>
                  </a:moveTo>
                  <a:cubicBezTo>
                    <a:pt x="896928" y="0"/>
                    <a:pt x="1624031" y="727103"/>
                    <a:pt x="1624031" y="1624031"/>
                  </a:cubicBezTo>
                  <a:lnTo>
                    <a:pt x="0" y="1624031"/>
                  </a:lnTo>
                  <a:lnTo>
                    <a:pt x="0" y="0"/>
                  </a:lnTo>
                  <a:close/>
                </a:path>
              </a:pathLst>
            </a:custGeom>
            <a:grpFill/>
            <a:ln>
              <a:solidFill>
                <a:schemeClr val="bg1"/>
              </a:solidFill>
            </a:ln>
          </p:spPr>
          <p:txBody>
            <a:bodyPr lIns="71120" tIns="546788" rIns="546788" bIns="71120" anchor="ctr"/>
            <a:lstStyle/>
            <a:p>
              <a:endParaRPr lang="zh-CN" altLang="en-US"/>
            </a:p>
          </p:txBody>
        </p:sp>
        <p:sp>
          <p:nvSpPr>
            <p:cNvPr id="14" name="5"/>
            <p:cNvSpPr/>
            <p:nvPr/>
          </p:nvSpPr>
          <p:spPr bwMode="auto">
            <a:xfrm>
              <a:off x="6020286" y="3823176"/>
              <a:ext cx="1624013" cy="1624012"/>
            </a:xfrm>
            <a:custGeom>
              <a:avLst/>
              <a:gdLst>
                <a:gd name="T0" fmla="*/ 1623959 w 1624031"/>
                <a:gd name="T1" fmla="*/ 0 h 1624031"/>
                <a:gd name="T2" fmla="*/ 0 w 1624031"/>
                <a:gd name="T3" fmla="*/ 1623955 h 1624031"/>
                <a:gd name="T4" fmla="*/ 0 w 1624031"/>
                <a:gd name="T5" fmla="*/ 0 h 1624031"/>
                <a:gd name="T6" fmla="*/ 1623959 w 1624031"/>
                <a:gd name="T7" fmla="*/ 0 h 16240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031" h="1624031">
                  <a:moveTo>
                    <a:pt x="1624031" y="0"/>
                  </a:moveTo>
                  <a:cubicBezTo>
                    <a:pt x="1624031" y="896928"/>
                    <a:pt x="896928" y="1624031"/>
                    <a:pt x="0" y="1624031"/>
                  </a:cubicBezTo>
                  <a:lnTo>
                    <a:pt x="0" y="0"/>
                  </a:lnTo>
                  <a:lnTo>
                    <a:pt x="1624031" y="0"/>
                  </a:lnTo>
                  <a:close/>
                </a:path>
              </a:pathLst>
            </a:custGeom>
            <a:grpFill/>
            <a:ln>
              <a:solidFill>
                <a:schemeClr val="bg1"/>
              </a:solidFill>
            </a:ln>
          </p:spPr>
          <p:txBody>
            <a:bodyPr lIns="71120" tIns="71121" rIns="546788" bIns="546788" anchor="ctr"/>
            <a:lstStyle/>
            <a:p>
              <a:endParaRPr lang="zh-CN" altLang="en-US"/>
            </a:p>
          </p:txBody>
        </p:sp>
        <p:sp>
          <p:nvSpPr>
            <p:cNvPr id="15" name="6"/>
            <p:cNvSpPr/>
            <p:nvPr/>
          </p:nvSpPr>
          <p:spPr bwMode="auto">
            <a:xfrm>
              <a:off x="4320074" y="3823176"/>
              <a:ext cx="1624012" cy="1624012"/>
            </a:xfrm>
            <a:custGeom>
              <a:avLst/>
              <a:gdLst>
                <a:gd name="T0" fmla="*/ 1623955 w 1624031"/>
                <a:gd name="T1" fmla="*/ 1623955 h 1624031"/>
                <a:gd name="T2" fmla="*/ 0 w 1624031"/>
                <a:gd name="T3" fmla="*/ 0 h 1624031"/>
                <a:gd name="T4" fmla="*/ 1623955 w 1624031"/>
                <a:gd name="T5" fmla="*/ 0 h 1624031"/>
                <a:gd name="T6" fmla="*/ 1623955 w 1624031"/>
                <a:gd name="T7" fmla="*/ 1623955 h 16240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031" h="1624031">
                  <a:moveTo>
                    <a:pt x="1624031" y="1624031"/>
                  </a:moveTo>
                  <a:cubicBezTo>
                    <a:pt x="727103" y="1624031"/>
                    <a:pt x="0" y="896928"/>
                    <a:pt x="0" y="0"/>
                  </a:cubicBezTo>
                  <a:lnTo>
                    <a:pt x="1624031" y="0"/>
                  </a:lnTo>
                  <a:lnTo>
                    <a:pt x="1624031" y="1624031"/>
                  </a:lnTo>
                  <a:close/>
                </a:path>
              </a:pathLst>
            </a:custGeom>
            <a:grpFill/>
            <a:ln>
              <a:solidFill>
                <a:schemeClr val="bg1"/>
              </a:solidFill>
            </a:ln>
          </p:spPr>
          <p:txBody>
            <a:bodyPr lIns="546788" tIns="71120" rIns="71120" bIns="546788" anchor="ctr"/>
            <a:lstStyle/>
            <a:p>
              <a:endParaRPr lang="zh-CN" altLang="en-US"/>
            </a:p>
          </p:txBody>
        </p:sp>
        <p:sp>
          <p:nvSpPr>
            <p:cNvPr id="16" name="环形箭头 7"/>
            <p:cNvSpPr/>
            <p:nvPr/>
          </p:nvSpPr>
          <p:spPr bwMode="auto">
            <a:xfrm>
              <a:off x="5701199" y="3448526"/>
              <a:ext cx="561975" cy="487362"/>
            </a:xfrm>
            <a:custGeom>
              <a:avLst/>
              <a:gdLst>
                <a:gd name="T0" fmla="*/ 30747 w 560722"/>
                <a:gd name="T1" fmla="*/ 243348 h 487584"/>
                <a:gd name="T2" fmla="*/ 251893 w 560722"/>
                <a:gd name="T3" fmla="*/ 32031 h 487584"/>
                <a:gd name="T4" fmla="*/ 521061 w 560722"/>
                <a:gd name="T5" fmla="*/ 173521 h 487584"/>
                <a:gd name="T6" fmla="*/ 548907 w 560722"/>
                <a:gd name="T7" fmla="*/ 173521 h 487584"/>
                <a:gd name="T8" fmla="*/ 504256 w 560722"/>
                <a:gd name="T9" fmla="*/ 243348 h 487584"/>
                <a:gd name="T10" fmla="*/ 425918 w 560722"/>
                <a:gd name="T11" fmla="*/ 173521 h 487584"/>
                <a:gd name="T12" fmla="*/ 452230 w 560722"/>
                <a:gd name="T13" fmla="*/ 173521 h 487584"/>
                <a:gd name="T14" fmla="*/ 252514 w 560722"/>
                <a:gd name="T15" fmla="*/ 93198 h 487584"/>
                <a:gd name="T16" fmla="*/ 92242 w 560722"/>
                <a:gd name="T17" fmla="*/ 243348 h 487584"/>
                <a:gd name="T18" fmla="*/ 30747 w 560722"/>
                <a:gd name="T19" fmla="*/ 243348 h 4875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60722" h="487584">
                  <a:moveTo>
                    <a:pt x="30474" y="243792"/>
                  </a:moveTo>
                  <a:cubicBezTo>
                    <a:pt x="30474" y="136117"/>
                    <a:pt x="124476" y="45322"/>
                    <a:pt x="249654" y="32091"/>
                  </a:cubicBezTo>
                  <a:cubicBezTo>
                    <a:pt x="366608" y="19729"/>
                    <a:pt x="477783" y="78800"/>
                    <a:pt x="516429" y="173837"/>
                  </a:cubicBezTo>
                  <a:lnTo>
                    <a:pt x="544028" y="173837"/>
                  </a:lnTo>
                  <a:lnTo>
                    <a:pt x="499774" y="243792"/>
                  </a:lnTo>
                  <a:lnTo>
                    <a:pt x="422132" y="173837"/>
                  </a:lnTo>
                  <a:lnTo>
                    <a:pt x="448210" y="173837"/>
                  </a:lnTo>
                  <a:cubicBezTo>
                    <a:pt x="410722" y="115338"/>
                    <a:pt x="330879" y="82879"/>
                    <a:pt x="250269" y="93367"/>
                  </a:cubicBezTo>
                  <a:cubicBezTo>
                    <a:pt x="158720" y="105278"/>
                    <a:pt x="91422" y="169008"/>
                    <a:pt x="91422" y="243792"/>
                  </a:cubicBezTo>
                  <a:lnTo>
                    <a:pt x="30474" y="243792"/>
                  </a:lnTo>
                  <a:close/>
                </a:path>
              </a:pathLst>
            </a:custGeom>
            <a:grpFill/>
            <a:ln w="9525">
              <a:solidFill>
                <a:schemeClr val="bg1"/>
              </a:solidFill>
              <a:round/>
            </a:ln>
          </p:spPr>
          <p:txBody>
            <a:bodyPr/>
            <a:lstStyle/>
            <a:p>
              <a:endParaRPr lang="zh-CN" altLang="en-US"/>
            </a:p>
          </p:txBody>
        </p:sp>
        <p:sp>
          <p:nvSpPr>
            <p:cNvPr id="17" name="环形箭头 8"/>
            <p:cNvSpPr/>
            <p:nvPr/>
          </p:nvSpPr>
          <p:spPr bwMode="auto">
            <a:xfrm rot="10800000">
              <a:off x="5701199" y="3635851"/>
              <a:ext cx="561975" cy="487362"/>
            </a:xfrm>
            <a:custGeom>
              <a:avLst/>
              <a:gdLst>
                <a:gd name="T0" fmla="*/ 30747 w 560722"/>
                <a:gd name="T1" fmla="*/ 243348 h 487584"/>
                <a:gd name="T2" fmla="*/ 251893 w 560722"/>
                <a:gd name="T3" fmla="*/ 32031 h 487584"/>
                <a:gd name="T4" fmla="*/ 521061 w 560722"/>
                <a:gd name="T5" fmla="*/ 173521 h 487584"/>
                <a:gd name="T6" fmla="*/ 548907 w 560722"/>
                <a:gd name="T7" fmla="*/ 173521 h 487584"/>
                <a:gd name="T8" fmla="*/ 504256 w 560722"/>
                <a:gd name="T9" fmla="*/ 243348 h 487584"/>
                <a:gd name="T10" fmla="*/ 425918 w 560722"/>
                <a:gd name="T11" fmla="*/ 173521 h 487584"/>
                <a:gd name="T12" fmla="*/ 452230 w 560722"/>
                <a:gd name="T13" fmla="*/ 173521 h 487584"/>
                <a:gd name="T14" fmla="*/ 252514 w 560722"/>
                <a:gd name="T15" fmla="*/ 93198 h 487584"/>
                <a:gd name="T16" fmla="*/ 92242 w 560722"/>
                <a:gd name="T17" fmla="*/ 243348 h 487584"/>
                <a:gd name="T18" fmla="*/ 30747 w 560722"/>
                <a:gd name="T19" fmla="*/ 243348 h 4875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60722" h="487584">
                  <a:moveTo>
                    <a:pt x="30474" y="243792"/>
                  </a:moveTo>
                  <a:cubicBezTo>
                    <a:pt x="30474" y="136117"/>
                    <a:pt x="124476" y="45322"/>
                    <a:pt x="249654" y="32091"/>
                  </a:cubicBezTo>
                  <a:cubicBezTo>
                    <a:pt x="366608" y="19729"/>
                    <a:pt x="477783" y="78800"/>
                    <a:pt x="516429" y="173837"/>
                  </a:cubicBezTo>
                  <a:lnTo>
                    <a:pt x="544028" y="173837"/>
                  </a:lnTo>
                  <a:lnTo>
                    <a:pt x="499774" y="243792"/>
                  </a:lnTo>
                  <a:lnTo>
                    <a:pt x="422132" y="173837"/>
                  </a:lnTo>
                  <a:lnTo>
                    <a:pt x="448210" y="173837"/>
                  </a:lnTo>
                  <a:cubicBezTo>
                    <a:pt x="410722" y="115338"/>
                    <a:pt x="330879" y="82879"/>
                    <a:pt x="250269" y="93367"/>
                  </a:cubicBezTo>
                  <a:cubicBezTo>
                    <a:pt x="158720" y="105278"/>
                    <a:pt x="91422" y="169008"/>
                    <a:pt x="91422" y="243792"/>
                  </a:cubicBezTo>
                  <a:lnTo>
                    <a:pt x="30474" y="243792"/>
                  </a:lnTo>
                  <a:close/>
                </a:path>
              </a:pathLst>
            </a:custGeom>
            <a:grpFill/>
            <a:ln w="9525">
              <a:solidFill>
                <a:schemeClr val="bg1"/>
              </a:solidFill>
              <a:round/>
            </a:ln>
          </p:spPr>
          <p:txBody>
            <a:bodyPr/>
            <a:lstStyle/>
            <a:p>
              <a:endParaRPr lang="zh-CN" altLang="en-US"/>
            </a:p>
          </p:txBody>
        </p:sp>
        <p:sp>
          <p:nvSpPr>
            <p:cNvPr id="18" name="1"/>
            <p:cNvSpPr txBox="1"/>
            <p:nvPr/>
          </p:nvSpPr>
          <p:spPr>
            <a:xfrm>
              <a:off x="6339374" y="2787787"/>
              <a:ext cx="737419" cy="646331"/>
            </a:xfrm>
            <a:prstGeom prst="rect">
              <a:avLst/>
            </a:prstGeom>
            <a:grpFill/>
            <a:ln>
              <a:noFill/>
            </a:ln>
          </p:spPr>
          <p:txBody>
            <a:bodyPr wrap="square" rtlCol="0">
              <a:spAutoFit/>
            </a:bodyPr>
            <a:lstStyle/>
            <a:p>
              <a:r>
                <a:rPr lang="en-US" altLang="zh-CN" sz="3600" dirty="0">
                  <a:solidFill>
                    <a:schemeClr val="bg1"/>
                  </a:solidFill>
                  <a:latin typeface="Impact" panose="020B0806030902050204" pitchFamily="34" charset="0"/>
                </a:rPr>
                <a:t>01</a:t>
              </a:r>
              <a:endParaRPr lang="zh-CN" altLang="en-US" sz="3600" dirty="0">
                <a:solidFill>
                  <a:schemeClr val="bg1"/>
                </a:solidFill>
                <a:latin typeface="Impact" panose="020B0806030902050204" pitchFamily="34" charset="0"/>
              </a:endParaRPr>
            </a:p>
          </p:txBody>
        </p:sp>
        <p:sp>
          <p:nvSpPr>
            <p:cNvPr id="19" name="51"/>
            <p:cNvSpPr txBox="1"/>
            <p:nvPr/>
          </p:nvSpPr>
          <p:spPr>
            <a:xfrm>
              <a:off x="6339374" y="4282037"/>
              <a:ext cx="737419" cy="646331"/>
            </a:xfrm>
            <a:prstGeom prst="rect">
              <a:avLst/>
            </a:prstGeom>
            <a:grpFill/>
            <a:ln>
              <a:noFill/>
            </a:ln>
          </p:spPr>
          <p:txBody>
            <a:bodyPr wrap="square" rtlCol="0">
              <a:spAutoFit/>
            </a:bodyPr>
            <a:lstStyle/>
            <a:p>
              <a:r>
                <a:rPr lang="en-US" altLang="zh-CN" sz="3600" dirty="0">
                  <a:solidFill>
                    <a:schemeClr val="bg1"/>
                  </a:solidFill>
                  <a:latin typeface="Impact" panose="020B0806030902050204" pitchFamily="34" charset="0"/>
                </a:rPr>
                <a:t>02</a:t>
              </a:r>
              <a:endParaRPr lang="zh-CN" altLang="en-US" sz="3600" dirty="0">
                <a:solidFill>
                  <a:schemeClr val="bg1"/>
                </a:solidFill>
                <a:latin typeface="Impact" panose="020B0806030902050204" pitchFamily="34" charset="0"/>
              </a:endParaRPr>
            </a:p>
          </p:txBody>
        </p:sp>
        <p:sp>
          <p:nvSpPr>
            <p:cNvPr id="20" name="52"/>
            <p:cNvSpPr txBox="1"/>
            <p:nvPr/>
          </p:nvSpPr>
          <p:spPr>
            <a:xfrm>
              <a:off x="5003595" y="2816373"/>
              <a:ext cx="737419" cy="646331"/>
            </a:xfrm>
            <a:prstGeom prst="rect">
              <a:avLst/>
            </a:prstGeom>
            <a:grpFill/>
            <a:ln>
              <a:noFill/>
            </a:ln>
          </p:spPr>
          <p:txBody>
            <a:bodyPr wrap="square" rtlCol="0">
              <a:spAutoFit/>
            </a:bodyPr>
            <a:lstStyle/>
            <a:p>
              <a:r>
                <a:rPr lang="en-US" altLang="zh-CN" sz="3600" dirty="0">
                  <a:solidFill>
                    <a:schemeClr val="bg1"/>
                  </a:solidFill>
                  <a:latin typeface="Impact" panose="020B0806030902050204" pitchFamily="34" charset="0"/>
                </a:rPr>
                <a:t>04</a:t>
              </a:r>
              <a:endParaRPr lang="zh-CN" altLang="en-US" sz="3600" dirty="0">
                <a:solidFill>
                  <a:schemeClr val="bg1"/>
                </a:solidFill>
                <a:latin typeface="Impact" panose="020B0806030902050204" pitchFamily="34" charset="0"/>
              </a:endParaRPr>
            </a:p>
          </p:txBody>
        </p:sp>
        <p:sp>
          <p:nvSpPr>
            <p:cNvPr id="21" name="53"/>
            <p:cNvSpPr txBox="1"/>
            <p:nvPr/>
          </p:nvSpPr>
          <p:spPr>
            <a:xfrm>
              <a:off x="5003595" y="4310623"/>
              <a:ext cx="737419" cy="646331"/>
            </a:xfrm>
            <a:prstGeom prst="rect">
              <a:avLst/>
            </a:prstGeom>
            <a:grpFill/>
            <a:ln>
              <a:noFill/>
            </a:ln>
          </p:spPr>
          <p:txBody>
            <a:bodyPr wrap="square" rtlCol="0">
              <a:spAutoFit/>
            </a:bodyPr>
            <a:lstStyle/>
            <a:p>
              <a:r>
                <a:rPr lang="en-US" altLang="zh-CN" sz="3600" dirty="0">
                  <a:solidFill>
                    <a:schemeClr val="bg1"/>
                  </a:solidFill>
                  <a:latin typeface="Impact" panose="020B0806030902050204" pitchFamily="34" charset="0"/>
                </a:rPr>
                <a:t>03</a:t>
              </a:r>
              <a:endParaRPr lang="zh-CN" altLang="en-US" sz="3600" dirty="0">
                <a:solidFill>
                  <a:schemeClr val="bg1"/>
                </a:solidFill>
                <a:latin typeface="Impact" panose="020B080603090205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750"/>
                                        <p:tgtEl>
                                          <p:spTgt spid="6"/>
                                        </p:tgtEl>
                                      </p:cBhvr>
                                    </p:animEffect>
                                    <p:anim calcmode="lin" valueType="num">
                                      <p:cBhvr>
                                        <p:cTn id="21" dur="750" fill="hold"/>
                                        <p:tgtEl>
                                          <p:spTgt spid="6"/>
                                        </p:tgtEl>
                                        <p:attrNameLst>
                                          <p:attrName>ppt_x</p:attrName>
                                        </p:attrNameLst>
                                      </p:cBhvr>
                                      <p:tavLst>
                                        <p:tav tm="0">
                                          <p:val>
                                            <p:strVal val="#ppt_x"/>
                                          </p:val>
                                        </p:tav>
                                        <p:tav tm="100000">
                                          <p:val>
                                            <p:strVal val="#ppt_x"/>
                                          </p:val>
                                        </p:tav>
                                      </p:tavLst>
                                    </p:anim>
                                    <p:anim calcmode="lin" valueType="num">
                                      <p:cBhvr>
                                        <p:cTn id="22" dur="75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750"/>
                                        <p:tgtEl>
                                          <p:spTgt spid="7"/>
                                        </p:tgtEl>
                                      </p:cBhvr>
                                    </p:animEffect>
                                    <p:anim calcmode="lin" valueType="num">
                                      <p:cBhvr>
                                        <p:cTn id="26" dur="750" fill="hold"/>
                                        <p:tgtEl>
                                          <p:spTgt spid="7"/>
                                        </p:tgtEl>
                                        <p:attrNameLst>
                                          <p:attrName>ppt_x</p:attrName>
                                        </p:attrNameLst>
                                      </p:cBhvr>
                                      <p:tavLst>
                                        <p:tav tm="0">
                                          <p:val>
                                            <p:strVal val="#ppt_x"/>
                                          </p:val>
                                        </p:tav>
                                        <p:tav tm="100000">
                                          <p:val>
                                            <p:strVal val="#ppt_x"/>
                                          </p:val>
                                        </p:tav>
                                      </p:tavLst>
                                    </p:anim>
                                    <p:anim calcmode="lin" valueType="num">
                                      <p:cBhvr>
                                        <p:cTn id="27" dur="7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3790463" y="1613222"/>
            <a:ext cx="1179252" cy="2899992"/>
          </a:xfrm>
          <a:prstGeom prst="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400" spc="300" dirty="0">
                <a:latin typeface="华文新魏" panose="02010800040101010101" pitchFamily="2" charset="-122"/>
                <a:ea typeface="华文新魏" panose="02010800040101010101" pitchFamily="2" charset="-122"/>
              </a:rPr>
              <a:t>第三章</a:t>
            </a:r>
            <a:endParaRPr lang="zh-CN" altLang="en-US" sz="4400" spc="300" dirty="0">
              <a:latin typeface="华文新魏" panose="02010800040101010101" pitchFamily="2" charset="-122"/>
              <a:ea typeface="华文新魏" panose="02010800040101010101" pitchFamily="2" charset="-122"/>
            </a:endParaRPr>
          </a:p>
        </p:txBody>
      </p:sp>
      <p:sp>
        <p:nvSpPr>
          <p:cNvPr id="13" name="矩形 12"/>
          <p:cNvSpPr/>
          <p:nvPr/>
        </p:nvSpPr>
        <p:spPr>
          <a:xfrm>
            <a:off x="5432397" y="2309349"/>
            <a:ext cx="3805204" cy="707886"/>
          </a:xfrm>
          <a:prstGeom prst="rect">
            <a:avLst/>
          </a:prstGeom>
        </p:spPr>
        <p:txBody>
          <a:bodyPr wrap="square" lIns="0" tIns="0" rIns="0" bIns="0">
            <a:spAutoFit/>
          </a:bodyPr>
          <a:lstStyle/>
          <a:p>
            <a:pPr>
              <a:spcBef>
                <a:spcPct val="50000"/>
              </a:spcBef>
            </a:pPr>
            <a:r>
              <a:rPr lang="zh-CN" altLang="en-US" sz="4600" dirty="0">
                <a:solidFill>
                  <a:schemeClr val="bg1"/>
                </a:solidFill>
                <a:latin typeface="华文新魏" panose="02010800040101010101" pitchFamily="2" charset="-122"/>
                <a:ea typeface="华文新魏" panose="02010800040101010101" pitchFamily="2" charset="-122"/>
              </a:rPr>
              <a:t>活动财务预算</a:t>
            </a:r>
            <a:endParaRPr lang="zh-CN" altLang="en-US" sz="4600" dirty="0">
              <a:solidFill>
                <a:schemeClr val="bg1"/>
              </a:solidFill>
              <a:latin typeface="华文新魏" panose="02010800040101010101" pitchFamily="2" charset="-122"/>
              <a:ea typeface="华文新魏" panose="02010800040101010101" pitchFamily="2" charset="-122"/>
            </a:endParaRPr>
          </a:p>
        </p:txBody>
      </p:sp>
      <p:sp>
        <p:nvSpPr>
          <p:cNvPr id="14" name="TextBox 11"/>
          <p:cNvSpPr txBox="1"/>
          <p:nvPr/>
        </p:nvSpPr>
        <p:spPr>
          <a:xfrm>
            <a:off x="5420724" y="3207506"/>
            <a:ext cx="3570208" cy="276999"/>
          </a:xfrm>
          <a:prstGeom prst="rect">
            <a:avLst/>
          </a:prstGeom>
          <a:noFill/>
        </p:spPr>
        <p:txBody>
          <a:bodyPr wrap="none">
            <a:spAutoFit/>
          </a:bodyPr>
          <a:lstStyle/>
          <a:p>
            <a:pPr marL="0" lvl="1">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5" name="TextBox 11"/>
          <p:cNvSpPr txBox="1"/>
          <p:nvPr/>
        </p:nvSpPr>
        <p:spPr>
          <a:xfrm>
            <a:off x="5420724" y="3449049"/>
            <a:ext cx="3570208" cy="276999"/>
          </a:xfrm>
          <a:prstGeom prst="rect">
            <a:avLst/>
          </a:prstGeom>
          <a:noFill/>
        </p:spPr>
        <p:txBody>
          <a:bodyPr wrap="none">
            <a:spAutoFit/>
          </a:bodyPr>
          <a:lstStyle/>
          <a:p>
            <a:pPr marL="0" lvl="1">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cxnSp>
        <p:nvCxnSpPr>
          <p:cNvPr id="16" name="直接连接符 15"/>
          <p:cNvCxnSpPr/>
          <p:nvPr/>
        </p:nvCxnSpPr>
        <p:spPr>
          <a:xfrm>
            <a:off x="5282839" y="3077085"/>
            <a:ext cx="3757521"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6" presetClass="entr" presetSubtype="37"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outVertical)">
                                      <p:cBhvr>
                                        <p:cTn id="17" dur="500"/>
                                        <p:tgtEl>
                                          <p:spTgt spid="16"/>
                                        </p:tgtEl>
                                      </p:cBhvr>
                                    </p:animEffect>
                                  </p:childTnLst>
                                </p:cTn>
                              </p:par>
                            </p:childTnLst>
                          </p:cTn>
                        </p:par>
                        <p:par>
                          <p:cTn id="18" fill="hold">
                            <p:stCondLst>
                              <p:cond delay="2500"/>
                            </p:stCondLst>
                            <p:childTnLst>
                              <p:par>
                                <p:cTn id="19" presetID="23" presetClass="entr" presetSubtype="3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4*#ppt_w"/>
                                          </p:val>
                                        </p:tav>
                                        <p:tav tm="100000">
                                          <p:val>
                                            <p:strVal val="#ppt_w"/>
                                          </p:val>
                                        </p:tav>
                                      </p:tavLst>
                                    </p:anim>
                                    <p:anim calcmode="lin" valueType="num">
                                      <p:cBhvr>
                                        <p:cTn id="22" dur="500" fill="hold"/>
                                        <p:tgtEl>
                                          <p:spTgt spid="13"/>
                                        </p:tgtEl>
                                        <p:attrNameLst>
                                          <p:attrName>ppt_h</p:attrName>
                                        </p:attrNameLst>
                                      </p:cBhvr>
                                      <p:tavLst>
                                        <p:tav tm="0">
                                          <p:val>
                                            <p:strVal val="4*#ppt_h"/>
                                          </p:val>
                                        </p:tav>
                                        <p:tav tm="100000">
                                          <p:val>
                                            <p:strVal val="#ppt_h"/>
                                          </p:val>
                                        </p:tav>
                                      </p:tavLst>
                                    </p:anim>
                                  </p:childTnLst>
                                </p:cTn>
                              </p:par>
                            </p:childTnLst>
                          </p:cTn>
                        </p:par>
                        <p:par>
                          <p:cTn id="23" fill="hold">
                            <p:stCondLst>
                              <p:cond delay="3000"/>
                            </p:stCondLst>
                            <p:childTnLst>
                              <p:par>
                                <p:cTn id="24" presetID="1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p:tgtEl>
                                          <p:spTgt spid="14"/>
                                        </p:tgtEl>
                                        <p:attrNameLst>
                                          <p:attrName>ppt_x</p:attrName>
                                        </p:attrNameLst>
                                      </p:cBhvr>
                                      <p:tavLst>
                                        <p:tav tm="0">
                                          <p:val>
                                            <p:strVal val="#ppt_x-#ppt_w*1.125000"/>
                                          </p:val>
                                        </p:tav>
                                        <p:tav tm="100000">
                                          <p:val>
                                            <p:strVal val="#ppt_x"/>
                                          </p:val>
                                        </p:tav>
                                      </p:tavLst>
                                    </p:anim>
                                    <p:animEffect transition="in" filter="wipe(right)">
                                      <p:cBhvr>
                                        <p:cTn id="27" dur="500"/>
                                        <p:tgtEl>
                                          <p:spTgt spid="14"/>
                                        </p:tgtEl>
                                      </p:cBhvr>
                                    </p:animEffect>
                                  </p:childTnLst>
                                </p:cTn>
                              </p:par>
                            </p:childTnLst>
                          </p:cTn>
                        </p:par>
                        <p:par>
                          <p:cTn id="28" fill="hold">
                            <p:stCondLst>
                              <p:cond delay="350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Group 2"/>
          <p:cNvGrpSpPr/>
          <p:nvPr/>
        </p:nvGrpSpPr>
        <p:grpSpPr>
          <a:xfrm>
            <a:off x="5564938" y="2199217"/>
            <a:ext cx="6242171" cy="919094"/>
            <a:chOff x="1930687" y="4371057"/>
            <a:chExt cx="10583433" cy="1558300"/>
          </a:xfrm>
        </p:grpSpPr>
        <p:sp>
          <p:nvSpPr>
            <p:cNvPr id="6" name="TextBox 6"/>
            <p:cNvSpPr txBox="1"/>
            <p:nvPr/>
          </p:nvSpPr>
          <p:spPr>
            <a:xfrm>
              <a:off x="2430338" y="4927510"/>
              <a:ext cx="10083782" cy="1001847"/>
            </a:xfrm>
            <a:prstGeom prst="rect">
              <a:avLst/>
            </a:prstGeom>
            <a:noFill/>
          </p:spPr>
          <p:txBody>
            <a:bodyPr wrap="square" lIns="219419" tIns="109710" rIns="219419" bIns="109710"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Freeform 222"/>
            <p:cNvSpPr>
              <a:spLocks noEditPoints="1"/>
            </p:cNvSpPr>
            <p:nvPr/>
          </p:nvSpPr>
          <p:spPr bwMode="auto">
            <a:xfrm>
              <a:off x="1930687" y="449096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solidFill>
            <a:ln>
              <a:noFill/>
            </a:ln>
          </p:spPr>
          <p:txBody>
            <a:bodyPr vert="horz" wrap="square" lIns="91440" tIns="45720" rIns="91440" bIns="45720" numCol="1" anchor="t" anchorCtr="0" compatLnSpc="1"/>
            <a:lstStyle/>
            <a:p>
              <a:endParaRPr lang="en-US" sz="1050" dirty="0">
                <a:solidFill>
                  <a:schemeClr val="bg1"/>
                </a:solidFill>
              </a:endParaRPr>
            </a:p>
          </p:txBody>
        </p:sp>
        <p:sp>
          <p:nvSpPr>
            <p:cNvPr id="9" name="TextBox 8"/>
            <p:cNvSpPr txBox="1"/>
            <p:nvPr/>
          </p:nvSpPr>
          <p:spPr>
            <a:xfrm>
              <a:off x="2452235" y="4371057"/>
              <a:ext cx="1539262" cy="586993"/>
            </a:xfrm>
            <a:prstGeom prst="rect">
              <a:avLst/>
            </a:prstGeom>
            <a:noFill/>
          </p:spPr>
          <p:txBody>
            <a:bodyPr wrap="none" lIns="182843" tIns="91422" rIns="182843" bIns="91422" rtlCol="0">
              <a:spAutoFit/>
            </a:bodyPr>
            <a:lstStyle/>
            <a:p>
              <a:r>
                <a:rPr lang="zh-CN" altLang="en-US" sz="1050" b="1" dirty="0">
                  <a:solidFill>
                    <a:schemeClr val="bg1"/>
                  </a:solidFill>
                  <a:latin typeface="Lato Regular"/>
                  <a:cs typeface="Lato Regular"/>
                </a:rPr>
                <a:t>加入标题</a:t>
              </a:r>
              <a:endParaRPr lang="id-ID" sz="1050" b="1" dirty="0">
                <a:solidFill>
                  <a:schemeClr val="bg1"/>
                </a:solidFill>
                <a:latin typeface="Lato Regular"/>
                <a:cs typeface="Lato Regular"/>
              </a:endParaRPr>
            </a:p>
          </p:txBody>
        </p:sp>
      </p:grpSp>
      <p:grpSp>
        <p:nvGrpSpPr>
          <p:cNvPr id="10" name="Group 3"/>
          <p:cNvGrpSpPr/>
          <p:nvPr/>
        </p:nvGrpSpPr>
        <p:grpSpPr>
          <a:xfrm>
            <a:off x="5583747" y="3164147"/>
            <a:ext cx="6223362" cy="919094"/>
            <a:chOff x="1962577" y="6007067"/>
            <a:chExt cx="10551543" cy="1558299"/>
          </a:xfrm>
        </p:grpSpPr>
        <p:sp>
          <p:nvSpPr>
            <p:cNvPr id="13" name="TextBox 10"/>
            <p:cNvSpPr txBox="1"/>
            <p:nvPr/>
          </p:nvSpPr>
          <p:spPr>
            <a:xfrm>
              <a:off x="2462228" y="6563520"/>
              <a:ext cx="10051892" cy="1001846"/>
            </a:xfrm>
            <a:prstGeom prst="rect">
              <a:avLst/>
            </a:prstGeom>
            <a:noFill/>
          </p:spPr>
          <p:txBody>
            <a:bodyPr wrap="square" lIns="219419" tIns="109710" rIns="219419" bIns="109710"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4" name="Freeform 222"/>
            <p:cNvSpPr>
              <a:spLocks noEditPoints="1"/>
            </p:cNvSpPr>
            <p:nvPr/>
          </p:nvSpPr>
          <p:spPr bwMode="auto">
            <a:xfrm>
              <a:off x="1962577" y="612697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solidFill>
            <a:ln>
              <a:noFill/>
            </a:ln>
          </p:spPr>
          <p:txBody>
            <a:bodyPr vert="horz" wrap="square" lIns="91440" tIns="45720" rIns="91440" bIns="45720" numCol="1" anchor="t" anchorCtr="0" compatLnSpc="1"/>
            <a:lstStyle/>
            <a:p>
              <a:endParaRPr lang="en-US" sz="1050">
                <a:solidFill>
                  <a:schemeClr val="bg1"/>
                </a:solidFill>
              </a:endParaRPr>
            </a:p>
          </p:txBody>
        </p:sp>
        <p:sp>
          <p:nvSpPr>
            <p:cNvPr id="15" name="TextBox 15"/>
            <p:cNvSpPr txBox="1"/>
            <p:nvPr/>
          </p:nvSpPr>
          <p:spPr>
            <a:xfrm>
              <a:off x="2484125" y="6007067"/>
              <a:ext cx="1539262" cy="586993"/>
            </a:xfrm>
            <a:prstGeom prst="rect">
              <a:avLst/>
            </a:prstGeom>
            <a:noFill/>
          </p:spPr>
          <p:txBody>
            <a:bodyPr wrap="none" lIns="182843" tIns="91422" rIns="182843" bIns="91422" rtlCol="0">
              <a:spAutoFit/>
            </a:bodyPr>
            <a:lstStyle/>
            <a:p>
              <a:r>
                <a:rPr lang="zh-CN" altLang="en-US" sz="1050" b="1" dirty="0">
                  <a:solidFill>
                    <a:schemeClr val="bg1"/>
                  </a:solidFill>
                  <a:latin typeface="Lato Regular"/>
                  <a:cs typeface="Lato Regular"/>
                </a:rPr>
                <a:t>加入标题</a:t>
              </a:r>
              <a:endParaRPr lang="id-ID" altLang="zh-CN" sz="1050" b="1" dirty="0">
                <a:solidFill>
                  <a:schemeClr val="bg1"/>
                </a:solidFill>
                <a:latin typeface="Lato Regular"/>
                <a:cs typeface="Lato Regular"/>
              </a:endParaRPr>
            </a:p>
          </p:txBody>
        </p:sp>
      </p:grpSp>
      <p:grpSp>
        <p:nvGrpSpPr>
          <p:cNvPr id="16" name="Group 4"/>
          <p:cNvGrpSpPr/>
          <p:nvPr/>
        </p:nvGrpSpPr>
        <p:grpSpPr>
          <a:xfrm>
            <a:off x="5570831" y="4100324"/>
            <a:ext cx="6236278" cy="919095"/>
            <a:chOff x="1940679" y="7594332"/>
            <a:chExt cx="10573441" cy="1558302"/>
          </a:xfrm>
        </p:grpSpPr>
        <p:sp>
          <p:nvSpPr>
            <p:cNvPr id="17" name="TextBox 17"/>
            <p:cNvSpPr txBox="1"/>
            <p:nvPr/>
          </p:nvSpPr>
          <p:spPr>
            <a:xfrm>
              <a:off x="2440330" y="8150787"/>
              <a:ext cx="10073790" cy="1001847"/>
            </a:xfrm>
            <a:prstGeom prst="rect">
              <a:avLst/>
            </a:prstGeom>
            <a:noFill/>
          </p:spPr>
          <p:txBody>
            <a:bodyPr wrap="square" lIns="219419" tIns="109710" rIns="219419" bIns="109710"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8" name="Freeform 222"/>
            <p:cNvSpPr>
              <a:spLocks noEditPoints="1"/>
            </p:cNvSpPr>
            <p:nvPr/>
          </p:nvSpPr>
          <p:spPr bwMode="auto">
            <a:xfrm>
              <a:off x="1940679" y="771424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solidFill>
            <a:ln>
              <a:noFill/>
            </a:ln>
          </p:spPr>
          <p:txBody>
            <a:bodyPr vert="horz" wrap="square" lIns="91440" tIns="45720" rIns="91440" bIns="45720" numCol="1" anchor="t" anchorCtr="0" compatLnSpc="1"/>
            <a:lstStyle/>
            <a:p>
              <a:endParaRPr lang="en-US" sz="1050" dirty="0">
                <a:solidFill>
                  <a:schemeClr val="bg1"/>
                </a:solidFill>
              </a:endParaRPr>
            </a:p>
          </p:txBody>
        </p:sp>
        <p:sp>
          <p:nvSpPr>
            <p:cNvPr id="19" name="TextBox 19"/>
            <p:cNvSpPr txBox="1"/>
            <p:nvPr/>
          </p:nvSpPr>
          <p:spPr>
            <a:xfrm>
              <a:off x="2462227" y="7594332"/>
              <a:ext cx="1539262" cy="586994"/>
            </a:xfrm>
            <a:prstGeom prst="rect">
              <a:avLst/>
            </a:prstGeom>
            <a:noFill/>
          </p:spPr>
          <p:txBody>
            <a:bodyPr wrap="none" lIns="182843" tIns="91422" rIns="182843" bIns="91422" rtlCol="0">
              <a:spAutoFit/>
            </a:bodyPr>
            <a:lstStyle/>
            <a:p>
              <a:r>
                <a:rPr lang="zh-CN" altLang="en-US" sz="1050" b="1" dirty="0">
                  <a:solidFill>
                    <a:schemeClr val="bg1"/>
                  </a:solidFill>
                  <a:latin typeface="Lato Regular"/>
                  <a:cs typeface="Lato Regular"/>
                </a:rPr>
                <a:t>加入标题</a:t>
              </a:r>
              <a:endParaRPr lang="id-ID" altLang="zh-CN" sz="1050" b="1" dirty="0">
                <a:solidFill>
                  <a:schemeClr val="bg1"/>
                </a:solidFill>
                <a:latin typeface="Lato Regular"/>
                <a:cs typeface="Lato Regular"/>
              </a:endParaRPr>
            </a:p>
          </p:txBody>
        </p:sp>
      </p:grpSp>
      <p:grpSp>
        <p:nvGrpSpPr>
          <p:cNvPr id="20" name="Group 5"/>
          <p:cNvGrpSpPr/>
          <p:nvPr/>
        </p:nvGrpSpPr>
        <p:grpSpPr>
          <a:xfrm>
            <a:off x="5589640" y="5065253"/>
            <a:ext cx="6217469" cy="919094"/>
            <a:chOff x="1972569" y="9230342"/>
            <a:chExt cx="10541551" cy="1558299"/>
          </a:xfrm>
        </p:grpSpPr>
        <p:sp>
          <p:nvSpPr>
            <p:cNvPr id="21" name="TextBox 21"/>
            <p:cNvSpPr txBox="1"/>
            <p:nvPr/>
          </p:nvSpPr>
          <p:spPr>
            <a:xfrm>
              <a:off x="2472220" y="9786795"/>
              <a:ext cx="10041900" cy="1001846"/>
            </a:xfrm>
            <a:prstGeom prst="rect">
              <a:avLst/>
            </a:prstGeom>
            <a:noFill/>
          </p:spPr>
          <p:txBody>
            <a:bodyPr wrap="square" lIns="219419" tIns="109710" rIns="219419" bIns="109710"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2" name="Freeform 222"/>
            <p:cNvSpPr>
              <a:spLocks noEditPoints="1"/>
            </p:cNvSpPr>
            <p:nvPr/>
          </p:nvSpPr>
          <p:spPr bwMode="auto">
            <a:xfrm>
              <a:off x="1972569" y="935025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solidFill>
            <a:ln>
              <a:noFill/>
            </a:ln>
          </p:spPr>
          <p:txBody>
            <a:bodyPr vert="horz" wrap="square" lIns="91440" tIns="45720" rIns="91440" bIns="45720" numCol="1" anchor="t" anchorCtr="0" compatLnSpc="1"/>
            <a:lstStyle/>
            <a:p>
              <a:endParaRPr lang="en-US" sz="1050">
                <a:solidFill>
                  <a:schemeClr val="bg1"/>
                </a:solidFill>
              </a:endParaRPr>
            </a:p>
          </p:txBody>
        </p:sp>
        <p:sp>
          <p:nvSpPr>
            <p:cNvPr id="23" name="TextBox 23"/>
            <p:cNvSpPr txBox="1"/>
            <p:nvPr/>
          </p:nvSpPr>
          <p:spPr>
            <a:xfrm>
              <a:off x="2494117" y="9230342"/>
              <a:ext cx="1582748" cy="600040"/>
            </a:xfrm>
            <a:prstGeom prst="rect">
              <a:avLst/>
            </a:prstGeom>
            <a:noFill/>
          </p:spPr>
          <p:txBody>
            <a:bodyPr wrap="none" lIns="182843" tIns="91422" rIns="182843" bIns="91422" rtlCol="0">
              <a:spAutoFit/>
            </a:bodyPr>
            <a:lstStyle/>
            <a:p>
              <a:r>
                <a:rPr lang="zh-CN" altLang="en-US" sz="1050" b="1" dirty="0">
                  <a:solidFill>
                    <a:schemeClr val="bg1"/>
                  </a:solidFill>
                  <a:latin typeface="Lato Regular"/>
                  <a:cs typeface="Lato Regular"/>
                </a:rPr>
                <a:t>加入标题</a:t>
              </a:r>
              <a:endParaRPr lang="id-ID" altLang="zh-CN" sz="1050" b="1" dirty="0">
                <a:solidFill>
                  <a:schemeClr val="bg1"/>
                </a:solidFill>
                <a:latin typeface="Lato Regular"/>
                <a:cs typeface="Lato Regular"/>
              </a:endParaRPr>
            </a:p>
          </p:txBody>
        </p:sp>
      </p:grpSp>
      <p:grpSp>
        <p:nvGrpSpPr>
          <p:cNvPr id="24" name="组合 23"/>
          <p:cNvGrpSpPr/>
          <p:nvPr/>
        </p:nvGrpSpPr>
        <p:grpSpPr>
          <a:xfrm flipH="1">
            <a:off x="963981" y="2028256"/>
            <a:ext cx="4109689" cy="3956091"/>
            <a:chOff x="895350" y="1474446"/>
            <a:chExt cx="2889955" cy="2781943"/>
          </a:xfrm>
          <a:noFill/>
        </p:grpSpPr>
        <p:grpSp>
          <p:nvGrpSpPr>
            <p:cNvPr id="25" name="组合 1"/>
            <p:cNvGrpSpPr/>
            <p:nvPr/>
          </p:nvGrpSpPr>
          <p:grpSpPr>
            <a:xfrm>
              <a:off x="895350" y="1474446"/>
              <a:ext cx="1336965" cy="1336965"/>
              <a:chOff x="1835696" y="1738840"/>
              <a:chExt cx="1336965" cy="1336965"/>
            </a:xfrm>
            <a:grpFill/>
          </p:grpSpPr>
          <p:grpSp>
            <p:nvGrpSpPr>
              <p:cNvPr id="51" name="组合 2"/>
              <p:cNvGrpSpPr/>
              <p:nvPr/>
            </p:nvGrpSpPr>
            <p:grpSpPr>
              <a:xfrm>
                <a:off x="1835696" y="1738840"/>
                <a:ext cx="1336965" cy="1336965"/>
                <a:chOff x="966782" y="1738840"/>
                <a:chExt cx="1336965" cy="1336965"/>
              </a:xfrm>
              <a:grpFill/>
            </p:grpSpPr>
            <p:sp>
              <p:nvSpPr>
                <p:cNvPr id="53" name="矩形 4"/>
                <p:cNvSpPr/>
                <p:nvPr/>
              </p:nvSpPr>
              <p:spPr>
                <a:xfrm>
                  <a:off x="966782" y="1738840"/>
                  <a:ext cx="1336965" cy="1336965"/>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54" name="矩形 5"/>
                <p:cNvSpPr/>
                <p:nvPr/>
              </p:nvSpPr>
              <p:spPr>
                <a:xfrm>
                  <a:off x="1943708" y="2715766"/>
                  <a:ext cx="360039" cy="360039"/>
                </a:xfrm>
                <a:prstGeom prst="rect">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anose="020B0503020204020204" pitchFamily="34" charset="-122"/>
                      <a:ea typeface="微软雅黑" panose="020B0503020204020204" pitchFamily="34" charset="-122"/>
                    </a:rPr>
                    <a:t>S</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
            <p:nvSpPr>
              <p:cNvPr id="52" name="矩形 3"/>
              <p:cNvSpPr/>
              <p:nvPr/>
            </p:nvSpPr>
            <p:spPr>
              <a:xfrm>
                <a:off x="2014406" y="2276517"/>
                <a:ext cx="995578" cy="324645"/>
              </a:xfrm>
              <a:prstGeom prst="rect">
                <a:avLst/>
              </a:prstGeom>
              <a:noFill/>
              <a:ln>
                <a:noFill/>
              </a:ln>
            </p:spPr>
            <p:txBody>
              <a:bodyPr wrap="non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6" name="组合 25"/>
            <p:cNvGrpSpPr/>
            <p:nvPr/>
          </p:nvGrpSpPr>
          <p:grpSpPr>
            <a:xfrm>
              <a:off x="2448340" y="1474446"/>
              <a:ext cx="1336965" cy="1336965"/>
              <a:chOff x="3388686" y="1738840"/>
              <a:chExt cx="1336965" cy="1336965"/>
            </a:xfrm>
            <a:grpFill/>
          </p:grpSpPr>
          <p:grpSp>
            <p:nvGrpSpPr>
              <p:cNvPr id="47" name="组合 7"/>
              <p:cNvGrpSpPr/>
              <p:nvPr/>
            </p:nvGrpSpPr>
            <p:grpSpPr>
              <a:xfrm>
                <a:off x="3388686" y="1738840"/>
                <a:ext cx="1336965" cy="1336965"/>
                <a:chOff x="966782" y="1738840"/>
                <a:chExt cx="1336965" cy="1336965"/>
              </a:xfrm>
              <a:grpFill/>
            </p:grpSpPr>
            <p:sp>
              <p:nvSpPr>
                <p:cNvPr id="49" name="矩形 9"/>
                <p:cNvSpPr/>
                <p:nvPr/>
              </p:nvSpPr>
              <p:spPr>
                <a:xfrm>
                  <a:off x="966782" y="1738840"/>
                  <a:ext cx="1336965" cy="1336965"/>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50" name="矩形 10"/>
                <p:cNvSpPr/>
                <p:nvPr/>
              </p:nvSpPr>
              <p:spPr>
                <a:xfrm>
                  <a:off x="966782" y="2715766"/>
                  <a:ext cx="360039" cy="360039"/>
                </a:xfrm>
                <a:prstGeom prst="rect">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anose="020B0503020204020204" pitchFamily="34" charset="-122"/>
                      <a:ea typeface="微软雅黑" panose="020B0503020204020204" pitchFamily="34" charset="-122"/>
                    </a:rPr>
                    <a:t>W</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
            <p:nvSpPr>
              <p:cNvPr id="48" name="矩形 8"/>
              <p:cNvSpPr/>
              <p:nvPr/>
            </p:nvSpPr>
            <p:spPr>
              <a:xfrm>
                <a:off x="3568197" y="2276517"/>
                <a:ext cx="995578" cy="324645"/>
              </a:xfrm>
              <a:prstGeom prst="rect">
                <a:avLst/>
              </a:prstGeom>
              <a:noFill/>
              <a:ln>
                <a:noFill/>
              </a:ln>
            </p:spPr>
            <p:txBody>
              <a:bodyPr wrap="non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7" name="组合 11"/>
            <p:cNvGrpSpPr/>
            <p:nvPr/>
          </p:nvGrpSpPr>
          <p:grpSpPr>
            <a:xfrm>
              <a:off x="895350" y="2919424"/>
              <a:ext cx="1336965" cy="1336965"/>
              <a:chOff x="1835696" y="3183818"/>
              <a:chExt cx="1336965" cy="1336965"/>
            </a:xfrm>
            <a:grpFill/>
          </p:grpSpPr>
          <p:grpSp>
            <p:nvGrpSpPr>
              <p:cNvPr id="43" name="组合 12"/>
              <p:cNvGrpSpPr/>
              <p:nvPr/>
            </p:nvGrpSpPr>
            <p:grpSpPr>
              <a:xfrm>
                <a:off x="1835696" y="3183818"/>
                <a:ext cx="1336965" cy="1336965"/>
                <a:chOff x="966782" y="1738840"/>
                <a:chExt cx="1336965" cy="1336965"/>
              </a:xfrm>
              <a:grpFill/>
            </p:grpSpPr>
            <p:sp>
              <p:nvSpPr>
                <p:cNvPr id="45" name="矩形 14"/>
                <p:cNvSpPr/>
                <p:nvPr/>
              </p:nvSpPr>
              <p:spPr>
                <a:xfrm>
                  <a:off x="966782" y="1738840"/>
                  <a:ext cx="1336965" cy="1336965"/>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46" name="矩形 15"/>
                <p:cNvSpPr/>
                <p:nvPr/>
              </p:nvSpPr>
              <p:spPr>
                <a:xfrm>
                  <a:off x="1943708" y="1738840"/>
                  <a:ext cx="360039" cy="360039"/>
                </a:xfrm>
                <a:prstGeom prst="rect">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anose="020B0503020204020204" pitchFamily="34" charset="-122"/>
                      <a:ea typeface="微软雅黑" panose="020B0503020204020204" pitchFamily="34" charset="-122"/>
                    </a:rPr>
                    <a:t>O</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
            <p:nvSpPr>
              <p:cNvPr id="44" name="矩形 13"/>
              <p:cNvSpPr/>
              <p:nvPr/>
            </p:nvSpPr>
            <p:spPr>
              <a:xfrm>
                <a:off x="2006389" y="3721495"/>
                <a:ext cx="995578" cy="324645"/>
              </a:xfrm>
              <a:prstGeom prst="rect">
                <a:avLst/>
              </a:prstGeom>
              <a:noFill/>
              <a:ln>
                <a:noFill/>
              </a:ln>
            </p:spPr>
            <p:txBody>
              <a:bodyPr wrap="non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8" name="组合 16"/>
            <p:cNvGrpSpPr/>
            <p:nvPr/>
          </p:nvGrpSpPr>
          <p:grpSpPr>
            <a:xfrm>
              <a:off x="2448340" y="2919424"/>
              <a:ext cx="1336965" cy="1336965"/>
              <a:chOff x="3388686" y="3183818"/>
              <a:chExt cx="1336965" cy="1336965"/>
            </a:xfrm>
            <a:grpFill/>
          </p:grpSpPr>
          <p:grpSp>
            <p:nvGrpSpPr>
              <p:cNvPr id="39" name="组合 17"/>
              <p:cNvGrpSpPr/>
              <p:nvPr/>
            </p:nvGrpSpPr>
            <p:grpSpPr>
              <a:xfrm>
                <a:off x="3388686" y="3183818"/>
                <a:ext cx="1336965" cy="1336965"/>
                <a:chOff x="966782" y="1738840"/>
                <a:chExt cx="1336965" cy="1336965"/>
              </a:xfrm>
              <a:grpFill/>
            </p:grpSpPr>
            <p:sp>
              <p:nvSpPr>
                <p:cNvPr id="41" name="矩形 19"/>
                <p:cNvSpPr/>
                <p:nvPr/>
              </p:nvSpPr>
              <p:spPr>
                <a:xfrm>
                  <a:off x="966782" y="1738840"/>
                  <a:ext cx="1336965" cy="1336965"/>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42" name="矩形 20"/>
                <p:cNvSpPr/>
                <p:nvPr/>
              </p:nvSpPr>
              <p:spPr>
                <a:xfrm>
                  <a:off x="966782" y="1738840"/>
                  <a:ext cx="360039" cy="360039"/>
                </a:xfrm>
                <a:prstGeom prst="rect">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anose="020B0503020204020204" pitchFamily="34" charset="-122"/>
                      <a:ea typeface="微软雅黑" panose="020B0503020204020204" pitchFamily="34" charset="-122"/>
                    </a:rPr>
                    <a:t>T</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
            <p:nvSpPr>
              <p:cNvPr id="40" name="矩形 18"/>
              <p:cNvSpPr/>
              <p:nvPr/>
            </p:nvSpPr>
            <p:spPr>
              <a:xfrm>
                <a:off x="3559379" y="3721495"/>
                <a:ext cx="995578" cy="324645"/>
              </a:xfrm>
              <a:prstGeom prst="rect">
                <a:avLst/>
              </a:prstGeom>
              <a:noFill/>
              <a:ln>
                <a:noFill/>
              </a:ln>
            </p:spPr>
            <p:txBody>
              <a:bodyPr wrap="non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9" name="组合 101"/>
            <p:cNvGrpSpPr>
              <a:grpSpLocks noChangeAspect="1"/>
            </p:cNvGrpSpPr>
            <p:nvPr/>
          </p:nvGrpSpPr>
          <p:grpSpPr>
            <a:xfrm>
              <a:off x="1428750" y="1657350"/>
              <a:ext cx="345473" cy="265571"/>
              <a:chOff x="8204201" y="339725"/>
              <a:chExt cx="954087" cy="733425"/>
            </a:xfrm>
            <a:grpFill/>
          </p:grpSpPr>
          <p:sp>
            <p:nvSpPr>
              <p:cNvPr id="37" name="Freeform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sz="2800">
                  <a:solidFill>
                    <a:schemeClr val="bg1"/>
                  </a:solidFill>
                </a:endParaRPr>
              </a:p>
            </p:txBody>
          </p:sp>
          <p:sp>
            <p:nvSpPr>
              <p:cNvPr id="38" name="Freeform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sz="2800">
                  <a:solidFill>
                    <a:schemeClr val="bg1"/>
                  </a:solidFill>
                </a:endParaRPr>
              </a:p>
            </p:txBody>
          </p:sp>
        </p:grpSp>
        <p:grpSp>
          <p:nvGrpSpPr>
            <p:cNvPr id="30" name="组合 98"/>
            <p:cNvGrpSpPr/>
            <p:nvPr/>
          </p:nvGrpSpPr>
          <p:grpSpPr>
            <a:xfrm>
              <a:off x="2952750" y="1638300"/>
              <a:ext cx="308005" cy="270079"/>
              <a:chOff x="1123950" y="3781426"/>
              <a:chExt cx="850900" cy="746125"/>
            </a:xfrm>
            <a:grpFill/>
          </p:grpSpPr>
          <p:sp>
            <p:nvSpPr>
              <p:cNvPr id="35" name="Freeform 10"/>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w="9525">
                <a:solidFill>
                  <a:schemeClr val="bg1"/>
                </a:solidFill>
                <a:round/>
              </a:ln>
            </p:spPr>
            <p:txBody>
              <a:bodyPr vert="horz" wrap="square" lIns="91440" tIns="45720" rIns="91440" bIns="45720" numCol="1" anchor="t" anchorCtr="0" compatLnSpc="1"/>
              <a:lstStyle/>
              <a:p>
                <a:endParaRPr lang="zh-CN" altLang="en-US" sz="2800">
                  <a:solidFill>
                    <a:schemeClr val="bg1"/>
                  </a:solidFill>
                </a:endParaRPr>
              </a:p>
            </p:txBody>
          </p:sp>
          <p:sp>
            <p:nvSpPr>
              <p:cNvPr id="36" name="Freeform 11"/>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w="9525">
                <a:solidFill>
                  <a:schemeClr val="bg1"/>
                </a:solidFill>
                <a:round/>
              </a:ln>
            </p:spPr>
            <p:txBody>
              <a:bodyPr vert="horz" wrap="square" lIns="91440" tIns="45720" rIns="91440" bIns="45720" numCol="1" anchor="t" anchorCtr="0" compatLnSpc="1"/>
              <a:lstStyle/>
              <a:p>
                <a:endParaRPr lang="zh-CN" altLang="en-US" sz="2800">
                  <a:solidFill>
                    <a:schemeClr val="bg1"/>
                  </a:solidFill>
                </a:endParaRPr>
              </a:p>
            </p:txBody>
          </p:sp>
        </p:grpSp>
        <p:sp>
          <p:nvSpPr>
            <p:cNvPr id="31" name="Freeform 5"/>
            <p:cNvSpPr>
              <a:spLocks noEditPoints="1"/>
            </p:cNvSpPr>
            <p:nvPr/>
          </p:nvSpPr>
          <p:spPr bwMode="auto">
            <a:xfrm>
              <a:off x="1438275" y="3028950"/>
              <a:ext cx="193652" cy="320072"/>
            </a:xfrm>
            <a:custGeom>
              <a:avLst/>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grpFill/>
            <a:ln>
              <a:solidFill>
                <a:schemeClr val="bg1"/>
              </a:solidFill>
            </a:ln>
          </p:spPr>
          <p:txBody>
            <a:bodyPr vert="horz" wrap="square" lIns="68580" tIns="34290" rIns="68580" bIns="34290" numCol="1" anchor="t" anchorCtr="0" compatLnSpc="1"/>
            <a:lstStyle/>
            <a:p>
              <a:endParaRPr lang="zh-CN" altLang="en-US" sz="2800">
                <a:solidFill>
                  <a:schemeClr val="bg1"/>
                </a:solidFill>
              </a:endParaRPr>
            </a:p>
          </p:txBody>
        </p:sp>
        <p:grpSp>
          <p:nvGrpSpPr>
            <p:cNvPr id="32" name="组合 78"/>
            <p:cNvGrpSpPr>
              <a:grpSpLocks noChangeAspect="1"/>
            </p:cNvGrpSpPr>
            <p:nvPr/>
          </p:nvGrpSpPr>
          <p:grpSpPr>
            <a:xfrm>
              <a:off x="3014661" y="3060552"/>
              <a:ext cx="319089" cy="273198"/>
              <a:chOff x="2162176" y="-104775"/>
              <a:chExt cx="1655763" cy="1417638"/>
            </a:xfrm>
            <a:grpFill/>
          </p:grpSpPr>
          <p:sp>
            <p:nvSpPr>
              <p:cNvPr id="33"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w="9525">
                <a:solidFill>
                  <a:schemeClr val="bg1"/>
                </a:solidFill>
                <a:round/>
              </a:ln>
            </p:spPr>
            <p:txBody>
              <a:bodyPr vert="horz" wrap="square" lIns="91440" tIns="45720" rIns="91440" bIns="45720" numCol="1" anchor="t" anchorCtr="0" compatLnSpc="1"/>
              <a:lstStyle/>
              <a:p>
                <a:endParaRPr lang="zh-CN" altLang="en-US" sz="2800">
                  <a:solidFill>
                    <a:schemeClr val="bg1"/>
                  </a:solidFill>
                </a:endParaRPr>
              </a:p>
            </p:txBody>
          </p:sp>
          <p:sp>
            <p:nvSpPr>
              <p:cNvPr id="34"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sz="2800">
                  <a:solidFill>
                    <a:schemeClr val="bg1"/>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50"/>
                                        <p:tgtEl>
                                          <p:spTgt spid="10"/>
                                        </p:tgtEl>
                                      </p:cBhvr>
                                    </p:animEffect>
                                    <p:anim calcmode="lin" valueType="num">
                                      <p:cBhvr>
                                        <p:cTn id="18" dur="250" fill="hold"/>
                                        <p:tgtEl>
                                          <p:spTgt spid="10"/>
                                        </p:tgtEl>
                                        <p:attrNameLst>
                                          <p:attrName>ppt_x</p:attrName>
                                        </p:attrNameLst>
                                      </p:cBhvr>
                                      <p:tavLst>
                                        <p:tav tm="0">
                                          <p:val>
                                            <p:strVal val="#ppt_x"/>
                                          </p:val>
                                        </p:tav>
                                        <p:tav tm="100000">
                                          <p:val>
                                            <p:strVal val="#ppt_x"/>
                                          </p:val>
                                        </p:tav>
                                      </p:tavLst>
                                    </p:anim>
                                    <p:anim calcmode="lin" valueType="num">
                                      <p:cBhvr>
                                        <p:cTn id="19" dur="25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50"/>
                                        <p:tgtEl>
                                          <p:spTgt spid="16"/>
                                        </p:tgtEl>
                                      </p:cBhvr>
                                    </p:animEffect>
                                    <p:anim calcmode="lin" valueType="num">
                                      <p:cBhvr>
                                        <p:cTn id="24" dur="250" fill="hold"/>
                                        <p:tgtEl>
                                          <p:spTgt spid="16"/>
                                        </p:tgtEl>
                                        <p:attrNameLst>
                                          <p:attrName>ppt_x</p:attrName>
                                        </p:attrNameLst>
                                      </p:cBhvr>
                                      <p:tavLst>
                                        <p:tav tm="0">
                                          <p:val>
                                            <p:strVal val="#ppt_x"/>
                                          </p:val>
                                        </p:tav>
                                        <p:tav tm="100000">
                                          <p:val>
                                            <p:strVal val="#ppt_x"/>
                                          </p:val>
                                        </p:tav>
                                      </p:tavLst>
                                    </p:anim>
                                    <p:anim calcmode="lin" valueType="num">
                                      <p:cBhvr>
                                        <p:cTn id="25" dur="25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35"/>
          <p:cNvSpPr/>
          <p:nvPr/>
        </p:nvSpPr>
        <p:spPr>
          <a:xfrm>
            <a:off x="5960761" y="2121490"/>
            <a:ext cx="3735308" cy="3735056"/>
          </a:xfrm>
          <a:custGeom>
            <a:avLst/>
            <a:gdLst>
              <a:gd name="connsiteX0" fmla="*/ 2489382 w 4980410"/>
              <a:gd name="connsiteY0" fmla="*/ 571193 h 4980074"/>
              <a:gd name="connsiteX1" fmla="*/ 577366 w 4980410"/>
              <a:gd name="connsiteY1" fmla="*/ 2483209 h 4980074"/>
              <a:gd name="connsiteX2" fmla="*/ 2489382 w 4980410"/>
              <a:gd name="connsiteY2" fmla="*/ 4395225 h 4980074"/>
              <a:gd name="connsiteX3" fmla="*/ 4401398 w 4980410"/>
              <a:gd name="connsiteY3" fmla="*/ 2483209 h 4980074"/>
              <a:gd name="connsiteX4" fmla="*/ 2489382 w 4980410"/>
              <a:gd name="connsiteY4" fmla="*/ 571193 h 4980074"/>
              <a:gd name="connsiteX5" fmla="*/ 2293273 w 4980410"/>
              <a:gd name="connsiteY5" fmla="*/ 120 h 4980074"/>
              <a:gd name="connsiteX6" fmla="*/ 2352189 w 4980410"/>
              <a:gd name="connsiteY6" fmla="*/ 33796 h 4980074"/>
              <a:gd name="connsiteX7" fmla="*/ 2449931 w 4980410"/>
              <a:gd name="connsiteY7" fmla="*/ 266034 h 4980074"/>
              <a:gd name="connsiteX8" fmla="*/ 2503019 w 4980410"/>
              <a:gd name="connsiteY8" fmla="*/ 306399 h 4980074"/>
              <a:gd name="connsiteX9" fmla="*/ 2641578 w 4980410"/>
              <a:gd name="connsiteY9" fmla="*/ 309436 h 4980074"/>
              <a:gd name="connsiteX10" fmla="*/ 2702013 w 4980410"/>
              <a:gd name="connsiteY10" fmla="*/ 273832 h 4980074"/>
              <a:gd name="connsiteX11" fmla="*/ 2812541 w 4980410"/>
              <a:gd name="connsiteY11" fmla="*/ 52409 h 4980074"/>
              <a:gd name="connsiteX12" fmla="*/ 2873406 w 4980410"/>
              <a:gd name="connsiteY12" fmla="*/ 23064 h 4980074"/>
              <a:gd name="connsiteX13" fmla="*/ 3032466 w 4980410"/>
              <a:gd name="connsiteY13" fmla="*/ 49845 h 4980074"/>
              <a:gd name="connsiteX14" fmla="*/ 3080157 w 4980410"/>
              <a:gd name="connsiteY14" fmla="*/ 103159 h 4980074"/>
              <a:gd name="connsiteX15" fmla="*/ 3103653 w 4980410"/>
              <a:gd name="connsiteY15" fmla="*/ 353086 h 4980074"/>
              <a:gd name="connsiteX16" fmla="*/ 3145085 w 4980410"/>
              <a:gd name="connsiteY16" fmla="*/ 406831 h 4980074"/>
              <a:gd name="connsiteX17" fmla="*/ 3273712 w 4980410"/>
              <a:gd name="connsiteY17" fmla="*/ 448284 h 4980074"/>
              <a:gd name="connsiteX18" fmla="*/ 3341699 w 4980410"/>
              <a:gd name="connsiteY18" fmla="*/ 431026 h 4980074"/>
              <a:gd name="connsiteX19" fmla="*/ 3518263 w 4980410"/>
              <a:gd name="connsiteY19" fmla="*/ 255365 h 4980074"/>
              <a:gd name="connsiteX20" fmla="*/ 3580422 w 4980410"/>
              <a:gd name="connsiteY20" fmla="*/ 244797 h 4980074"/>
              <a:gd name="connsiteX21" fmla="*/ 3730411 w 4980410"/>
              <a:gd name="connsiteY21" fmla="*/ 322511 h 4980074"/>
              <a:gd name="connsiteX22" fmla="*/ 3759325 w 4980410"/>
              <a:gd name="connsiteY22" fmla="*/ 377118 h 4980074"/>
              <a:gd name="connsiteX23" fmla="*/ 3707283 w 4980410"/>
              <a:gd name="connsiteY23" fmla="*/ 625957 h 4980074"/>
              <a:gd name="connsiteX24" fmla="*/ 3730369 w 4980410"/>
              <a:gd name="connsiteY24" fmla="*/ 687254 h 4980074"/>
              <a:gd name="connsiteX25" fmla="*/ 3842804 w 4980410"/>
              <a:gd name="connsiteY25" fmla="*/ 767554 h 4980074"/>
              <a:gd name="connsiteX26" fmla="*/ 3912514 w 4980410"/>
              <a:gd name="connsiteY26" fmla="*/ 775331 h 4980074"/>
              <a:gd name="connsiteX27" fmla="*/ 4130511 w 4980410"/>
              <a:gd name="connsiteY27" fmla="*/ 653416 h 4980074"/>
              <a:gd name="connsiteX28" fmla="*/ 4193962 w 4980410"/>
              <a:gd name="connsiteY28" fmla="*/ 661625 h 4980074"/>
              <a:gd name="connsiteX29" fmla="*/ 4308983 w 4980410"/>
              <a:gd name="connsiteY29" fmla="*/ 779478 h 4980074"/>
              <a:gd name="connsiteX30" fmla="*/ 4319982 w 4980410"/>
              <a:gd name="connsiteY30" fmla="*/ 847895 h 4980074"/>
              <a:gd name="connsiteX31" fmla="*/ 4202765 w 4980410"/>
              <a:gd name="connsiteY31" fmla="*/ 1063490 h 4980074"/>
              <a:gd name="connsiteX32" fmla="*/ 4207505 w 4980410"/>
              <a:gd name="connsiteY32" fmla="*/ 1132339 h 4980074"/>
              <a:gd name="connsiteX33" fmla="*/ 4284110 w 4980410"/>
              <a:gd name="connsiteY33" fmla="*/ 1240260 h 4980074"/>
              <a:gd name="connsiteX34" fmla="*/ 4348855 w 4980410"/>
              <a:gd name="connsiteY34" fmla="*/ 1267245 h 4980074"/>
              <a:gd name="connsiteX35" fmla="*/ 4597058 w 4980410"/>
              <a:gd name="connsiteY35" fmla="*/ 1218713 h 4980074"/>
              <a:gd name="connsiteX36" fmla="*/ 4655544 w 4980410"/>
              <a:gd name="connsiteY36" fmla="*/ 1246130 h 4980074"/>
              <a:gd name="connsiteX37" fmla="*/ 4734734 w 4980410"/>
              <a:gd name="connsiteY37" fmla="*/ 1391604 h 4980074"/>
              <a:gd name="connsiteX38" fmla="*/ 4720267 w 4980410"/>
              <a:gd name="connsiteY38" fmla="*/ 1455487 h 4980074"/>
              <a:gd name="connsiteX39" fmla="*/ 4543702 w 4980410"/>
              <a:gd name="connsiteY39" fmla="*/ 1631148 h 4980074"/>
              <a:gd name="connsiteX40" fmla="*/ 4529666 w 4980410"/>
              <a:gd name="connsiteY40" fmla="*/ 1701289 h 4980074"/>
              <a:gd name="connsiteX41" fmla="*/ 4569579 w 4980410"/>
              <a:gd name="connsiteY41" fmla="*/ 1824314 h 4980074"/>
              <a:gd name="connsiteX42" fmla="*/ 4629357 w 4980410"/>
              <a:gd name="connsiteY42" fmla="*/ 1870507 h 4980074"/>
              <a:gd name="connsiteX43" fmla="*/ 4876042 w 4980410"/>
              <a:gd name="connsiteY43" fmla="*/ 1891254 h 4980074"/>
              <a:gd name="connsiteX44" fmla="*/ 4923302 w 4980410"/>
              <a:gd name="connsiteY44" fmla="*/ 1938309 h 4980074"/>
              <a:gd name="connsiteX45" fmla="*/ 4959542 w 4980410"/>
              <a:gd name="connsiteY45" fmla="*/ 2099319 h 4980074"/>
              <a:gd name="connsiteX46" fmla="*/ 4925867 w 4980410"/>
              <a:gd name="connsiteY46" fmla="*/ 2158235 h 4980074"/>
              <a:gd name="connsiteX47" fmla="*/ 4707439 w 4980410"/>
              <a:gd name="connsiteY47" fmla="*/ 2273892 h 4980074"/>
              <a:gd name="connsiteX48" fmla="*/ 4667505 w 4980410"/>
              <a:gd name="connsiteY48" fmla="*/ 2333239 h 4980074"/>
              <a:gd name="connsiteX49" fmla="*/ 4676985 w 4980410"/>
              <a:gd name="connsiteY49" fmla="*/ 2470936 h 4980074"/>
              <a:gd name="connsiteX50" fmla="*/ 4712158 w 4980410"/>
              <a:gd name="connsiteY50" fmla="*/ 2525112 h 4980074"/>
              <a:gd name="connsiteX51" fmla="*/ 4945238 w 4980410"/>
              <a:gd name="connsiteY51" fmla="*/ 2622260 h 4980074"/>
              <a:gd name="connsiteX52" fmla="*/ 4980410 w 4980410"/>
              <a:gd name="connsiteY52" fmla="*/ 2676435 h 4980074"/>
              <a:gd name="connsiteX53" fmla="*/ 4960320 w 4980410"/>
              <a:gd name="connsiteY53" fmla="*/ 2841323 h 4980074"/>
              <a:gd name="connsiteX54" fmla="*/ 4913265 w 4980410"/>
              <a:gd name="connsiteY54" fmla="*/ 2888583 h 4980074"/>
              <a:gd name="connsiteX55" fmla="*/ 4671320 w 4980410"/>
              <a:gd name="connsiteY55" fmla="*/ 2936684 h 4980074"/>
              <a:gd name="connsiteX56" fmla="*/ 4618006 w 4980410"/>
              <a:gd name="connsiteY56" fmla="*/ 2984375 h 4980074"/>
              <a:gd name="connsiteX57" fmla="*/ 4582812 w 4980410"/>
              <a:gd name="connsiteY57" fmla="*/ 3112571 h 4980074"/>
              <a:gd name="connsiteX58" fmla="*/ 4606329 w 4980410"/>
              <a:gd name="connsiteY58" fmla="*/ 3180127 h 4980074"/>
              <a:gd name="connsiteX59" fmla="*/ 4793215 w 4980410"/>
              <a:gd name="connsiteY59" fmla="*/ 3337052 h 4980074"/>
              <a:gd name="connsiteX60" fmla="*/ 4810473 w 4980410"/>
              <a:gd name="connsiteY60" fmla="*/ 3405039 h 4980074"/>
              <a:gd name="connsiteX61" fmla="*/ 4745277 w 4980410"/>
              <a:gd name="connsiteY61" fmla="*/ 3554166 h 4980074"/>
              <a:gd name="connsiteX62" fmla="*/ 4691101 w 4980410"/>
              <a:gd name="connsiteY62" fmla="*/ 3589339 h 4980074"/>
              <a:gd name="connsiteX63" fmla="*/ 4437295 w 4980410"/>
              <a:gd name="connsiteY63" fmla="*/ 3556505 h 4980074"/>
              <a:gd name="connsiteX64" fmla="*/ 4376429 w 4980410"/>
              <a:gd name="connsiteY64" fmla="*/ 3585850 h 4980074"/>
              <a:gd name="connsiteX65" fmla="*/ 4308648 w 4980410"/>
              <a:gd name="connsiteY65" fmla="*/ 3697423 h 4980074"/>
              <a:gd name="connsiteX66" fmla="*/ 4307129 w 4980410"/>
              <a:gd name="connsiteY66" fmla="*/ 3766703 h 4980074"/>
              <a:gd name="connsiteX67" fmla="*/ 4441132 w 4980410"/>
              <a:gd name="connsiteY67" fmla="*/ 3977579 h 4980074"/>
              <a:gd name="connsiteX68" fmla="*/ 4439613 w 4980410"/>
              <a:gd name="connsiteY68" fmla="*/ 4046858 h 4980074"/>
              <a:gd name="connsiteX69" fmla="*/ 4328450 w 4980410"/>
              <a:gd name="connsiteY69" fmla="*/ 4167707 h 4980074"/>
              <a:gd name="connsiteX70" fmla="*/ 4266722 w 4980410"/>
              <a:gd name="connsiteY70" fmla="*/ 4184534 h 4980074"/>
              <a:gd name="connsiteX71" fmla="*/ 4039471 w 4980410"/>
              <a:gd name="connsiteY71" fmla="*/ 4080696 h 4980074"/>
              <a:gd name="connsiteX72" fmla="*/ 3971053 w 4980410"/>
              <a:gd name="connsiteY72" fmla="*/ 4091696 h 4980074"/>
              <a:gd name="connsiteX73" fmla="*/ 3870253 w 4980410"/>
              <a:gd name="connsiteY73" fmla="*/ 4180388 h 4980074"/>
              <a:gd name="connsiteX74" fmla="*/ 3849526 w 4980410"/>
              <a:gd name="connsiteY74" fmla="*/ 4244701 h 4980074"/>
              <a:gd name="connsiteX75" fmla="*/ 3916404 w 4980410"/>
              <a:gd name="connsiteY75" fmla="*/ 4485353 h 4980074"/>
              <a:gd name="connsiteX76" fmla="*/ 3889419 w 4980410"/>
              <a:gd name="connsiteY76" fmla="*/ 4550097 h 4980074"/>
              <a:gd name="connsiteX77" fmla="*/ 3750634 w 4980410"/>
              <a:gd name="connsiteY77" fmla="*/ 4635116 h 4980074"/>
              <a:gd name="connsiteX78" fmla="*/ 3687614 w 4980410"/>
              <a:gd name="connsiteY78" fmla="*/ 4633166 h 4980074"/>
              <a:gd name="connsiteX79" fmla="*/ 3499866 w 4980410"/>
              <a:gd name="connsiteY79" fmla="*/ 4463723 h 4980074"/>
              <a:gd name="connsiteX80" fmla="*/ 3430155 w 4980410"/>
              <a:gd name="connsiteY80" fmla="*/ 4455945 h 4980074"/>
              <a:gd name="connsiteX81" fmla="*/ 3307993 w 4980410"/>
              <a:gd name="connsiteY81" fmla="*/ 4508376 h 4980074"/>
              <a:gd name="connsiteX82" fmla="*/ 3268058 w 4980410"/>
              <a:gd name="connsiteY82" fmla="*/ 4567724 h 4980074"/>
              <a:gd name="connsiteX83" fmla="*/ 3266088 w 4980410"/>
              <a:gd name="connsiteY83" fmla="*/ 4813115 h 4980074"/>
              <a:gd name="connsiteX84" fmla="*/ 3219464 w 4980410"/>
              <a:gd name="connsiteY84" fmla="*/ 4866635 h 4980074"/>
              <a:gd name="connsiteX85" fmla="*/ 3065144 w 4980410"/>
              <a:gd name="connsiteY85" fmla="*/ 4908703 h 4980074"/>
              <a:gd name="connsiteX86" fmla="*/ 3000831 w 4980410"/>
              <a:gd name="connsiteY86" fmla="*/ 4887976 h 4980074"/>
              <a:gd name="connsiteX87" fmla="*/ 2873087 w 4980410"/>
              <a:gd name="connsiteY87" fmla="*/ 4676669 h 4980074"/>
              <a:gd name="connsiteX88" fmla="*/ 2807912 w 4980410"/>
              <a:gd name="connsiteY88" fmla="*/ 4643425 h 4980074"/>
              <a:gd name="connsiteX89" fmla="*/ 2676905 w 4980410"/>
              <a:gd name="connsiteY89" fmla="*/ 4658733 h 4980074"/>
              <a:gd name="connsiteX90" fmla="*/ 2623160 w 4980410"/>
              <a:gd name="connsiteY90" fmla="*/ 4700165 h 4980074"/>
              <a:gd name="connsiteX91" fmla="*/ 2538961 w 4980410"/>
              <a:gd name="connsiteY91" fmla="*/ 4938642 h 4980074"/>
              <a:gd name="connsiteX92" fmla="*/ 2485216 w 4980410"/>
              <a:gd name="connsiteY92" fmla="*/ 4980074 h 4980074"/>
              <a:gd name="connsiteX93" fmla="*/ 2321190 w 4980410"/>
              <a:gd name="connsiteY93" fmla="*/ 4972501 h 4980074"/>
              <a:gd name="connsiteX94" fmla="*/ 2268103 w 4980410"/>
              <a:gd name="connsiteY94" fmla="*/ 4932136 h 4980074"/>
              <a:gd name="connsiteX95" fmla="*/ 2207053 w 4980410"/>
              <a:gd name="connsiteY95" fmla="*/ 4684794 h 4980074"/>
              <a:gd name="connsiteX96" fmla="*/ 2159793 w 4980410"/>
              <a:gd name="connsiteY96" fmla="*/ 4637739 h 4980074"/>
              <a:gd name="connsiteX97" fmla="*/ 2026200 w 4980410"/>
              <a:gd name="connsiteY97" fmla="*/ 4615494 h 4980074"/>
              <a:gd name="connsiteX98" fmla="*/ 1958644 w 4980410"/>
              <a:gd name="connsiteY98" fmla="*/ 4639011 h 4980074"/>
              <a:gd name="connsiteX99" fmla="*/ 1815529 w 4980410"/>
              <a:gd name="connsiteY99" fmla="*/ 4843812 h 4980074"/>
              <a:gd name="connsiteX100" fmla="*/ 1754232 w 4980410"/>
              <a:gd name="connsiteY100" fmla="*/ 4866898 h 4980074"/>
              <a:gd name="connsiteX101" fmla="*/ 1599277 w 4980410"/>
              <a:gd name="connsiteY101" fmla="*/ 4808392 h 4980074"/>
              <a:gd name="connsiteX102" fmla="*/ 1557845 w 4980410"/>
              <a:gd name="connsiteY102" fmla="*/ 4754647 h 4980074"/>
              <a:gd name="connsiteX103" fmla="*/ 1572333 w 4980410"/>
              <a:gd name="connsiteY103" fmla="*/ 4508393 h 4980074"/>
              <a:gd name="connsiteX104" fmla="*/ 1536729 w 4980410"/>
              <a:gd name="connsiteY104" fmla="*/ 4447958 h 4980074"/>
              <a:gd name="connsiteX105" fmla="*/ 1418897 w 4980410"/>
              <a:gd name="connsiteY105" fmla="*/ 4380607 h 4980074"/>
              <a:gd name="connsiteX106" fmla="*/ 1350048 w 4980410"/>
              <a:gd name="connsiteY106" fmla="*/ 4385347 h 4980074"/>
              <a:gd name="connsiteX107" fmla="*/ 1152983 w 4980410"/>
              <a:gd name="connsiteY107" fmla="*/ 4537265 h 4980074"/>
              <a:gd name="connsiteX108" fmla="*/ 1084134 w 4980410"/>
              <a:gd name="connsiteY108" fmla="*/ 4542005 h 4980074"/>
              <a:gd name="connsiteX109" fmla="*/ 951630 w 4980410"/>
              <a:gd name="connsiteY109" fmla="*/ 4444221 h 4980074"/>
              <a:gd name="connsiteX110" fmla="*/ 934371 w 4980410"/>
              <a:gd name="connsiteY110" fmla="*/ 4376235 h 4980074"/>
              <a:gd name="connsiteX111" fmla="*/ 1019001 w 4980410"/>
              <a:gd name="connsiteY111" fmla="*/ 4144018 h 4980074"/>
              <a:gd name="connsiteX112" fmla="*/ 1001743 w 4980410"/>
              <a:gd name="connsiteY112" fmla="*/ 4076031 h 4980074"/>
              <a:gd name="connsiteX113" fmla="*/ 907223 w 4980410"/>
              <a:gd name="connsiteY113" fmla="*/ 3981921 h 4980074"/>
              <a:gd name="connsiteX114" fmla="*/ 837082 w 4980410"/>
              <a:gd name="connsiteY114" fmla="*/ 3967884 h 4980074"/>
              <a:gd name="connsiteX115" fmla="*/ 603981 w 4980410"/>
              <a:gd name="connsiteY115" fmla="*/ 4053108 h 4980074"/>
              <a:gd name="connsiteX116" fmla="*/ 539668 w 4980410"/>
              <a:gd name="connsiteY116" fmla="*/ 4032381 h 4980074"/>
              <a:gd name="connsiteX117" fmla="*/ 442562 w 4980410"/>
              <a:gd name="connsiteY117" fmla="*/ 3900717 h 4980074"/>
              <a:gd name="connsiteX118" fmla="*/ 444081 w 4980410"/>
              <a:gd name="connsiteY118" fmla="*/ 3831438 h 4980074"/>
              <a:gd name="connsiteX119" fmla="*/ 593886 w 4980410"/>
              <a:gd name="connsiteY119" fmla="*/ 3632465 h 4980074"/>
              <a:gd name="connsiteX120" fmla="*/ 601664 w 4980410"/>
              <a:gd name="connsiteY120" fmla="*/ 3562755 h 4980074"/>
              <a:gd name="connsiteX121" fmla="*/ 537146 w 4980410"/>
              <a:gd name="connsiteY121" fmla="*/ 3447713 h 4980074"/>
              <a:gd name="connsiteX122" fmla="*/ 478229 w 4980410"/>
              <a:gd name="connsiteY122" fmla="*/ 3414037 h 4980074"/>
              <a:gd name="connsiteX123" fmla="*/ 227440 w 4980410"/>
              <a:gd name="connsiteY123" fmla="*/ 3425016 h 4980074"/>
              <a:gd name="connsiteX124" fmla="*/ 174783 w 4980410"/>
              <a:gd name="connsiteY124" fmla="*/ 3390909 h 4980074"/>
              <a:gd name="connsiteX125" fmla="*/ 119766 w 4980410"/>
              <a:gd name="connsiteY125" fmla="*/ 3231193 h 4980074"/>
              <a:gd name="connsiteX126" fmla="*/ 134234 w 4980410"/>
              <a:gd name="connsiteY126" fmla="*/ 3167311 h 4980074"/>
              <a:gd name="connsiteX127" fmla="*/ 338420 w 4980410"/>
              <a:gd name="connsiteY127" fmla="*/ 3027480 h 4980074"/>
              <a:gd name="connsiteX128" fmla="*/ 364974 w 4980410"/>
              <a:gd name="connsiteY128" fmla="*/ 2956477 h 4980074"/>
              <a:gd name="connsiteX129" fmla="*/ 343407 w 4980410"/>
              <a:gd name="connsiteY129" fmla="*/ 2825900 h 4980074"/>
              <a:gd name="connsiteX130" fmla="*/ 296147 w 4980410"/>
              <a:gd name="connsiteY130" fmla="*/ 2778845 h 4980074"/>
              <a:gd name="connsiteX131" fmla="*/ 52704 w 4980410"/>
              <a:gd name="connsiteY131" fmla="*/ 2713854 h 4980074"/>
              <a:gd name="connsiteX132" fmla="*/ 11703 w 4980410"/>
              <a:gd name="connsiteY132" fmla="*/ 2666368 h 4980074"/>
              <a:gd name="connsiteX133" fmla="*/ 68 w 4980410"/>
              <a:gd name="connsiteY133" fmla="*/ 2497376 h 4980074"/>
              <a:gd name="connsiteX134" fmla="*/ 40433 w 4980410"/>
              <a:gd name="connsiteY134" fmla="*/ 2444288 h 4980074"/>
              <a:gd name="connsiteX135" fmla="*/ 273964 w 4980410"/>
              <a:gd name="connsiteY135" fmla="*/ 2365323 h 4980074"/>
              <a:gd name="connsiteX136" fmla="*/ 320588 w 4980410"/>
              <a:gd name="connsiteY136" fmla="*/ 2311804 h 4980074"/>
              <a:gd name="connsiteX137" fmla="*/ 336575 w 4980410"/>
              <a:gd name="connsiteY137" fmla="*/ 2178642 h 4980074"/>
              <a:gd name="connsiteX138" fmla="*/ 306799 w 4980410"/>
              <a:gd name="connsiteY138" fmla="*/ 2111518 h 4980074"/>
              <a:gd name="connsiteX139" fmla="*/ 90773 w 4980410"/>
              <a:gd name="connsiteY139" fmla="*/ 1988041 h 4980074"/>
              <a:gd name="connsiteX140" fmla="*/ 67687 w 4980410"/>
              <a:gd name="connsiteY140" fmla="*/ 1926744 h 4980074"/>
              <a:gd name="connsiteX141" fmla="*/ 106985 w 4980410"/>
              <a:gd name="connsiteY141" fmla="*/ 1766823 h 4980074"/>
              <a:gd name="connsiteX142" fmla="*/ 160730 w 4980410"/>
              <a:gd name="connsiteY142" fmla="*/ 1725391 h 4980074"/>
              <a:gd name="connsiteX143" fmla="*/ 411519 w 4980410"/>
              <a:gd name="connsiteY143" fmla="*/ 1714412 h 4980074"/>
              <a:gd name="connsiteX144" fmla="*/ 471954 w 4980410"/>
              <a:gd name="connsiteY144" fmla="*/ 1678808 h 4980074"/>
              <a:gd name="connsiteX145" fmla="*/ 520097 w 4980410"/>
              <a:gd name="connsiteY145" fmla="*/ 1556010 h 4980074"/>
              <a:gd name="connsiteX146" fmla="*/ 509098 w 4980410"/>
              <a:gd name="connsiteY146" fmla="*/ 1487592 h 4980074"/>
              <a:gd name="connsiteX147" fmla="*/ 345093 w 4980410"/>
              <a:gd name="connsiteY147" fmla="*/ 1297648 h 4980074"/>
              <a:gd name="connsiteX148" fmla="*/ 340784 w 4980410"/>
              <a:gd name="connsiteY148" fmla="*/ 1235058 h 4980074"/>
              <a:gd name="connsiteX149" fmla="*/ 425188 w 4980410"/>
              <a:gd name="connsiteY149" fmla="*/ 1090897 h 4980074"/>
              <a:gd name="connsiteX150" fmla="*/ 486485 w 4980410"/>
              <a:gd name="connsiteY150" fmla="*/ 1067811 h 4980074"/>
              <a:gd name="connsiteX151" fmla="*/ 730358 w 4980410"/>
              <a:gd name="connsiteY151" fmla="*/ 1139061 h 4980074"/>
              <a:gd name="connsiteX152" fmla="*/ 797914 w 4980410"/>
              <a:gd name="connsiteY152" fmla="*/ 1115544 h 4980074"/>
              <a:gd name="connsiteX153" fmla="*/ 885334 w 4980410"/>
              <a:gd name="connsiteY153" fmla="*/ 1015196 h 4980074"/>
              <a:gd name="connsiteX154" fmla="*/ 893112 w 4980410"/>
              <a:gd name="connsiteY154" fmla="*/ 945486 h 4980074"/>
              <a:gd name="connsiteX155" fmla="*/ 789542 w 4980410"/>
              <a:gd name="connsiteY155" fmla="*/ 719937 h 4980074"/>
              <a:gd name="connsiteX156" fmla="*/ 804010 w 4980410"/>
              <a:gd name="connsiteY156" fmla="*/ 656055 h 4980074"/>
              <a:gd name="connsiteX157" fmla="*/ 928553 w 4980410"/>
              <a:gd name="connsiteY157" fmla="*/ 546862 h 4980074"/>
              <a:gd name="connsiteX158" fmla="*/ 997401 w 4980410"/>
              <a:gd name="connsiteY158" fmla="*/ 542122 h 4980074"/>
              <a:gd name="connsiteX159" fmla="*/ 1208030 w 4980410"/>
              <a:gd name="connsiteY159" fmla="*/ 678547 h 4980074"/>
              <a:gd name="connsiteX160" fmla="*/ 1277310 w 4980410"/>
              <a:gd name="connsiteY160" fmla="*/ 680066 h 4980074"/>
              <a:gd name="connsiteX161" fmla="*/ 1391489 w 4980410"/>
              <a:gd name="connsiteY161" fmla="*/ 603030 h 4980074"/>
              <a:gd name="connsiteX162" fmla="*/ 1418906 w 4980410"/>
              <a:gd name="connsiteY162" fmla="*/ 544544 h 4980074"/>
              <a:gd name="connsiteX163" fmla="*/ 1389151 w 4980410"/>
              <a:gd name="connsiteY163" fmla="*/ 295048 h 4980074"/>
              <a:gd name="connsiteX164" fmla="*/ 1416567 w 4980410"/>
              <a:gd name="connsiteY164" fmla="*/ 236563 h 4980074"/>
              <a:gd name="connsiteX165" fmla="*/ 1569163 w 4980410"/>
              <a:gd name="connsiteY165" fmla="*/ 169459 h 4980074"/>
              <a:gd name="connsiteX166" fmla="*/ 1633045 w 4980410"/>
              <a:gd name="connsiteY166" fmla="*/ 183927 h 4980074"/>
              <a:gd name="connsiteX167" fmla="*/ 1797481 w 4980410"/>
              <a:gd name="connsiteY167" fmla="*/ 380130 h 4980074"/>
              <a:gd name="connsiteX168" fmla="*/ 1861794 w 4980410"/>
              <a:gd name="connsiteY168" fmla="*/ 400856 h 4980074"/>
              <a:gd name="connsiteX169" fmla="*/ 1991078 w 4980410"/>
              <a:gd name="connsiteY169" fmla="*/ 360512 h 4980074"/>
              <a:gd name="connsiteX170" fmla="*/ 2038133 w 4980410"/>
              <a:gd name="connsiteY170" fmla="*/ 313252 h 4980074"/>
              <a:gd name="connsiteX171" fmla="*/ 2083916 w 4980410"/>
              <a:gd name="connsiteY171" fmla="*/ 64843 h 4980074"/>
              <a:gd name="connsiteX172" fmla="*/ 2130972 w 4980410"/>
              <a:gd name="connsiteY172" fmla="*/ 17583 h 4980074"/>
              <a:gd name="connsiteX173" fmla="*/ 2293273 w 4980410"/>
              <a:gd name="connsiteY173" fmla="*/ 120 h 4980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980410" h="4980074">
                <a:moveTo>
                  <a:pt x="2489382" y="571193"/>
                </a:moveTo>
                <a:cubicBezTo>
                  <a:pt x="1433405" y="571193"/>
                  <a:pt x="577366" y="1427232"/>
                  <a:pt x="577366" y="2483209"/>
                </a:cubicBezTo>
                <a:cubicBezTo>
                  <a:pt x="577366" y="3539186"/>
                  <a:pt x="1433405" y="4395225"/>
                  <a:pt x="2489382" y="4395225"/>
                </a:cubicBezTo>
                <a:cubicBezTo>
                  <a:pt x="3545359" y="4395225"/>
                  <a:pt x="4401398" y="3539186"/>
                  <a:pt x="4401398" y="2483209"/>
                </a:cubicBezTo>
                <a:cubicBezTo>
                  <a:pt x="4401398" y="1427232"/>
                  <a:pt x="3545359" y="571193"/>
                  <a:pt x="2489382" y="571193"/>
                </a:cubicBezTo>
                <a:close/>
                <a:moveTo>
                  <a:pt x="2293273" y="120"/>
                </a:moveTo>
                <a:cubicBezTo>
                  <a:pt x="2318309" y="-1604"/>
                  <a:pt x="2344638" y="15450"/>
                  <a:pt x="2352189" y="33796"/>
                </a:cubicBezTo>
                <a:cubicBezTo>
                  <a:pt x="2352189" y="33796"/>
                  <a:pt x="2352189" y="33796"/>
                  <a:pt x="2449931" y="266034"/>
                </a:cubicBezTo>
                <a:cubicBezTo>
                  <a:pt x="2457483" y="284380"/>
                  <a:pt x="2483812" y="301433"/>
                  <a:pt x="2503019" y="306399"/>
                </a:cubicBezTo>
                <a:cubicBezTo>
                  <a:pt x="2503019" y="306399"/>
                  <a:pt x="2503019" y="306399"/>
                  <a:pt x="2641578" y="309436"/>
                </a:cubicBezTo>
                <a:cubicBezTo>
                  <a:pt x="2660355" y="308144"/>
                  <a:pt x="2690788" y="293471"/>
                  <a:pt x="2702013" y="273832"/>
                </a:cubicBezTo>
                <a:cubicBezTo>
                  <a:pt x="2702013" y="273832"/>
                  <a:pt x="2702013" y="273832"/>
                  <a:pt x="2812541" y="52409"/>
                </a:cubicBezTo>
                <a:cubicBezTo>
                  <a:pt x="2823766" y="32771"/>
                  <a:pt x="2847940" y="18529"/>
                  <a:pt x="2873406" y="23064"/>
                </a:cubicBezTo>
                <a:cubicBezTo>
                  <a:pt x="2873406" y="23064"/>
                  <a:pt x="2873406" y="23064"/>
                  <a:pt x="3032466" y="49845"/>
                </a:cubicBezTo>
                <a:cubicBezTo>
                  <a:pt x="3057933" y="54380"/>
                  <a:pt x="3078433" y="78123"/>
                  <a:pt x="3080157" y="103159"/>
                </a:cubicBezTo>
                <a:cubicBezTo>
                  <a:pt x="3080157" y="103159"/>
                  <a:pt x="3080157" y="103159"/>
                  <a:pt x="3103653" y="353086"/>
                </a:cubicBezTo>
                <a:cubicBezTo>
                  <a:pt x="3104946" y="371863"/>
                  <a:pt x="3125447" y="395606"/>
                  <a:pt x="3145085" y="406831"/>
                </a:cubicBezTo>
                <a:cubicBezTo>
                  <a:pt x="3145085" y="406831"/>
                  <a:pt x="3145085" y="406831"/>
                  <a:pt x="3273712" y="448284"/>
                </a:cubicBezTo>
                <a:cubicBezTo>
                  <a:pt x="3299609" y="459078"/>
                  <a:pt x="3324214" y="451096"/>
                  <a:pt x="3341699" y="431026"/>
                </a:cubicBezTo>
                <a:cubicBezTo>
                  <a:pt x="3341699" y="431026"/>
                  <a:pt x="3341699" y="431026"/>
                  <a:pt x="3518263" y="255365"/>
                </a:cubicBezTo>
                <a:cubicBezTo>
                  <a:pt x="3529488" y="235727"/>
                  <a:pt x="3560783" y="233572"/>
                  <a:pt x="3580422" y="244797"/>
                </a:cubicBezTo>
                <a:cubicBezTo>
                  <a:pt x="3580422" y="244797"/>
                  <a:pt x="3580422" y="244797"/>
                  <a:pt x="3730411" y="322511"/>
                </a:cubicBezTo>
                <a:cubicBezTo>
                  <a:pt x="3750049" y="333736"/>
                  <a:pt x="3764291" y="357910"/>
                  <a:pt x="3759325" y="377118"/>
                </a:cubicBezTo>
                <a:cubicBezTo>
                  <a:pt x="3759325" y="377118"/>
                  <a:pt x="3759325" y="377118"/>
                  <a:pt x="3707283" y="625957"/>
                </a:cubicBezTo>
                <a:cubicBezTo>
                  <a:pt x="3702316" y="645165"/>
                  <a:pt x="3710730" y="676029"/>
                  <a:pt x="3730369" y="687254"/>
                </a:cubicBezTo>
                <a:cubicBezTo>
                  <a:pt x="3730369" y="687254"/>
                  <a:pt x="3730369" y="687254"/>
                  <a:pt x="3842804" y="767554"/>
                </a:cubicBezTo>
                <a:cubicBezTo>
                  <a:pt x="3856615" y="785469"/>
                  <a:pt x="3887909" y="783314"/>
                  <a:pt x="3912514" y="775331"/>
                </a:cubicBezTo>
                <a:cubicBezTo>
                  <a:pt x="3912514" y="775331"/>
                  <a:pt x="3912514" y="775331"/>
                  <a:pt x="4130511" y="653416"/>
                </a:cubicBezTo>
                <a:cubicBezTo>
                  <a:pt x="4148857" y="645864"/>
                  <a:pt x="4180583" y="649968"/>
                  <a:pt x="4193962" y="661625"/>
                </a:cubicBezTo>
                <a:cubicBezTo>
                  <a:pt x="4193962" y="661625"/>
                  <a:pt x="4193962" y="661625"/>
                  <a:pt x="4308983" y="779478"/>
                </a:cubicBezTo>
                <a:cubicBezTo>
                  <a:pt x="4329053" y="796962"/>
                  <a:pt x="4331208" y="828257"/>
                  <a:pt x="4319982" y="847895"/>
                </a:cubicBezTo>
                <a:cubicBezTo>
                  <a:pt x="4319982" y="847895"/>
                  <a:pt x="4319982" y="847895"/>
                  <a:pt x="4202765" y="1063490"/>
                </a:cubicBezTo>
                <a:cubicBezTo>
                  <a:pt x="4191540" y="1083129"/>
                  <a:pt x="4193694" y="1114424"/>
                  <a:pt x="4207505" y="1132339"/>
                </a:cubicBezTo>
                <a:cubicBezTo>
                  <a:pt x="4207505" y="1132339"/>
                  <a:pt x="4207505" y="1132339"/>
                  <a:pt x="4284110" y="1240260"/>
                </a:cubicBezTo>
                <a:cubicBezTo>
                  <a:pt x="4297921" y="1258175"/>
                  <a:pt x="4330509" y="1274797"/>
                  <a:pt x="4348855" y="1267245"/>
                </a:cubicBezTo>
                <a:cubicBezTo>
                  <a:pt x="4348855" y="1267245"/>
                  <a:pt x="4348855" y="1267245"/>
                  <a:pt x="4597058" y="1218713"/>
                </a:cubicBezTo>
                <a:cubicBezTo>
                  <a:pt x="4615404" y="1211162"/>
                  <a:pt x="4647992" y="1227784"/>
                  <a:pt x="4655544" y="1246130"/>
                </a:cubicBezTo>
                <a:cubicBezTo>
                  <a:pt x="4655544" y="1246130"/>
                  <a:pt x="4655544" y="1246130"/>
                  <a:pt x="4734734" y="1391604"/>
                </a:cubicBezTo>
                <a:cubicBezTo>
                  <a:pt x="4742286" y="1409950"/>
                  <a:pt x="4738182" y="1441676"/>
                  <a:pt x="4720267" y="1455487"/>
                </a:cubicBezTo>
                <a:cubicBezTo>
                  <a:pt x="4720267" y="1455487"/>
                  <a:pt x="4720267" y="1455487"/>
                  <a:pt x="4543702" y="1631148"/>
                </a:cubicBezTo>
                <a:cubicBezTo>
                  <a:pt x="4525787" y="1644958"/>
                  <a:pt x="4521683" y="1676684"/>
                  <a:pt x="4529666" y="1701289"/>
                </a:cubicBezTo>
                <a:cubicBezTo>
                  <a:pt x="4529666" y="1701289"/>
                  <a:pt x="4529666" y="1701289"/>
                  <a:pt x="4569579" y="1824314"/>
                </a:cubicBezTo>
                <a:cubicBezTo>
                  <a:pt x="4577561" y="1848918"/>
                  <a:pt x="4603890" y="1865972"/>
                  <a:pt x="4629357" y="1870507"/>
                </a:cubicBezTo>
                <a:cubicBezTo>
                  <a:pt x="4629357" y="1870507"/>
                  <a:pt x="4629357" y="1870507"/>
                  <a:pt x="4876042" y="1891254"/>
                </a:cubicBezTo>
                <a:cubicBezTo>
                  <a:pt x="4901509" y="1895790"/>
                  <a:pt x="4921578" y="1913274"/>
                  <a:pt x="4923302" y="1938309"/>
                </a:cubicBezTo>
                <a:lnTo>
                  <a:pt x="4959542" y="2099319"/>
                </a:lnTo>
                <a:cubicBezTo>
                  <a:pt x="4961266" y="2124354"/>
                  <a:pt x="4950472" y="2150252"/>
                  <a:pt x="4925867" y="2158235"/>
                </a:cubicBezTo>
                <a:cubicBezTo>
                  <a:pt x="4925867" y="2158235"/>
                  <a:pt x="4925867" y="2158235"/>
                  <a:pt x="4707439" y="2273892"/>
                </a:cubicBezTo>
                <a:cubicBezTo>
                  <a:pt x="4682834" y="2281874"/>
                  <a:pt x="4665781" y="2308203"/>
                  <a:pt x="4667505" y="2333239"/>
                </a:cubicBezTo>
                <a:cubicBezTo>
                  <a:pt x="4667505" y="2333239"/>
                  <a:pt x="4667505" y="2333239"/>
                  <a:pt x="4676985" y="2470936"/>
                </a:cubicBezTo>
                <a:cubicBezTo>
                  <a:pt x="4678278" y="2489713"/>
                  <a:pt x="4692519" y="2513887"/>
                  <a:pt x="4712158" y="2525112"/>
                </a:cubicBezTo>
                <a:cubicBezTo>
                  <a:pt x="4712158" y="2525112"/>
                  <a:pt x="4712158" y="2525112"/>
                  <a:pt x="4945238" y="2622260"/>
                </a:cubicBezTo>
                <a:cubicBezTo>
                  <a:pt x="4964445" y="2627226"/>
                  <a:pt x="4979118" y="2657659"/>
                  <a:pt x="4980410" y="2676435"/>
                </a:cubicBezTo>
                <a:cubicBezTo>
                  <a:pt x="4980410" y="2676435"/>
                  <a:pt x="4980410" y="2676435"/>
                  <a:pt x="4960320" y="2841323"/>
                </a:cubicBezTo>
                <a:cubicBezTo>
                  <a:pt x="4955785" y="2866790"/>
                  <a:pt x="4938300" y="2886859"/>
                  <a:pt x="4913265" y="2888583"/>
                </a:cubicBezTo>
                <a:cubicBezTo>
                  <a:pt x="4913265" y="2888583"/>
                  <a:pt x="4913265" y="2888583"/>
                  <a:pt x="4671320" y="2936684"/>
                </a:cubicBezTo>
                <a:cubicBezTo>
                  <a:pt x="4646284" y="2938408"/>
                  <a:pt x="4622542" y="2958908"/>
                  <a:pt x="4618006" y="2984375"/>
                </a:cubicBezTo>
                <a:cubicBezTo>
                  <a:pt x="4618006" y="2984375"/>
                  <a:pt x="4618006" y="2984375"/>
                  <a:pt x="4582812" y="3112571"/>
                </a:cubicBezTo>
                <a:cubicBezTo>
                  <a:pt x="4577846" y="3131779"/>
                  <a:pt x="4586259" y="3162643"/>
                  <a:pt x="4606329" y="3180127"/>
                </a:cubicBezTo>
                <a:cubicBezTo>
                  <a:pt x="4606329" y="3180127"/>
                  <a:pt x="4606329" y="3180127"/>
                  <a:pt x="4793215" y="3337052"/>
                </a:cubicBezTo>
                <a:cubicBezTo>
                  <a:pt x="4813285" y="3354536"/>
                  <a:pt x="4821267" y="3379142"/>
                  <a:pt x="4810473" y="3405039"/>
                </a:cubicBezTo>
                <a:cubicBezTo>
                  <a:pt x="4810473" y="3405039"/>
                  <a:pt x="4810473" y="3405039"/>
                  <a:pt x="4745277" y="3554166"/>
                </a:cubicBezTo>
                <a:cubicBezTo>
                  <a:pt x="4734052" y="3573805"/>
                  <a:pt x="4709878" y="3588047"/>
                  <a:pt x="4691101" y="3589339"/>
                </a:cubicBezTo>
                <a:cubicBezTo>
                  <a:pt x="4691101" y="3589339"/>
                  <a:pt x="4691101" y="3589339"/>
                  <a:pt x="4437295" y="3556505"/>
                </a:cubicBezTo>
                <a:cubicBezTo>
                  <a:pt x="4418087" y="3551539"/>
                  <a:pt x="4387655" y="3566211"/>
                  <a:pt x="4376429" y="3585850"/>
                </a:cubicBezTo>
                <a:cubicBezTo>
                  <a:pt x="4376429" y="3585850"/>
                  <a:pt x="4376429" y="3585850"/>
                  <a:pt x="4308648" y="3697423"/>
                </a:cubicBezTo>
                <a:cubicBezTo>
                  <a:pt x="4291164" y="3717493"/>
                  <a:pt x="4293318" y="3748788"/>
                  <a:pt x="4307129" y="3766703"/>
                </a:cubicBezTo>
                <a:cubicBezTo>
                  <a:pt x="4307129" y="3766703"/>
                  <a:pt x="4307129" y="3766703"/>
                  <a:pt x="4441132" y="3977579"/>
                </a:cubicBezTo>
                <a:cubicBezTo>
                  <a:pt x="4454943" y="3995494"/>
                  <a:pt x="4450838" y="4027219"/>
                  <a:pt x="4439613" y="4046858"/>
                </a:cubicBezTo>
                <a:cubicBezTo>
                  <a:pt x="4439613" y="4046858"/>
                  <a:pt x="4439613" y="4046858"/>
                  <a:pt x="4328450" y="4167707"/>
                </a:cubicBezTo>
                <a:cubicBezTo>
                  <a:pt x="4317225" y="4187346"/>
                  <a:pt x="4286361" y="4195760"/>
                  <a:pt x="4266722" y="4184534"/>
                </a:cubicBezTo>
                <a:cubicBezTo>
                  <a:pt x="4266722" y="4184534"/>
                  <a:pt x="4266722" y="4184534"/>
                  <a:pt x="4039471" y="4080696"/>
                </a:cubicBezTo>
                <a:cubicBezTo>
                  <a:pt x="4019832" y="4069471"/>
                  <a:pt x="3988968" y="4077885"/>
                  <a:pt x="3971053" y="4091696"/>
                </a:cubicBezTo>
                <a:cubicBezTo>
                  <a:pt x="3971053" y="4091696"/>
                  <a:pt x="3971053" y="4091696"/>
                  <a:pt x="3870253" y="4180388"/>
                </a:cubicBezTo>
                <a:cubicBezTo>
                  <a:pt x="3852338" y="4194199"/>
                  <a:pt x="3841975" y="4226355"/>
                  <a:pt x="3849526" y="4244701"/>
                </a:cubicBezTo>
                <a:cubicBezTo>
                  <a:pt x="3849526" y="4244701"/>
                  <a:pt x="3849526" y="4244701"/>
                  <a:pt x="3916404" y="4485353"/>
                </a:cubicBezTo>
                <a:cubicBezTo>
                  <a:pt x="3924387" y="4509958"/>
                  <a:pt x="3913593" y="4535856"/>
                  <a:pt x="3889419" y="4550097"/>
                </a:cubicBezTo>
                <a:cubicBezTo>
                  <a:pt x="3889419" y="4550097"/>
                  <a:pt x="3889419" y="4550097"/>
                  <a:pt x="3750634" y="4635116"/>
                </a:cubicBezTo>
                <a:cubicBezTo>
                  <a:pt x="3732719" y="4648927"/>
                  <a:pt x="3700993" y="4644822"/>
                  <a:pt x="3687614" y="4633166"/>
                </a:cubicBezTo>
                <a:cubicBezTo>
                  <a:pt x="3687614" y="4633166"/>
                  <a:pt x="3687614" y="4633166"/>
                  <a:pt x="3499866" y="4463723"/>
                </a:cubicBezTo>
                <a:cubicBezTo>
                  <a:pt x="3480227" y="4452498"/>
                  <a:pt x="3448501" y="4448394"/>
                  <a:pt x="3430155" y="4455945"/>
                </a:cubicBezTo>
                <a:cubicBezTo>
                  <a:pt x="3430155" y="4455945"/>
                  <a:pt x="3430155" y="4455945"/>
                  <a:pt x="3307993" y="4508376"/>
                </a:cubicBezTo>
                <a:cubicBezTo>
                  <a:pt x="3283388" y="4516359"/>
                  <a:pt x="3266335" y="4542688"/>
                  <a:pt x="3268058" y="4567724"/>
                </a:cubicBezTo>
                <a:cubicBezTo>
                  <a:pt x="3268058" y="4567724"/>
                  <a:pt x="3268058" y="4567724"/>
                  <a:pt x="3266088" y="4813115"/>
                </a:cubicBezTo>
                <a:cubicBezTo>
                  <a:pt x="3261553" y="4838582"/>
                  <a:pt x="3244500" y="4864911"/>
                  <a:pt x="3219464" y="4866635"/>
                </a:cubicBezTo>
                <a:cubicBezTo>
                  <a:pt x="3219464" y="4866635"/>
                  <a:pt x="3219464" y="4866635"/>
                  <a:pt x="3065144" y="4908703"/>
                </a:cubicBezTo>
                <a:cubicBezTo>
                  <a:pt x="3040540" y="4916685"/>
                  <a:pt x="3014642" y="4905891"/>
                  <a:pt x="3000831" y="4887976"/>
                </a:cubicBezTo>
                <a:cubicBezTo>
                  <a:pt x="3000831" y="4887976"/>
                  <a:pt x="3000831" y="4887976"/>
                  <a:pt x="2873087" y="4676669"/>
                </a:cubicBezTo>
                <a:cubicBezTo>
                  <a:pt x="2858846" y="4652496"/>
                  <a:pt x="2832948" y="4641701"/>
                  <a:pt x="2807912" y="4643425"/>
                </a:cubicBezTo>
                <a:cubicBezTo>
                  <a:pt x="2807912" y="4643425"/>
                  <a:pt x="2807912" y="4643425"/>
                  <a:pt x="2676905" y="4658733"/>
                </a:cubicBezTo>
                <a:cubicBezTo>
                  <a:pt x="2651869" y="4660457"/>
                  <a:pt x="2628126" y="4680958"/>
                  <a:pt x="2623160" y="4700165"/>
                </a:cubicBezTo>
                <a:cubicBezTo>
                  <a:pt x="2623160" y="4700165"/>
                  <a:pt x="2623160" y="4700165"/>
                  <a:pt x="2538961" y="4938642"/>
                </a:cubicBezTo>
                <a:cubicBezTo>
                  <a:pt x="2534426" y="4964109"/>
                  <a:pt x="2510252" y="4978350"/>
                  <a:pt x="2485216" y="4980074"/>
                </a:cubicBezTo>
                <a:cubicBezTo>
                  <a:pt x="2485216" y="4980074"/>
                  <a:pt x="2485216" y="4980074"/>
                  <a:pt x="2321190" y="4972501"/>
                </a:cubicBezTo>
                <a:cubicBezTo>
                  <a:pt x="2301983" y="4967535"/>
                  <a:pt x="2275654" y="4950482"/>
                  <a:pt x="2268103" y="4932136"/>
                </a:cubicBezTo>
                <a:cubicBezTo>
                  <a:pt x="2268103" y="4932136"/>
                  <a:pt x="2268103" y="4932136"/>
                  <a:pt x="2207053" y="4684794"/>
                </a:cubicBezTo>
                <a:cubicBezTo>
                  <a:pt x="2205760" y="4666017"/>
                  <a:pt x="2179000" y="4642705"/>
                  <a:pt x="2159793" y="4637739"/>
                </a:cubicBezTo>
                <a:cubicBezTo>
                  <a:pt x="2159793" y="4637739"/>
                  <a:pt x="2159793" y="4637739"/>
                  <a:pt x="2026200" y="4615494"/>
                </a:cubicBezTo>
                <a:cubicBezTo>
                  <a:pt x="2000733" y="4610958"/>
                  <a:pt x="1976559" y="4625200"/>
                  <a:pt x="1958644" y="4639011"/>
                </a:cubicBezTo>
                <a:cubicBezTo>
                  <a:pt x="1958644" y="4639011"/>
                  <a:pt x="1958644" y="4639011"/>
                  <a:pt x="1815529" y="4843812"/>
                </a:cubicBezTo>
                <a:cubicBezTo>
                  <a:pt x="1804303" y="4863451"/>
                  <a:pt x="1773440" y="4871864"/>
                  <a:pt x="1754232" y="4866898"/>
                </a:cubicBezTo>
                <a:cubicBezTo>
                  <a:pt x="1754232" y="4866898"/>
                  <a:pt x="1754232" y="4866898"/>
                  <a:pt x="1599277" y="4808392"/>
                </a:cubicBezTo>
                <a:cubicBezTo>
                  <a:pt x="1573810" y="4803856"/>
                  <a:pt x="1559568" y="4779682"/>
                  <a:pt x="1557845" y="4754647"/>
                </a:cubicBezTo>
                <a:cubicBezTo>
                  <a:pt x="1557845" y="4754647"/>
                  <a:pt x="1557845" y="4754647"/>
                  <a:pt x="1572333" y="4508393"/>
                </a:cubicBezTo>
                <a:cubicBezTo>
                  <a:pt x="1576868" y="4482926"/>
                  <a:pt x="1555937" y="4452924"/>
                  <a:pt x="1536729" y="4447958"/>
                </a:cubicBezTo>
                <a:cubicBezTo>
                  <a:pt x="1536729" y="4447958"/>
                  <a:pt x="1536729" y="4447958"/>
                  <a:pt x="1418897" y="4380607"/>
                </a:cubicBezTo>
                <a:cubicBezTo>
                  <a:pt x="1399258" y="4369382"/>
                  <a:pt x="1367963" y="4371536"/>
                  <a:pt x="1350048" y="4385347"/>
                </a:cubicBezTo>
                <a:cubicBezTo>
                  <a:pt x="1350048" y="4385347"/>
                  <a:pt x="1350048" y="4385347"/>
                  <a:pt x="1152983" y="4537265"/>
                </a:cubicBezTo>
                <a:cubicBezTo>
                  <a:pt x="1135068" y="4551076"/>
                  <a:pt x="1103773" y="4553230"/>
                  <a:pt x="1084134" y="4542005"/>
                </a:cubicBezTo>
                <a:cubicBezTo>
                  <a:pt x="1084134" y="4542005"/>
                  <a:pt x="1084134" y="4542005"/>
                  <a:pt x="951630" y="4444221"/>
                </a:cubicBezTo>
                <a:cubicBezTo>
                  <a:pt x="931560" y="4426738"/>
                  <a:pt x="923577" y="4402132"/>
                  <a:pt x="934371" y="4376235"/>
                </a:cubicBezTo>
                <a:cubicBezTo>
                  <a:pt x="934371" y="4376235"/>
                  <a:pt x="934371" y="4376235"/>
                  <a:pt x="1019001" y="4144018"/>
                </a:cubicBezTo>
                <a:cubicBezTo>
                  <a:pt x="1023967" y="4124810"/>
                  <a:pt x="1021813" y="4093515"/>
                  <a:pt x="1001743" y="4076031"/>
                </a:cubicBezTo>
                <a:cubicBezTo>
                  <a:pt x="1001743" y="4076031"/>
                  <a:pt x="1001743" y="4076031"/>
                  <a:pt x="907223" y="3981921"/>
                </a:cubicBezTo>
                <a:cubicBezTo>
                  <a:pt x="893412" y="3964005"/>
                  <a:pt x="861686" y="3959901"/>
                  <a:pt x="837082" y="3967884"/>
                </a:cubicBezTo>
                <a:cubicBezTo>
                  <a:pt x="837082" y="3967884"/>
                  <a:pt x="837082" y="3967884"/>
                  <a:pt x="603981" y="4053108"/>
                </a:cubicBezTo>
                <a:cubicBezTo>
                  <a:pt x="585636" y="4060659"/>
                  <a:pt x="553479" y="4050296"/>
                  <a:pt x="539668" y="4032381"/>
                </a:cubicBezTo>
                <a:cubicBezTo>
                  <a:pt x="539668" y="4032381"/>
                  <a:pt x="539668" y="4032381"/>
                  <a:pt x="442562" y="3900717"/>
                </a:cubicBezTo>
                <a:cubicBezTo>
                  <a:pt x="428752" y="3882802"/>
                  <a:pt x="432856" y="3851076"/>
                  <a:pt x="444081" y="3831438"/>
                </a:cubicBezTo>
                <a:cubicBezTo>
                  <a:pt x="444081" y="3831438"/>
                  <a:pt x="444081" y="3831438"/>
                  <a:pt x="593886" y="3632465"/>
                </a:cubicBezTo>
                <a:cubicBezTo>
                  <a:pt x="611801" y="3618654"/>
                  <a:pt x="609646" y="3587359"/>
                  <a:pt x="601664" y="3562755"/>
                </a:cubicBezTo>
                <a:cubicBezTo>
                  <a:pt x="601664" y="3562755"/>
                  <a:pt x="601664" y="3562755"/>
                  <a:pt x="537146" y="3447713"/>
                </a:cubicBezTo>
                <a:cubicBezTo>
                  <a:pt x="529594" y="3429367"/>
                  <a:pt x="497006" y="3412745"/>
                  <a:pt x="478229" y="3414037"/>
                </a:cubicBezTo>
                <a:cubicBezTo>
                  <a:pt x="478229" y="3414037"/>
                  <a:pt x="478229" y="3414037"/>
                  <a:pt x="227440" y="3425016"/>
                </a:cubicBezTo>
                <a:cubicBezTo>
                  <a:pt x="202404" y="3426739"/>
                  <a:pt x="182335" y="3409255"/>
                  <a:pt x="174783" y="3390909"/>
                </a:cubicBezTo>
                <a:cubicBezTo>
                  <a:pt x="174783" y="3390909"/>
                  <a:pt x="174783" y="3390909"/>
                  <a:pt x="119766" y="3231193"/>
                </a:cubicBezTo>
                <a:cubicBezTo>
                  <a:pt x="112214" y="3212847"/>
                  <a:pt x="116319" y="3181121"/>
                  <a:pt x="134234" y="3167311"/>
                </a:cubicBezTo>
                <a:cubicBezTo>
                  <a:pt x="134234" y="3167311"/>
                  <a:pt x="134234" y="3167311"/>
                  <a:pt x="338420" y="3027480"/>
                </a:cubicBezTo>
                <a:cubicBezTo>
                  <a:pt x="356335" y="3013669"/>
                  <a:pt x="372957" y="2981082"/>
                  <a:pt x="364974" y="2956477"/>
                </a:cubicBezTo>
                <a:cubicBezTo>
                  <a:pt x="364974" y="2956477"/>
                  <a:pt x="364974" y="2956477"/>
                  <a:pt x="343407" y="2825900"/>
                </a:cubicBezTo>
                <a:cubicBezTo>
                  <a:pt x="335855" y="2807555"/>
                  <a:pt x="315354" y="2783811"/>
                  <a:pt x="296147" y="2778845"/>
                </a:cubicBezTo>
                <a:cubicBezTo>
                  <a:pt x="296147" y="2778845"/>
                  <a:pt x="296147" y="2778845"/>
                  <a:pt x="52704" y="2713854"/>
                </a:cubicBezTo>
                <a:cubicBezTo>
                  <a:pt x="27237" y="2709319"/>
                  <a:pt x="6737" y="2685576"/>
                  <a:pt x="11703" y="2666368"/>
                </a:cubicBezTo>
                <a:cubicBezTo>
                  <a:pt x="11703" y="2666368"/>
                  <a:pt x="11703" y="2666368"/>
                  <a:pt x="68" y="2497376"/>
                </a:cubicBezTo>
                <a:cubicBezTo>
                  <a:pt x="-1225" y="2478599"/>
                  <a:pt x="15828" y="2452271"/>
                  <a:pt x="40433" y="2444288"/>
                </a:cubicBezTo>
                <a:cubicBezTo>
                  <a:pt x="40433" y="2444288"/>
                  <a:pt x="40433" y="2444288"/>
                  <a:pt x="273964" y="2365323"/>
                </a:cubicBezTo>
                <a:cubicBezTo>
                  <a:pt x="298569" y="2357341"/>
                  <a:pt x="315622" y="2331012"/>
                  <a:pt x="320588" y="2311804"/>
                </a:cubicBezTo>
                <a:cubicBezTo>
                  <a:pt x="320588" y="2311804"/>
                  <a:pt x="320588" y="2311804"/>
                  <a:pt x="336575" y="2178642"/>
                </a:cubicBezTo>
                <a:cubicBezTo>
                  <a:pt x="341110" y="2153176"/>
                  <a:pt x="326868" y="2129002"/>
                  <a:pt x="306799" y="2111518"/>
                </a:cubicBezTo>
                <a:cubicBezTo>
                  <a:pt x="306799" y="2111518"/>
                  <a:pt x="306799" y="2111518"/>
                  <a:pt x="90773" y="1988041"/>
                </a:cubicBezTo>
                <a:cubicBezTo>
                  <a:pt x="71134" y="1976816"/>
                  <a:pt x="62720" y="1945952"/>
                  <a:pt x="67687" y="1926744"/>
                </a:cubicBezTo>
                <a:cubicBezTo>
                  <a:pt x="67687" y="1926744"/>
                  <a:pt x="67687" y="1926744"/>
                  <a:pt x="106985" y="1766823"/>
                </a:cubicBezTo>
                <a:cubicBezTo>
                  <a:pt x="117779" y="1740925"/>
                  <a:pt x="135263" y="1720855"/>
                  <a:pt x="160730" y="1725391"/>
                </a:cubicBezTo>
                <a:cubicBezTo>
                  <a:pt x="160730" y="1725391"/>
                  <a:pt x="160730" y="1725391"/>
                  <a:pt x="411519" y="1714412"/>
                </a:cubicBezTo>
                <a:cubicBezTo>
                  <a:pt x="430727" y="1719379"/>
                  <a:pt x="460729" y="1698447"/>
                  <a:pt x="471954" y="1678808"/>
                </a:cubicBezTo>
                <a:cubicBezTo>
                  <a:pt x="471954" y="1678808"/>
                  <a:pt x="471954" y="1678808"/>
                  <a:pt x="520097" y="1556010"/>
                </a:cubicBezTo>
                <a:cubicBezTo>
                  <a:pt x="531322" y="1536371"/>
                  <a:pt x="529168" y="1505076"/>
                  <a:pt x="509098" y="1487592"/>
                </a:cubicBezTo>
                <a:cubicBezTo>
                  <a:pt x="509098" y="1487592"/>
                  <a:pt x="509098" y="1487592"/>
                  <a:pt x="345093" y="1297648"/>
                </a:cubicBezTo>
                <a:cubicBezTo>
                  <a:pt x="331282" y="1279733"/>
                  <a:pt x="329559" y="1254697"/>
                  <a:pt x="340784" y="1235058"/>
                </a:cubicBezTo>
                <a:cubicBezTo>
                  <a:pt x="340784" y="1235058"/>
                  <a:pt x="340784" y="1235058"/>
                  <a:pt x="425188" y="1090897"/>
                </a:cubicBezTo>
                <a:cubicBezTo>
                  <a:pt x="436413" y="1071259"/>
                  <a:pt x="467277" y="1062845"/>
                  <a:pt x="486485" y="1067811"/>
                </a:cubicBezTo>
                <a:cubicBezTo>
                  <a:pt x="486485" y="1067811"/>
                  <a:pt x="486485" y="1067811"/>
                  <a:pt x="730358" y="1139061"/>
                </a:cubicBezTo>
                <a:cubicBezTo>
                  <a:pt x="749566" y="1144028"/>
                  <a:pt x="780430" y="1135614"/>
                  <a:pt x="797914" y="1115544"/>
                </a:cubicBezTo>
                <a:cubicBezTo>
                  <a:pt x="797914" y="1115544"/>
                  <a:pt x="797914" y="1115544"/>
                  <a:pt x="885334" y="1015196"/>
                </a:cubicBezTo>
                <a:cubicBezTo>
                  <a:pt x="896559" y="995557"/>
                  <a:pt x="900663" y="963832"/>
                  <a:pt x="893112" y="945486"/>
                </a:cubicBezTo>
                <a:cubicBezTo>
                  <a:pt x="893112" y="945486"/>
                  <a:pt x="893112" y="945486"/>
                  <a:pt x="789542" y="719937"/>
                </a:cubicBezTo>
                <a:cubicBezTo>
                  <a:pt x="781559" y="695332"/>
                  <a:pt x="786094" y="669866"/>
                  <a:pt x="804010" y="656055"/>
                </a:cubicBezTo>
                <a:cubicBezTo>
                  <a:pt x="804010" y="656055"/>
                  <a:pt x="804010" y="656055"/>
                  <a:pt x="928553" y="546862"/>
                </a:cubicBezTo>
                <a:cubicBezTo>
                  <a:pt x="946468" y="533052"/>
                  <a:pt x="977762" y="530897"/>
                  <a:pt x="997401" y="542122"/>
                </a:cubicBezTo>
                <a:cubicBezTo>
                  <a:pt x="997401" y="542122"/>
                  <a:pt x="997401" y="542122"/>
                  <a:pt x="1208030" y="678547"/>
                </a:cubicBezTo>
                <a:cubicBezTo>
                  <a:pt x="1227669" y="689772"/>
                  <a:pt x="1258964" y="687618"/>
                  <a:pt x="1277310" y="680066"/>
                </a:cubicBezTo>
                <a:cubicBezTo>
                  <a:pt x="1277310" y="680066"/>
                  <a:pt x="1277310" y="680066"/>
                  <a:pt x="1391489" y="603030"/>
                </a:cubicBezTo>
                <a:cubicBezTo>
                  <a:pt x="1409835" y="595478"/>
                  <a:pt x="1420199" y="563321"/>
                  <a:pt x="1418906" y="544544"/>
                </a:cubicBezTo>
                <a:cubicBezTo>
                  <a:pt x="1418906" y="544544"/>
                  <a:pt x="1418906" y="544544"/>
                  <a:pt x="1389151" y="295048"/>
                </a:cubicBezTo>
                <a:cubicBezTo>
                  <a:pt x="1381168" y="270443"/>
                  <a:pt x="1398221" y="244115"/>
                  <a:pt x="1416567" y="236563"/>
                </a:cubicBezTo>
                <a:cubicBezTo>
                  <a:pt x="1416567" y="236563"/>
                  <a:pt x="1416567" y="236563"/>
                  <a:pt x="1569163" y="169459"/>
                </a:cubicBezTo>
                <a:cubicBezTo>
                  <a:pt x="1593768" y="161476"/>
                  <a:pt x="1619234" y="166012"/>
                  <a:pt x="1633045" y="183927"/>
                </a:cubicBezTo>
                <a:cubicBezTo>
                  <a:pt x="1633045" y="183927"/>
                  <a:pt x="1633045" y="183927"/>
                  <a:pt x="1797481" y="380130"/>
                </a:cubicBezTo>
                <a:cubicBezTo>
                  <a:pt x="1810861" y="391786"/>
                  <a:pt x="1843017" y="402149"/>
                  <a:pt x="1861794" y="400856"/>
                </a:cubicBezTo>
                <a:cubicBezTo>
                  <a:pt x="1861794" y="400856"/>
                  <a:pt x="1861794" y="400856"/>
                  <a:pt x="1991078" y="360512"/>
                </a:cubicBezTo>
                <a:cubicBezTo>
                  <a:pt x="2016114" y="358788"/>
                  <a:pt x="2033167" y="332460"/>
                  <a:pt x="2038133" y="313252"/>
                </a:cubicBezTo>
                <a:cubicBezTo>
                  <a:pt x="2038133" y="313252"/>
                  <a:pt x="2038133" y="313252"/>
                  <a:pt x="2083916" y="64843"/>
                </a:cubicBezTo>
                <a:cubicBezTo>
                  <a:pt x="2082624" y="46067"/>
                  <a:pt x="2106367" y="25566"/>
                  <a:pt x="2130972" y="17583"/>
                </a:cubicBezTo>
                <a:cubicBezTo>
                  <a:pt x="2130972" y="17583"/>
                  <a:pt x="2130972" y="17583"/>
                  <a:pt x="2293273" y="12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6" name="34"/>
          <p:cNvSpPr/>
          <p:nvPr/>
        </p:nvSpPr>
        <p:spPr bwMode="auto">
          <a:xfrm>
            <a:off x="2235509" y="2115876"/>
            <a:ext cx="3732239" cy="3736032"/>
          </a:xfrm>
          <a:custGeom>
            <a:avLst/>
            <a:gdLst>
              <a:gd name="connsiteX0" fmla="*/ 2485624 w 4976318"/>
              <a:gd name="connsiteY0" fmla="*/ 578679 h 4981376"/>
              <a:gd name="connsiteX1" fmla="*/ 573608 w 4976318"/>
              <a:gd name="connsiteY1" fmla="*/ 2490695 h 4981376"/>
              <a:gd name="connsiteX2" fmla="*/ 2485624 w 4976318"/>
              <a:gd name="connsiteY2" fmla="*/ 4402711 h 4981376"/>
              <a:gd name="connsiteX3" fmla="*/ 4397640 w 4976318"/>
              <a:gd name="connsiteY3" fmla="*/ 2490695 h 4981376"/>
              <a:gd name="connsiteX4" fmla="*/ 2485624 w 4976318"/>
              <a:gd name="connsiteY4" fmla="*/ 578679 h 4981376"/>
              <a:gd name="connsiteX5" fmla="*/ 2460535 w 4976318"/>
              <a:gd name="connsiteY5" fmla="*/ 0 h 4981376"/>
              <a:gd name="connsiteX6" fmla="*/ 2516999 w 4976318"/>
              <a:gd name="connsiteY6" fmla="*/ 37643 h 4981376"/>
              <a:gd name="connsiteX7" fmla="*/ 2598558 w 4976318"/>
              <a:gd name="connsiteY7" fmla="*/ 276046 h 4981376"/>
              <a:gd name="connsiteX8" fmla="*/ 2648748 w 4976318"/>
              <a:gd name="connsiteY8" fmla="*/ 319963 h 4981376"/>
              <a:gd name="connsiteX9" fmla="*/ 2786771 w 4976318"/>
              <a:gd name="connsiteY9" fmla="*/ 332510 h 4981376"/>
              <a:gd name="connsiteX10" fmla="*/ 2849509 w 4976318"/>
              <a:gd name="connsiteY10" fmla="*/ 301141 h 4981376"/>
              <a:gd name="connsiteX11" fmla="*/ 2974984 w 4976318"/>
              <a:gd name="connsiteY11" fmla="*/ 87833 h 4981376"/>
              <a:gd name="connsiteX12" fmla="*/ 3037722 w 4976318"/>
              <a:gd name="connsiteY12" fmla="*/ 62738 h 4981376"/>
              <a:gd name="connsiteX13" fmla="*/ 3194567 w 4976318"/>
              <a:gd name="connsiteY13" fmla="*/ 100380 h 4981376"/>
              <a:gd name="connsiteX14" fmla="*/ 3238483 w 4976318"/>
              <a:gd name="connsiteY14" fmla="*/ 156845 h 4981376"/>
              <a:gd name="connsiteX15" fmla="*/ 3244757 w 4976318"/>
              <a:gd name="connsiteY15" fmla="*/ 407795 h 4981376"/>
              <a:gd name="connsiteX16" fmla="*/ 3282399 w 4976318"/>
              <a:gd name="connsiteY16" fmla="*/ 464259 h 4981376"/>
              <a:gd name="connsiteX17" fmla="*/ 3407875 w 4976318"/>
              <a:gd name="connsiteY17" fmla="*/ 514450 h 4981376"/>
              <a:gd name="connsiteX18" fmla="*/ 3476886 w 4976318"/>
              <a:gd name="connsiteY18" fmla="*/ 501902 h 4981376"/>
              <a:gd name="connsiteX19" fmla="*/ 3665100 w 4976318"/>
              <a:gd name="connsiteY19" fmla="*/ 338784 h 4981376"/>
              <a:gd name="connsiteX20" fmla="*/ 3727837 w 4976318"/>
              <a:gd name="connsiteY20" fmla="*/ 332510 h 4981376"/>
              <a:gd name="connsiteX21" fmla="*/ 3872134 w 4976318"/>
              <a:gd name="connsiteY21" fmla="*/ 420343 h 4981376"/>
              <a:gd name="connsiteX22" fmla="*/ 3897229 w 4976318"/>
              <a:gd name="connsiteY22" fmla="*/ 476807 h 4981376"/>
              <a:gd name="connsiteX23" fmla="*/ 3828218 w 4976318"/>
              <a:gd name="connsiteY23" fmla="*/ 721484 h 4981376"/>
              <a:gd name="connsiteX24" fmla="*/ 3847039 w 4976318"/>
              <a:gd name="connsiteY24" fmla="*/ 784222 h 4981376"/>
              <a:gd name="connsiteX25" fmla="*/ 3953693 w 4976318"/>
              <a:gd name="connsiteY25" fmla="*/ 872055 h 4981376"/>
              <a:gd name="connsiteX26" fmla="*/ 4022705 w 4976318"/>
              <a:gd name="connsiteY26" fmla="*/ 884602 h 4981376"/>
              <a:gd name="connsiteX27" fmla="*/ 4248561 w 4976318"/>
              <a:gd name="connsiteY27" fmla="*/ 777948 h 4981376"/>
              <a:gd name="connsiteX28" fmla="*/ 4311298 w 4976318"/>
              <a:gd name="connsiteY28" fmla="*/ 790496 h 4981376"/>
              <a:gd name="connsiteX29" fmla="*/ 4417952 w 4976318"/>
              <a:gd name="connsiteY29" fmla="*/ 915971 h 4981376"/>
              <a:gd name="connsiteX30" fmla="*/ 4424226 w 4976318"/>
              <a:gd name="connsiteY30" fmla="*/ 984983 h 4981376"/>
              <a:gd name="connsiteX31" fmla="*/ 4292477 w 4976318"/>
              <a:gd name="connsiteY31" fmla="*/ 1192017 h 4981376"/>
              <a:gd name="connsiteX32" fmla="*/ 4292477 w 4976318"/>
              <a:gd name="connsiteY32" fmla="*/ 1261029 h 4981376"/>
              <a:gd name="connsiteX33" fmla="*/ 4361488 w 4976318"/>
              <a:gd name="connsiteY33" fmla="*/ 1373957 h 4981376"/>
              <a:gd name="connsiteX34" fmla="*/ 4424226 w 4976318"/>
              <a:gd name="connsiteY34" fmla="*/ 1405325 h 4981376"/>
              <a:gd name="connsiteX35" fmla="*/ 4675177 w 4976318"/>
              <a:gd name="connsiteY35" fmla="*/ 1373957 h 4981376"/>
              <a:gd name="connsiteX36" fmla="*/ 4731641 w 4976318"/>
              <a:gd name="connsiteY36" fmla="*/ 1405325 h 4981376"/>
              <a:gd name="connsiteX37" fmla="*/ 4800653 w 4976318"/>
              <a:gd name="connsiteY37" fmla="*/ 1555896 h 4981376"/>
              <a:gd name="connsiteX38" fmla="*/ 4781831 w 4976318"/>
              <a:gd name="connsiteY38" fmla="*/ 1618634 h 4981376"/>
              <a:gd name="connsiteX39" fmla="*/ 4593618 w 4976318"/>
              <a:gd name="connsiteY39" fmla="*/ 1781752 h 4981376"/>
              <a:gd name="connsiteX40" fmla="*/ 4574797 w 4976318"/>
              <a:gd name="connsiteY40" fmla="*/ 1850763 h 4981376"/>
              <a:gd name="connsiteX41" fmla="*/ 4606166 w 4976318"/>
              <a:gd name="connsiteY41" fmla="*/ 1976239 h 4981376"/>
              <a:gd name="connsiteX42" fmla="*/ 4662630 w 4976318"/>
              <a:gd name="connsiteY42" fmla="*/ 2026429 h 4981376"/>
              <a:gd name="connsiteX43" fmla="*/ 4907307 w 4976318"/>
              <a:gd name="connsiteY43" fmla="*/ 2064072 h 4981376"/>
              <a:gd name="connsiteX44" fmla="*/ 4951223 w 4976318"/>
              <a:gd name="connsiteY44" fmla="*/ 2114262 h 4981376"/>
              <a:gd name="connsiteX45" fmla="*/ 4976318 w 4976318"/>
              <a:gd name="connsiteY45" fmla="*/ 2277380 h 4981376"/>
              <a:gd name="connsiteX46" fmla="*/ 4938676 w 4976318"/>
              <a:gd name="connsiteY46" fmla="*/ 2333844 h 4981376"/>
              <a:gd name="connsiteX47" fmla="*/ 4712820 w 4976318"/>
              <a:gd name="connsiteY47" fmla="*/ 2434224 h 4981376"/>
              <a:gd name="connsiteX48" fmla="*/ 4668903 w 4976318"/>
              <a:gd name="connsiteY48" fmla="*/ 2490688 h 4981376"/>
              <a:gd name="connsiteX49" fmla="*/ 4668903 w 4976318"/>
              <a:gd name="connsiteY49" fmla="*/ 2628711 h 4981376"/>
              <a:gd name="connsiteX50" fmla="*/ 4700272 w 4976318"/>
              <a:gd name="connsiteY50" fmla="*/ 2685175 h 4981376"/>
              <a:gd name="connsiteX51" fmla="*/ 4926128 w 4976318"/>
              <a:gd name="connsiteY51" fmla="*/ 2798103 h 4981376"/>
              <a:gd name="connsiteX52" fmla="*/ 4957497 w 4976318"/>
              <a:gd name="connsiteY52" fmla="*/ 2854567 h 4981376"/>
              <a:gd name="connsiteX53" fmla="*/ 4926128 w 4976318"/>
              <a:gd name="connsiteY53" fmla="*/ 3017685 h 4981376"/>
              <a:gd name="connsiteX54" fmla="*/ 4875938 w 4976318"/>
              <a:gd name="connsiteY54" fmla="*/ 3061601 h 4981376"/>
              <a:gd name="connsiteX55" fmla="*/ 4631261 w 4976318"/>
              <a:gd name="connsiteY55" fmla="*/ 3092970 h 4981376"/>
              <a:gd name="connsiteX56" fmla="*/ 4574797 w 4976318"/>
              <a:gd name="connsiteY56" fmla="*/ 3136887 h 4981376"/>
              <a:gd name="connsiteX57" fmla="*/ 4530880 w 4976318"/>
              <a:gd name="connsiteY57" fmla="*/ 3262362 h 4981376"/>
              <a:gd name="connsiteX58" fmla="*/ 4549702 w 4976318"/>
              <a:gd name="connsiteY58" fmla="*/ 3331374 h 4981376"/>
              <a:gd name="connsiteX59" fmla="*/ 4725367 w 4976318"/>
              <a:gd name="connsiteY59" fmla="*/ 3500766 h 4981376"/>
              <a:gd name="connsiteX60" fmla="*/ 4737915 w 4976318"/>
              <a:gd name="connsiteY60" fmla="*/ 3569777 h 4981376"/>
              <a:gd name="connsiteX61" fmla="*/ 4662630 w 4976318"/>
              <a:gd name="connsiteY61" fmla="*/ 3714074 h 4981376"/>
              <a:gd name="connsiteX62" fmla="*/ 4606166 w 4976318"/>
              <a:gd name="connsiteY62" fmla="*/ 3745443 h 4981376"/>
              <a:gd name="connsiteX63" fmla="*/ 4355215 w 4976318"/>
              <a:gd name="connsiteY63" fmla="*/ 3695253 h 4981376"/>
              <a:gd name="connsiteX64" fmla="*/ 4292477 w 4976318"/>
              <a:gd name="connsiteY64" fmla="*/ 3720348 h 4981376"/>
              <a:gd name="connsiteX65" fmla="*/ 4217192 w 4976318"/>
              <a:gd name="connsiteY65" fmla="*/ 3827002 h 4981376"/>
              <a:gd name="connsiteX66" fmla="*/ 4210918 w 4976318"/>
              <a:gd name="connsiteY66" fmla="*/ 3896013 h 4981376"/>
              <a:gd name="connsiteX67" fmla="*/ 4330120 w 4976318"/>
              <a:gd name="connsiteY67" fmla="*/ 4115595 h 4981376"/>
              <a:gd name="connsiteX68" fmla="*/ 4323846 w 4976318"/>
              <a:gd name="connsiteY68" fmla="*/ 4184607 h 4981376"/>
              <a:gd name="connsiteX69" fmla="*/ 4204644 w 4976318"/>
              <a:gd name="connsiteY69" fmla="*/ 4297535 h 4981376"/>
              <a:gd name="connsiteX70" fmla="*/ 4141906 w 4976318"/>
              <a:gd name="connsiteY70" fmla="*/ 4310083 h 4981376"/>
              <a:gd name="connsiteX71" fmla="*/ 3922324 w 4976318"/>
              <a:gd name="connsiteY71" fmla="*/ 4190881 h 4981376"/>
              <a:gd name="connsiteX72" fmla="*/ 3853313 w 4976318"/>
              <a:gd name="connsiteY72" fmla="*/ 4197155 h 4981376"/>
              <a:gd name="connsiteX73" fmla="*/ 3746659 w 4976318"/>
              <a:gd name="connsiteY73" fmla="*/ 4278714 h 4981376"/>
              <a:gd name="connsiteX74" fmla="*/ 3721563 w 4976318"/>
              <a:gd name="connsiteY74" fmla="*/ 4341451 h 4981376"/>
              <a:gd name="connsiteX75" fmla="*/ 3771754 w 4976318"/>
              <a:gd name="connsiteY75" fmla="*/ 4586129 h 4981376"/>
              <a:gd name="connsiteX76" fmla="*/ 3740385 w 4976318"/>
              <a:gd name="connsiteY76" fmla="*/ 4648866 h 4981376"/>
              <a:gd name="connsiteX77" fmla="*/ 3596088 w 4976318"/>
              <a:gd name="connsiteY77" fmla="*/ 4724152 h 4981376"/>
              <a:gd name="connsiteX78" fmla="*/ 3533350 w 4976318"/>
              <a:gd name="connsiteY78" fmla="*/ 4717878 h 4981376"/>
              <a:gd name="connsiteX79" fmla="*/ 3357685 w 4976318"/>
              <a:gd name="connsiteY79" fmla="*/ 4535938 h 4981376"/>
              <a:gd name="connsiteX80" fmla="*/ 3288673 w 4976318"/>
              <a:gd name="connsiteY80" fmla="*/ 4523391 h 4981376"/>
              <a:gd name="connsiteX81" fmla="*/ 3163198 w 4976318"/>
              <a:gd name="connsiteY81" fmla="*/ 4567307 h 4981376"/>
              <a:gd name="connsiteX82" fmla="*/ 3119281 w 4976318"/>
              <a:gd name="connsiteY82" fmla="*/ 4623771 h 4981376"/>
              <a:gd name="connsiteX83" fmla="*/ 3100460 w 4976318"/>
              <a:gd name="connsiteY83" fmla="*/ 4868448 h 4981376"/>
              <a:gd name="connsiteX84" fmla="*/ 3050270 w 4976318"/>
              <a:gd name="connsiteY84" fmla="*/ 4918639 h 4981376"/>
              <a:gd name="connsiteX85" fmla="*/ 2893425 w 4976318"/>
              <a:gd name="connsiteY85" fmla="*/ 4950007 h 4981376"/>
              <a:gd name="connsiteX86" fmla="*/ 2830688 w 4976318"/>
              <a:gd name="connsiteY86" fmla="*/ 4924912 h 4981376"/>
              <a:gd name="connsiteX87" fmla="*/ 2717760 w 4976318"/>
              <a:gd name="connsiteY87" fmla="*/ 4705330 h 4981376"/>
              <a:gd name="connsiteX88" fmla="*/ 2655022 w 4976318"/>
              <a:gd name="connsiteY88" fmla="*/ 4667688 h 4981376"/>
              <a:gd name="connsiteX89" fmla="*/ 2523273 w 4976318"/>
              <a:gd name="connsiteY89" fmla="*/ 4673961 h 4981376"/>
              <a:gd name="connsiteX90" fmla="*/ 2466809 w 4976318"/>
              <a:gd name="connsiteY90" fmla="*/ 4711604 h 4981376"/>
              <a:gd name="connsiteX91" fmla="*/ 2366428 w 4976318"/>
              <a:gd name="connsiteY91" fmla="*/ 4943734 h 4981376"/>
              <a:gd name="connsiteX92" fmla="*/ 2309964 w 4976318"/>
              <a:gd name="connsiteY92" fmla="*/ 4981376 h 4981376"/>
              <a:gd name="connsiteX93" fmla="*/ 2146846 w 4976318"/>
              <a:gd name="connsiteY93" fmla="*/ 4962555 h 4981376"/>
              <a:gd name="connsiteX94" fmla="*/ 2096656 w 4976318"/>
              <a:gd name="connsiteY94" fmla="*/ 4918639 h 4981376"/>
              <a:gd name="connsiteX95" fmla="*/ 2052740 w 4976318"/>
              <a:gd name="connsiteY95" fmla="*/ 4667688 h 4981376"/>
              <a:gd name="connsiteX96" fmla="*/ 2008823 w 4976318"/>
              <a:gd name="connsiteY96" fmla="*/ 4617497 h 4981376"/>
              <a:gd name="connsiteX97" fmla="*/ 1877074 w 4976318"/>
              <a:gd name="connsiteY97" fmla="*/ 4586129 h 4981376"/>
              <a:gd name="connsiteX98" fmla="*/ 1808063 w 4976318"/>
              <a:gd name="connsiteY98" fmla="*/ 4604950 h 4981376"/>
              <a:gd name="connsiteX99" fmla="*/ 1651218 w 4976318"/>
              <a:gd name="connsiteY99" fmla="*/ 4799437 h 4981376"/>
              <a:gd name="connsiteX100" fmla="*/ 1588481 w 4976318"/>
              <a:gd name="connsiteY100" fmla="*/ 4818258 h 4981376"/>
              <a:gd name="connsiteX101" fmla="*/ 1437910 w 4976318"/>
              <a:gd name="connsiteY101" fmla="*/ 4749247 h 4981376"/>
              <a:gd name="connsiteX102" fmla="*/ 1400267 w 4976318"/>
              <a:gd name="connsiteY102" fmla="*/ 4692783 h 4981376"/>
              <a:gd name="connsiteX103" fmla="*/ 1431636 w 4976318"/>
              <a:gd name="connsiteY103" fmla="*/ 4448106 h 4981376"/>
              <a:gd name="connsiteX104" fmla="*/ 1400267 w 4976318"/>
              <a:gd name="connsiteY104" fmla="*/ 4385368 h 4981376"/>
              <a:gd name="connsiteX105" fmla="*/ 1287339 w 4976318"/>
              <a:gd name="connsiteY105" fmla="*/ 4310083 h 4981376"/>
              <a:gd name="connsiteX106" fmla="*/ 1218328 w 4976318"/>
              <a:gd name="connsiteY106" fmla="*/ 4310083 h 4981376"/>
              <a:gd name="connsiteX107" fmla="*/ 1011293 w 4976318"/>
              <a:gd name="connsiteY107" fmla="*/ 4448106 h 4981376"/>
              <a:gd name="connsiteX108" fmla="*/ 942282 w 4976318"/>
              <a:gd name="connsiteY108" fmla="*/ 4448106 h 4981376"/>
              <a:gd name="connsiteX109" fmla="*/ 816806 w 4976318"/>
              <a:gd name="connsiteY109" fmla="*/ 4341451 h 4981376"/>
              <a:gd name="connsiteX110" fmla="*/ 804259 w 4976318"/>
              <a:gd name="connsiteY110" fmla="*/ 4272440 h 4981376"/>
              <a:gd name="connsiteX111" fmla="*/ 904639 w 4976318"/>
              <a:gd name="connsiteY111" fmla="*/ 4046584 h 4981376"/>
              <a:gd name="connsiteX112" fmla="*/ 892092 w 4976318"/>
              <a:gd name="connsiteY112" fmla="*/ 3977572 h 4981376"/>
              <a:gd name="connsiteX113" fmla="*/ 804259 w 4976318"/>
              <a:gd name="connsiteY113" fmla="*/ 3877192 h 4981376"/>
              <a:gd name="connsiteX114" fmla="*/ 735247 w 4976318"/>
              <a:gd name="connsiteY114" fmla="*/ 3858371 h 4981376"/>
              <a:gd name="connsiteX115" fmla="*/ 496844 w 4976318"/>
              <a:gd name="connsiteY115" fmla="*/ 3927382 h 4981376"/>
              <a:gd name="connsiteX116" fmla="*/ 434106 w 4976318"/>
              <a:gd name="connsiteY116" fmla="*/ 3902287 h 4981376"/>
              <a:gd name="connsiteX117" fmla="*/ 346273 w 4976318"/>
              <a:gd name="connsiteY117" fmla="*/ 3764264 h 4981376"/>
              <a:gd name="connsiteX118" fmla="*/ 352547 w 4976318"/>
              <a:gd name="connsiteY118" fmla="*/ 3695253 h 4981376"/>
              <a:gd name="connsiteX119" fmla="*/ 515665 w 4976318"/>
              <a:gd name="connsiteY119" fmla="*/ 3507039 h 4981376"/>
              <a:gd name="connsiteX120" fmla="*/ 528213 w 4976318"/>
              <a:gd name="connsiteY120" fmla="*/ 3438028 h 4981376"/>
              <a:gd name="connsiteX121" fmla="*/ 471749 w 4976318"/>
              <a:gd name="connsiteY121" fmla="*/ 3318826 h 4981376"/>
              <a:gd name="connsiteX122" fmla="*/ 415285 w 4976318"/>
              <a:gd name="connsiteY122" fmla="*/ 3281184 h 4981376"/>
              <a:gd name="connsiteX123" fmla="*/ 164334 w 4976318"/>
              <a:gd name="connsiteY123" fmla="*/ 3274910 h 4981376"/>
              <a:gd name="connsiteX124" fmla="*/ 114144 w 4976318"/>
              <a:gd name="connsiteY124" fmla="*/ 3237267 h 4981376"/>
              <a:gd name="connsiteX125" fmla="*/ 70227 w 4976318"/>
              <a:gd name="connsiteY125" fmla="*/ 3074149 h 4981376"/>
              <a:gd name="connsiteX126" fmla="*/ 89049 w 4976318"/>
              <a:gd name="connsiteY126" fmla="*/ 3011411 h 4981376"/>
              <a:gd name="connsiteX127" fmla="*/ 302357 w 4976318"/>
              <a:gd name="connsiteY127" fmla="*/ 2885936 h 4981376"/>
              <a:gd name="connsiteX128" fmla="*/ 333726 w 4976318"/>
              <a:gd name="connsiteY128" fmla="*/ 2816924 h 4981376"/>
              <a:gd name="connsiteX129" fmla="*/ 321178 w 4976318"/>
              <a:gd name="connsiteY129" fmla="*/ 2685175 h 4981376"/>
              <a:gd name="connsiteX130" fmla="*/ 277262 w 4976318"/>
              <a:gd name="connsiteY130" fmla="*/ 2634985 h 4981376"/>
              <a:gd name="connsiteX131" fmla="*/ 38858 w 4976318"/>
              <a:gd name="connsiteY131" fmla="*/ 2553426 h 4981376"/>
              <a:gd name="connsiteX132" fmla="*/ 1216 w 4976318"/>
              <a:gd name="connsiteY132" fmla="*/ 2503236 h 4981376"/>
              <a:gd name="connsiteX133" fmla="*/ 1216 w 4976318"/>
              <a:gd name="connsiteY133" fmla="*/ 2333844 h 4981376"/>
              <a:gd name="connsiteX134" fmla="*/ 45132 w 4976318"/>
              <a:gd name="connsiteY134" fmla="*/ 2283654 h 4981376"/>
              <a:gd name="connsiteX135" fmla="*/ 283536 w 4976318"/>
              <a:gd name="connsiteY135" fmla="*/ 2220916 h 4981376"/>
              <a:gd name="connsiteX136" fmla="*/ 333726 w 4976318"/>
              <a:gd name="connsiteY136" fmla="*/ 2170726 h 4981376"/>
              <a:gd name="connsiteX137" fmla="*/ 358821 w 4976318"/>
              <a:gd name="connsiteY137" fmla="*/ 2038977 h 4981376"/>
              <a:gd name="connsiteX138" fmla="*/ 333726 w 4976318"/>
              <a:gd name="connsiteY138" fmla="*/ 1969965 h 4981376"/>
              <a:gd name="connsiteX139" fmla="*/ 126691 w 4976318"/>
              <a:gd name="connsiteY139" fmla="*/ 1831942 h 4981376"/>
              <a:gd name="connsiteX140" fmla="*/ 107870 w 4976318"/>
              <a:gd name="connsiteY140" fmla="*/ 1769204 h 4981376"/>
              <a:gd name="connsiteX141" fmla="*/ 158060 w 4976318"/>
              <a:gd name="connsiteY141" fmla="*/ 1612360 h 4981376"/>
              <a:gd name="connsiteX142" fmla="*/ 214524 w 4976318"/>
              <a:gd name="connsiteY142" fmla="*/ 1574717 h 4981376"/>
              <a:gd name="connsiteX143" fmla="*/ 465475 w 4976318"/>
              <a:gd name="connsiteY143" fmla="*/ 1580991 h 4981376"/>
              <a:gd name="connsiteX144" fmla="*/ 528213 w 4976318"/>
              <a:gd name="connsiteY144" fmla="*/ 1549622 h 4981376"/>
              <a:gd name="connsiteX145" fmla="*/ 584677 w 4976318"/>
              <a:gd name="connsiteY145" fmla="*/ 1430420 h 4981376"/>
              <a:gd name="connsiteX146" fmla="*/ 578403 w 4976318"/>
              <a:gd name="connsiteY146" fmla="*/ 1361409 h 4981376"/>
              <a:gd name="connsiteX147" fmla="*/ 427833 w 4976318"/>
              <a:gd name="connsiteY147" fmla="*/ 1160648 h 4981376"/>
              <a:gd name="connsiteX148" fmla="*/ 427833 w 4976318"/>
              <a:gd name="connsiteY148" fmla="*/ 1097911 h 4981376"/>
              <a:gd name="connsiteX149" fmla="*/ 521939 w 4976318"/>
              <a:gd name="connsiteY149" fmla="*/ 959887 h 4981376"/>
              <a:gd name="connsiteX150" fmla="*/ 584677 w 4976318"/>
              <a:gd name="connsiteY150" fmla="*/ 941066 h 4981376"/>
              <a:gd name="connsiteX151" fmla="*/ 823080 w 4976318"/>
              <a:gd name="connsiteY151" fmla="*/ 1028899 h 4981376"/>
              <a:gd name="connsiteX152" fmla="*/ 892092 w 4976318"/>
              <a:gd name="connsiteY152" fmla="*/ 1010078 h 4981376"/>
              <a:gd name="connsiteX153" fmla="*/ 986198 w 4976318"/>
              <a:gd name="connsiteY153" fmla="*/ 915971 h 4981376"/>
              <a:gd name="connsiteX154" fmla="*/ 998746 w 4976318"/>
              <a:gd name="connsiteY154" fmla="*/ 846960 h 4981376"/>
              <a:gd name="connsiteX155" fmla="*/ 910913 w 4976318"/>
              <a:gd name="connsiteY155" fmla="*/ 614830 h 4981376"/>
              <a:gd name="connsiteX156" fmla="*/ 929734 w 4976318"/>
              <a:gd name="connsiteY156" fmla="*/ 552092 h 4981376"/>
              <a:gd name="connsiteX157" fmla="*/ 1061484 w 4976318"/>
              <a:gd name="connsiteY157" fmla="*/ 451712 h 4981376"/>
              <a:gd name="connsiteX158" fmla="*/ 1130495 w 4976318"/>
              <a:gd name="connsiteY158" fmla="*/ 451712 h 4981376"/>
              <a:gd name="connsiteX159" fmla="*/ 1331256 w 4976318"/>
              <a:gd name="connsiteY159" fmla="*/ 602282 h 4981376"/>
              <a:gd name="connsiteX160" fmla="*/ 1400267 w 4976318"/>
              <a:gd name="connsiteY160" fmla="*/ 608556 h 4981376"/>
              <a:gd name="connsiteX161" fmla="*/ 1519469 w 4976318"/>
              <a:gd name="connsiteY161" fmla="*/ 539545 h 4981376"/>
              <a:gd name="connsiteX162" fmla="*/ 1550838 w 4976318"/>
              <a:gd name="connsiteY162" fmla="*/ 483081 h 4981376"/>
              <a:gd name="connsiteX163" fmla="*/ 1538290 w 4976318"/>
              <a:gd name="connsiteY163" fmla="*/ 232130 h 4981376"/>
              <a:gd name="connsiteX164" fmla="*/ 1569659 w 4976318"/>
              <a:gd name="connsiteY164" fmla="*/ 175666 h 4981376"/>
              <a:gd name="connsiteX165" fmla="*/ 1726504 w 4976318"/>
              <a:gd name="connsiteY165" fmla="*/ 119202 h 4981376"/>
              <a:gd name="connsiteX166" fmla="*/ 1789241 w 4976318"/>
              <a:gd name="connsiteY166" fmla="*/ 138023 h 4981376"/>
              <a:gd name="connsiteX167" fmla="*/ 1939812 w 4976318"/>
              <a:gd name="connsiteY167" fmla="*/ 345058 h 4981376"/>
              <a:gd name="connsiteX168" fmla="*/ 2002550 w 4976318"/>
              <a:gd name="connsiteY168" fmla="*/ 370153 h 4981376"/>
              <a:gd name="connsiteX169" fmla="*/ 2134299 w 4976318"/>
              <a:gd name="connsiteY169" fmla="*/ 338784 h 4981376"/>
              <a:gd name="connsiteX170" fmla="*/ 2184489 w 4976318"/>
              <a:gd name="connsiteY170" fmla="*/ 294868 h 4981376"/>
              <a:gd name="connsiteX171" fmla="*/ 2247227 w 4976318"/>
              <a:gd name="connsiteY171" fmla="*/ 50190 h 4981376"/>
              <a:gd name="connsiteX172" fmla="*/ 2297417 w 4976318"/>
              <a:gd name="connsiteY172" fmla="*/ 6274 h 4981376"/>
              <a:gd name="connsiteX173" fmla="*/ 2460535 w 4976318"/>
              <a:gd name="connsiteY173" fmla="*/ 0 h 498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976318" h="4981376">
                <a:moveTo>
                  <a:pt x="2485624" y="578679"/>
                </a:moveTo>
                <a:cubicBezTo>
                  <a:pt x="1429647" y="578679"/>
                  <a:pt x="573608" y="1434718"/>
                  <a:pt x="573608" y="2490695"/>
                </a:cubicBezTo>
                <a:cubicBezTo>
                  <a:pt x="573608" y="3546672"/>
                  <a:pt x="1429647" y="4402711"/>
                  <a:pt x="2485624" y="4402711"/>
                </a:cubicBezTo>
                <a:cubicBezTo>
                  <a:pt x="3541601" y="4402711"/>
                  <a:pt x="4397640" y="3546672"/>
                  <a:pt x="4397640" y="2490695"/>
                </a:cubicBezTo>
                <a:cubicBezTo>
                  <a:pt x="4397640" y="1434718"/>
                  <a:pt x="3541601" y="578679"/>
                  <a:pt x="2485624" y="578679"/>
                </a:cubicBezTo>
                <a:close/>
                <a:moveTo>
                  <a:pt x="2460535" y="0"/>
                </a:moveTo>
                <a:cubicBezTo>
                  <a:pt x="2485630" y="0"/>
                  <a:pt x="2510725" y="18821"/>
                  <a:pt x="2516999" y="37643"/>
                </a:cubicBezTo>
                <a:cubicBezTo>
                  <a:pt x="2516999" y="37643"/>
                  <a:pt x="2516999" y="37643"/>
                  <a:pt x="2598558" y="276046"/>
                </a:cubicBezTo>
                <a:cubicBezTo>
                  <a:pt x="2604832" y="294868"/>
                  <a:pt x="2629927" y="313689"/>
                  <a:pt x="2648748" y="319963"/>
                </a:cubicBezTo>
                <a:cubicBezTo>
                  <a:pt x="2648748" y="319963"/>
                  <a:pt x="2648748" y="319963"/>
                  <a:pt x="2786771" y="332510"/>
                </a:cubicBezTo>
                <a:cubicBezTo>
                  <a:pt x="2805593" y="332510"/>
                  <a:pt x="2836961" y="319963"/>
                  <a:pt x="2849509" y="301141"/>
                </a:cubicBezTo>
                <a:cubicBezTo>
                  <a:pt x="2849509" y="301141"/>
                  <a:pt x="2849509" y="301141"/>
                  <a:pt x="2974984" y="87833"/>
                </a:cubicBezTo>
                <a:cubicBezTo>
                  <a:pt x="2987532" y="69012"/>
                  <a:pt x="3012627" y="56464"/>
                  <a:pt x="3037722" y="62738"/>
                </a:cubicBezTo>
                <a:cubicBezTo>
                  <a:pt x="3037722" y="62738"/>
                  <a:pt x="3037722" y="62738"/>
                  <a:pt x="3194567" y="100380"/>
                </a:cubicBezTo>
                <a:cubicBezTo>
                  <a:pt x="3219662" y="106654"/>
                  <a:pt x="3238483" y="131749"/>
                  <a:pt x="3238483" y="156845"/>
                </a:cubicBezTo>
                <a:cubicBezTo>
                  <a:pt x="3238483" y="156845"/>
                  <a:pt x="3238483" y="156845"/>
                  <a:pt x="3244757" y="407795"/>
                </a:cubicBezTo>
                <a:cubicBezTo>
                  <a:pt x="3244757" y="426617"/>
                  <a:pt x="3263578" y="451712"/>
                  <a:pt x="3282399" y="464259"/>
                </a:cubicBezTo>
                <a:cubicBezTo>
                  <a:pt x="3282399" y="464259"/>
                  <a:pt x="3282399" y="464259"/>
                  <a:pt x="3407875" y="514450"/>
                </a:cubicBezTo>
                <a:cubicBezTo>
                  <a:pt x="3432970" y="526997"/>
                  <a:pt x="3458065" y="520723"/>
                  <a:pt x="3476886" y="501902"/>
                </a:cubicBezTo>
                <a:cubicBezTo>
                  <a:pt x="3476886" y="501902"/>
                  <a:pt x="3476886" y="501902"/>
                  <a:pt x="3665100" y="338784"/>
                </a:cubicBezTo>
                <a:cubicBezTo>
                  <a:pt x="3677647" y="319963"/>
                  <a:pt x="3709016" y="319963"/>
                  <a:pt x="3727837" y="332510"/>
                </a:cubicBezTo>
                <a:cubicBezTo>
                  <a:pt x="3727837" y="332510"/>
                  <a:pt x="3727837" y="332510"/>
                  <a:pt x="3872134" y="420343"/>
                </a:cubicBezTo>
                <a:cubicBezTo>
                  <a:pt x="3890955" y="432890"/>
                  <a:pt x="3903503" y="457986"/>
                  <a:pt x="3897229" y="476807"/>
                </a:cubicBezTo>
                <a:cubicBezTo>
                  <a:pt x="3897229" y="476807"/>
                  <a:pt x="3897229" y="476807"/>
                  <a:pt x="3828218" y="721484"/>
                </a:cubicBezTo>
                <a:cubicBezTo>
                  <a:pt x="3821944" y="740305"/>
                  <a:pt x="3828218" y="771674"/>
                  <a:pt x="3847039" y="784222"/>
                </a:cubicBezTo>
                <a:cubicBezTo>
                  <a:pt x="3847039" y="784222"/>
                  <a:pt x="3847039" y="784222"/>
                  <a:pt x="3953693" y="872055"/>
                </a:cubicBezTo>
                <a:cubicBezTo>
                  <a:pt x="3966241" y="890876"/>
                  <a:pt x="3997609" y="890876"/>
                  <a:pt x="4022705" y="884602"/>
                </a:cubicBezTo>
                <a:cubicBezTo>
                  <a:pt x="4022705" y="884602"/>
                  <a:pt x="4022705" y="884602"/>
                  <a:pt x="4248561" y="777948"/>
                </a:cubicBezTo>
                <a:cubicBezTo>
                  <a:pt x="4267382" y="771674"/>
                  <a:pt x="4298751" y="777948"/>
                  <a:pt x="4311298" y="790496"/>
                </a:cubicBezTo>
                <a:cubicBezTo>
                  <a:pt x="4311298" y="790496"/>
                  <a:pt x="4311298" y="790496"/>
                  <a:pt x="4417952" y="915971"/>
                </a:cubicBezTo>
                <a:cubicBezTo>
                  <a:pt x="4436774" y="934792"/>
                  <a:pt x="4436774" y="966161"/>
                  <a:pt x="4424226" y="984983"/>
                </a:cubicBezTo>
                <a:cubicBezTo>
                  <a:pt x="4424226" y="984983"/>
                  <a:pt x="4424226" y="984983"/>
                  <a:pt x="4292477" y="1192017"/>
                </a:cubicBezTo>
                <a:cubicBezTo>
                  <a:pt x="4279929" y="1210838"/>
                  <a:pt x="4279929" y="1242207"/>
                  <a:pt x="4292477" y="1261029"/>
                </a:cubicBezTo>
                <a:cubicBezTo>
                  <a:pt x="4292477" y="1261029"/>
                  <a:pt x="4292477" y="1261029"/>
                  <a:pt x="4361488" y="1373957"/>
                </a:cubicBezTo>
                <a:cubicBezTo>
                  <a:pt x="4374036" y="1392778"/>
                  <a:pt x="4405405" y="1411599"/>
                  <a:pt x="4424226" y="1405325"/>
                </a:cubicBezTo>
                <a:cubicBezTo>
                  <a:pt x="4424226" y="1405325"/>
                  <a:pt x="4424226" y="1405325"/>
                  <a:pt x="4675177" y="1373957"/>
                </a:cubicBezTo>
                <a:cubicBezTo>
                  <a:pt x="4693998" y="1367683"/>
                  <a:pt x="4725367" y="1386504"/>
                  <a:pt x="4731641" y="1405325"/>
                </a:cubicBezTo>
                <a:cubicBezTo>
                  <a:pt x="4731641" y="1405325"/>
                  <a:pt x="4731641" y="1405325"/>
                  <a:pt x="4800653" y="1555896"/>
                </a:cubicBezTo>
                <a:cubicBezTo>
                  <a:pt x="4806926" y="1574717"/>
                  <a:pt x="4800653" y="1606086"/>
                  <a:pt x="4781831" y="1618634"/>
                </a:cubicBezTo>
                <a:cubicBezTo>
                  <a:pt x="4781831" y="1618634"/>
                  <a:pt x="4781831" y="1618634"/>
                  <a:pt x="4593618" y="1781752"/>
                </a:cubicBezTo>
                <a:cubicBezTo>
                  <a:pt x="4574797" y="1794299"/>
                  <a:pt x="4568523" y="1825668"/>
                  <a:pt x="4574797" y="1850763"/>
                </a:cubicBezTo>
                <a:cubicBezTo>
                  <a:pt x="4574797" y="1850763"/>
                  <a:pt x="4574797" y="1850763"/>
                  <a:pt x="4606166" y="1976239"/>
                </a:cubicBezTo>
                <a:cubicBezTo>
                  <a:pt x="4612439" y="2001334"/>
                  <a:pt x="4637534" y="2020155"/>
                  <a:pt x="4662630" y="2026429"/>
                </a:cubicBezTo>
                <a:cubicBezTo>
                  <a:pt x="4662630" y="2026429"/>
                  <a:pt x="4662630" y="2026429"/>
                  <a:pt x="4907307" y="2064072"/>
                </a:cubicBezTo>
                <a:cubicBezTo>
                  <a:pt x="4932402" y="2070345"/>
                  <a:pt x="4951223" y="2089167"/>
                  <a:pt x="4951223" y="2114262"/>
                </a:cubicBezTo>
                <a:lnTo>
                  <a:pt x="4976318" y="2277380"/>
                </a:lnTo>
                <a:cubicBezTo>
                  <a:pt x="4976318" y="2302475"/>
                  <a:pt x="4963771" y="2327570"/>
                  <a:pt x="4938676" y="2333844"/>
                </a:cubicBezTo>
                <a:cubicBezTo>
                  <a:pt x="4938676" y="2333844"/>
                  <a:pt x="4938676" y="2333844"/>
                  <a:pt x="4712820" y="2434224"/>
                </a:cubicBezTo>
                <a:cubicBezTo>
                  <a:pt x="4687725" y="2440498"/>
                  <a:pt x="4668903" y="2465593"/>
                  <a:pt x="4668903" y="2490688"/>
                </a:cubicBezTo>
                <a:cubicBezTo>
                  <a:pt x="4668903" y="2490688"/>
                  <a:pt x="4668903" y="2490688"/>
                  <a:pt x="4668903" y="2628711"/>
                </a:cubicBezTo>
                <a:cubicBezTo>
                  <a:pt x="4668903" y="2647532"/>
                  <a:pt x="4681451" y="2672628"/>
                  <a:pt x="4700272" y="2685175"/>
                </a:cubicBezTo>
                <a:cubicBezTo>
                  <a:pt x="4700272" y="2685175"/>
                  <a:pt x="4700272" y="2685175"/>
                  <a:pt x="4926128" y="2798103"/>
                </a:cubicBezTo>
                <a:cubicBezTo>
                  <a:pt x="4944949" y="2804377"/>
                  <a:pt x="4957497" y="2835746"/>
                  <a:pt x="4957497" y="2854567"/>
                </a:cubicBezTo>
                <a:cubicBezTo>
                  <a:pt x="4957497" y="2854567"/>
                  <a:pt x="4957497" y="2854567"/>
                  <a:pt x="4926128" y="3017685"/>
                </a:cubicBezTo>
                <a:cubicBezTo>
                  <a:pt x="4919854" y="3042780"/>
                  <a:pt x="4901033" y="3061601"/>
                  <a:pt x="4875938" y="3061601"/>
                </a:cubicBezTo>
                <a:cubicBezTo>
                  <a:pt x="4875938" y="3061601"/>
                  <a:pt x="4875938" y="3061601"/>
                  <a:pt x="4631261" y="3092970"/>
                </a:cubicBezTo>
                <a:cubicBezTo>
                  <a:pt x="4606166" y="3092970"/>
                  <a:pt x="4581071" y="3111792"/>
                  <a:pt x="4574797" y="3136887"/>
                </a:cubicBezTo>
                <a:cubicBezTo>
                  <a:pt x="4574797" y="3136887"/>
                  <a:pt x="4574797" y="3136887"/>
                  <a:pt x="4530880" y="3262362"/>
                </a:cubicBezTo>
                <a:cubicBezTo>
                  <a:pt x="4524607" y="3281184"/>
                  <a:pt x="4530880" y="3312552"/>
                  <a:pt x="4549702" y="3331374"/>
                </a:cubicBezTo>
                <a:cubicBezTo>
                  <a:pt x="4549702" y="3331374"/>
                  <a:pt x="4549702" y="3331374"/>
                  <a:pt x="4725367" y="3500766"/>
                </a:cubicBezTo>
                <a:cubicBezTo>
                  <a:pt x="4744189" y="3519587"/>
                  <a:pt x="4750462" y="3544682"/>
                  <a:pt x="4737915" y="3569777"/>
                </a:cubicBezTo>
                <a:cubicBezTo>
                  <a:pt x="4737915" y="3569777"/>
                  <a:pt x="4737915" y="3569777"/>
                  <a:pt x="4662630" y="3714074"/>
                </a:cubicBezTo>
                <a:cubicBezTo>
                  <a:pt x="4650082" y="3732895"/>
                  <a:pt x="4624987" y="3745443"/>
                  <a:pt x="4606166" y="3745443"/>
                </a:cubicBezTo>
                <a:cubicBezTo>
                  <a:pt x="4606166" y="3745443"/>
                  <a:pt x="4606166" y="3745443"/>
                  <a:pt x="4355215" y="3695253"/>
                </a:cubicBezTo>
                <a:cubicBezTo>
                  <a:pt x="4336393" y="3688979"/>
                  <a:pt x="4305025" y="3701526"/>
                  <a:pt x="4292477" y="3720348"/>
                </a:cubicBezTo>
                <a:cubicBezTo>
                  <a:pt x="4292477" y="3720348"/>
                  <a:pt x="4292477" y="3720348"/>
                  <a:pt x="4217192" y="3827002"/>
                </a:cubicBezTo>
                <a:cubicBezTo>
                  <a:pt x="4198370" y="3845823"/>
                  <a:pt x="4198370" y="3877192"/>
                  <a:pt x="4210918" y="3896013"/>
                </a:cubicBezTo>
                <a:cubicBezTo>
                  <a:pt x="4210918" y="3896013"/>
                  <a:pt x="4210918" y="3896013"/>
                  <a:pt x="4330120" y="4115595"/>
                </a:cubicBezTo>
                <a:cubicBezTo>
                  <a:pt x="4342667" y="4134417"/>
                  <a:pt x="4336393" y="4165786"/>
                  <a:pt x="4323846" y="4184607"/>
                </a:cubicBezTo>
                <a:cubicBezTo>
                  <a:pt x="4323846" y="4184607"/>
                  <a:pt x="4323846" y="4184607"/>
                  <a:pt x="4204644" y="4297535"/>
                </a:cubicBezTo>
                <a:cubicBezTo>
                  <a:pt x="4192097" y="4316356"/>
                  <a:pt x="4160728" y="4322630"/>
                  <a:pt x="4141906" y="4310083"/>
                </a:cubicBezTo>
                <a:cubicBezTo>
                  <a:pt x="4141906" y="4310083"/>
                  <a:pt x="4141906" y="4310083"/>
                  <a:pt x="3922324" y="4190881"/>
                </a:cubicBezTo>
                <a:cubicBezTo>
                  <a:pt x="3903503" y="4178333"/>
                  <a:pt x="3872134" y="4184607"/>
                  <a:pt x="3853313" y="4197155"/>
                </a:cubicBezTo>
                <a:cubicBezTo>
                  <a:pt x="3853313" y="4197155"/>
                  <a:pt x="3853313" y="4197155"/>
                  <a:pt x="3746659" y="4278714"/>
                </a:cubicBezTo>
                <a:cubicBezTo>
                  <a:pt x="3727837" y="4291261"/>
                  <a:pt x="3715290" y="4322630"/>
                  <a:pt x="3721563" y="4341451"/>
                </a:cubicBezTo>
                <a:cubicBezTo>
                  <a:pt x="3721563" y="4341451"/>
                  <a:pt x="3721563" y="4341451"/>
                  <a:pt x="3771754" y="4586129"/>
                </a:cubicBezTo>
                <a:cubicBezTo>
                  <a:pt x="3778027" y="4611224"/>
                  <a:pt x="3765480" y="4636319"/>
                  <a:pt x="3740385" y="4648866"/>
                </a:cubicBezTo>
                <a:cubicBezTo>
                  <a:pt x="3740385" y="4648866"/>
                  <a:pt x="3740385" y="4648866"/>
                  <a:pt x="3596088" y="4724152"/>
                </a:cubicBezTo>
                <a:cubicBezTo>
                  <a:pt x="3577267" y="4736699"/>
                  <a:pt x="3545898" y="4730425"/>
                  <a:pt x="3533350" y="4717878"/>
                </a:cubicBezTo>
                <a:cubicBezTo>
                  <a:pt x="3533350" y="4717878"/>
                  <a:pt x="3533350" y="4717878"/>
                  <a:pt x="3357685" y="4535938"/>
                </a:cubicBezTo>
                <a:cubicBezTo>
                  <a:pt x="3338863" y="4523391"/>
                  <a:pt x="3307494" y="4517117"/>
                  <a:pt x="3288673" y="4523391"/>
                </a:cubicBezTo>
                <a:cubicBezTo>
                  <a:pt x="3288673" y="4523391"/>
                  <a:pt x="3288673" y="4523391"/>
                  <a:pt x="3163198" y="4567307"/>
                </a:cubicBezTo>
                <a:cubicBezTo>
                  <a:pt x="3138103" y="4573581"/>
                  <a:pt x="3119281" y="4598676"/>
                  <a:pt x="3119281" y="4623771"/>
                </a:cubicBezTo>
                <a:cubicBezTo>
                  <a:pt x="3119281" y="4623771"/>
                  <a:pt x="3119281" y="4623771"/>
                  <a:pt x="3100460" y="4868448"/>
                </a:cubicBezTo>
                <a:cubicBezTo>
                  <a:pt x="3094186" y="4893543"/>
                  <a:pt x="3075365" y="4918639"/>
                  <a:pt x="3050270" y="4918639"/>
                </a:cubicBezTo>
                <a:cubicBezTo>
                  <a:pt x="3050270" y="4918639"/>
                  <a:pt x="3050270" y="4918639"/>
                  <a:pt x="2893425" y="4950007"/>
                </a:cubicBezTo>
                <a:cubicBezTo>
                  <a:pt x="2868330" y="4956281"/>
                  <a:pt x="2843235" y="4943734"/>
                  <a:pt x="2830688" y="4924912"/>
                </a:cubicBezTo>
                <a:cubicBezTo>
                  <a:pt x="2830688" y="4924912"/>
                  <a:pt x="2830688" y="4924912"/>
                  <a:pt x="2717760" y="4705330"/>
                </a:cubicBezTo>
                <a:cubicBezTo>
                  <a:pt x="2705212" y="4680235"/>
                  <a:pt x="2680117" y="4667688"/>
                  <a:pt x="2655022" y="4667688"/>
                </a:cubicBezTo>
                <a:cubicBezTo>
                  <a:pt x="2655022" y="4667688"/>
                  <a:pt x="2655022" y="4667688"/>
                  <a:pt x="2523273" y="4673961"/>
                </a:cubicBezTo>
                <a:cubicBezTo>
                  <a:pt x="2498178" y="4673961"/>
                  <a:pt x="2473083" y="4692783"/>
                  <a:pt x="2466809" y="4711604"/>
                </a:cubicBezTo>
                <a:cubicBezTo>
                  <a:pt x="2466809" y="4711604"/>
                  <a:pt x="2466809" y="4711604"/>
                  <a:pt x="2366428" y="4943734"/>
                </a:cubicBezTo>
                <a:cubicBezTo>
                  <a:pt x="2360155" y="4968829"/>
                  <a:pt x="2335060" y="4981376"/>
                  <a:pt x="2309964" y="4981376"/>
                </a:cubicBezTo>
                <a:cubicBezTo>
                  <a:pt x="2309964" y="4981376"/>
                  <a:pt x="2309964" y="4981376"/>
                  <a:pt x="2146846" y="4962555"/>
                </a:cubicBezTo>
                <a:cubicBezTo>
                  <a:pt x="2128025" y="4956281"/>
                  <a:pt x="2102930" y="4937460"/>
                  <a:pt x="2096656" y="4918639"/>
                </a:cubicBezTo>
                <a:cubicBezTo>
                  <a:pt x="2096656" y="4918639"/>
                  <a:pt x="2096656" y="4918639"/>
                  <a:pt x="2052740" y="4667688"/>
                </a:cubicBezTo>
                <a:cubicBezTo>
                  <a:pt x="2052740" y="4648866"/>
                  <a:pt x="2027645" y="4623771"/>
                  <a:pt x="2008823" y="4617497"/>
                </a:cubicBezTo>
                <a:cubicBezTo>
                  <a:pt x="2008823" y="4617497"/>
                  <a:pt x="2008823" y="4617497"/>
                  <a:pt x="1877074" y="4586129"/>
                </a:cubicBezTo>
                <a:cubicBezTo>
                  <a:pt x="1851979" y="4579855"/>
                  <a:pt x="1826884" y="4592402"/>
                  <a:pt x="1808063" y="4604950"/>
                </a:cubicBezTo>
                <a:cubicBezTo>
                  <a:pt x="1808063" y="4604950"/>
                  <a:pt x="1808063" y="4604950"/>
                  <a:pt x="1651218" y="4799437"/>
                </a:cubicBezTo>
                <a:cubicBezTo>
                  <a:pt x="1638671" y="4818258"/>
                  <a:pt x="1607302" y="4824532"/>
                  <a:pt x="1588481" y="4818258"/>
                </a:cubicBezTo>
                <a:cubicBezTo>
                  <a:pt x="1588481" y="4818258"/>
                  <a:pt x="1588481" y="4818258"/>
                  <a:pt x="1437910" y="4749247"/>
                </a:cubicBezTo>
                <a:cubicBezTo>
                  <a:pt x="1412815" y="4742973"/>
                  <a:pt x="1400267" y="4717878"/>
                  <a:pt x="1400267" y="4692783"/>
                </a:cubicBezTo>
                <a:cubicBezTo>
                  <a:pt x="1400267" y="4692783"/>
                  <a:pt x="1400267" y="4692783"/>
                  <a:pt x="1431636" y="4448106"/>
                </a:cubicBezTo>
                <a:cubicBezTo>
                  <a:pt x="1437910" y="4423010"/>
                  <a:pt x="1419089" y="4391642"/>
                  <a:pt x="1400267" y="4385368"/>
                </a:cubicBezTo>
                <a:cubicBezTo>
                  <a:pt x="1400267" y="4385368"/>
                  <a:pt x="1400267" y="4385368"/>
                  <a:pt x="1287339" y="4310083"/>
                </a:cubicBezTo>
                <a:cubicBezTo>
                  <a:pt x="1268518" y="4297535"/>
                  <a:pt x="1237149" y="4297535"/>
                  <a:pt x="1218328" y="4310083"/>
                </a:cubicBezTo>
                <a:cubicBezTo>
                  <a:pt x="1218328" y="4310083"/>
                  <a:pt x="1218328" y="4310083"/>
                  <a:pt x="1011293" y="4448106"/>
                </a:cubicBezTo>
                <a:cubicBezTo>
                  <a:pt x="992472" y="4460653"/>
                  <a:pt x="961103" y="4460653"/>
                  <a:pt x="942282" y="4448106"/>
                </a:cubicBezTo>
                <a:cubicBezTo>
                  <a:pt x="942282" y="4448106"/>
                  <a:pt x="942282" y="4448106"/>
                  <a:pt x="816806" y="4341451"/>
                </a:cubicBezTo>
                <a:cubicBezTo>
                  <a:pt x="797985" y="4322630"/>
                  <a:pt x="791711" y="4297535"/>
                  <a:pt x="804259" y="4272440"/>
                </a:cubicBezTo>
                <a:cubicBezTo>
                  <a:pt x="804259" y="4272440"/>
                  <a:pt x="804259" y="4272440"/>
                  <a:pt x="904639" y="4046584"/>
                </a:cubicBezTo>
                <a:cubicBezTo>
                  <a:pt x="910913" y="4027763"/>
                  <a:pt x="910913" y="3996394"/>
                  <a:pt x="892092" y="3977572"/>
                </a:cubicBezTo>
                <a:cubicBezTo>
                  <a:pt x="892092" y="3977572"/>
                  <a:pt x="892092" y="3977572"/>
                  <a:pt x="804259" y="3877192"/>
                </a:cubicBezTo>
                <a:cubicBezTo>
                  <a:pt x="791711" y="3858371"/>
                  <a:pt x="760342" y="3852097"/>
                  <a:pt x="735247" y="3858371"/>
                </a:cubicBezTo>
                <a:cubicBezTo>
                  <a:pt x="735247" y="3858371"/>
                  <a:pt x="735247" y="3858371"/>
                  <a:pt x="496844" y="3927382"/>
                </a:cubicBezTo>
                <a:cubicBezTo>
                  <a:pt x="478023" y="3933656"/>
                  <a:pt x="446654" y="3921108"/>
                  <a:pt x="434106" y="3902287"/>
                </a:cubicBezTo>
                <a:cubicBezTo>
                  <a:pt x="434106" y="3902287"/>
                  <a:pt x="434106" y="3902287"/>
                  <a:pt x="346273" y="3764264"/>
                </a:cubicBezTo>
                <a:cubicBezTo>
                  <a:pt x="333726" y="3745443"/>
                  <a:pt x="340000" y="3714074"/>
                  <a:pt x="352547" y="3695253"/>
                </a:cubicBezTo>
                <a:cubicBezTo>
                  <a:pt x="352547" y="3695253"/>
                  <a:pt x="352547" y="3695253"/>
                  <a:pt x="515665" y="3507039"/>
                </a:cubicBezTo>
                <a:cubicBezTo>
                  <a:pt x="534487" y="3494492"/>
                  <a:pt x="534487" y="3463123"/>
                  <a:pt x="528213" y="3438028"/>
                </a:cubicBezTo>
                <a:cubicBezTo>
                  <a:pt x="528213" y="3438028"/>
                  <a:pt x="528213" y="3438028"/>
                  <a:pt x="471749" y="3318826"/>
                </a:cubicBezTo>
                <a:cubicBezTo>
                  <a:pt x="465475" y="3300005"/>
                  <a:pt x="434106" y="3281184"/>
                  <a:pt x="415285" y="3281184"/>
                </a:cubicBezTo>
                <a:cubicBezTo>
                  <a:pt x="415285" y="3281184"/>
                  <a:pt x="415285" y="3281184"/>
                  <a:pt x="164334" y="3274910"/>
                </a:cubicBezTo>
                <a:cubicBezTo>
                  <a:pt x="139239" y="3274910"/>
                  <a:pt x="120418" y="3256088"/>
                  <a:pt x="114144" y="3237267"/>
                </a:cubicBezTo>
                <a:cubicBezTo>
                  <a:pt x="114144" y="3237267"/>
                  <a:pt x="114144" y="3237267"/>
                  <a:pt x="70227" y="3074149"/>
                </a:cubicBezTo>
                <a:cubicBezTo>
                  <a:pt x="63954" y="3055328"/>
                  <a:pt x="70227" y="3023959"/>
                  <a:pt x="89049" y="3011411"/>
                </a:cubicBezTo>
                <a:cubicBezTo>
                  <a:pt x="89049" y="3011411"/>
                  <a:pt x="89049" y="3011411"/>
                  <a:pt x="302357" y="2885936"/>
                </a:cubicBezTo>
                <a:cubicBezTo>
                  <a:pt x="321178" y="2873388"/>
                  <a:pt x="340000" y="2842019"/>
                  <a:pt x="333726" y="2816924"/>
                </a:cubicBezTo>
                <a:cubicBezTo>
                  <a:pt x="333726" y="2816924"/>
                  <a:pt x="333726" y="2816924"/>
                  <a:pt x="321178" y="2685175"/>
                </a:cubicBezTo>
                <a:cubicBezTo>
                  <a:pt x="314905" y="2666354"/>
                  <a:pt x="296083" y="2641259"/>
                  <a:pt x="277262" y="2634985"/>
                </a:cubicBezTo>
                <a:cubicBezTo>
                  <a:pt x="277262" y="2634985"/>
                  <a:pt x="277262" y="2634985"/>
                  <a:pt x="38858" y="2553426"/>
                </a:cubicBezTo>
                <a:cubicBezTo>
                  <a:pt x="13764" y="2547152"/>
                  <a:pt x="-5058" y="2522057"/>
                  <a:pt x="1216" y="2503236"/>
                </a:cubicBezTo>
                <a:cubicBezTo>
                  <a:pt x="1216" y="2503236"/>
                  <a:pt x="1216" y="2503236"/>
                  <a:pt x="1216" y="2333844"/>
                </a:cubicBezTo>
                <a:cubicBezTo>
                  <a:pt x="1216" y="2315022"/>
                  <a:pt x="20037" y="2289927"/>
                  <a:pt x="45132" y="2283654"/>
                </a:cubicBezTo>
                <a:cubicBezTo>
                  <a:pt x="45132" y="2283654"/>
                  <a:pt x="45132" y="2283654"/>
                  <a:pt x="283536" y="2220916"/>
                </a:cubicBezTo>
                <a:cubicBezTo>
                  <a:pt x="308631" y="2214642"/>
                  <a:pt x="327452" y="2189547"/>
                  <a:pt x="333726" y="2170726"/>
                </a:cubicBezTo>
                <a:cubicBezTo>
                  <a:pt x="333726" y="2170726"/>
                  <a:pt x="333726" y="2170726"/>
                  <a:pt x="358821" y="2038977"/>
                </a:cubicBezTo>
                <a:cubicBezTo>
                  <a:pt x="365095" y="2013881"/>
                  <a:pt x="352547" y="1988786"/>
                  <a:pt x="333726" y="1969965"/>
                </a:cubicBezTo>
                <a:cubicBezTo>
                  <a:pt x="333726" y="1969965"/>
                  <a:pt x="333726" y="1969965"/>
                  <a:pt x="126691" y="1831942"/>
                </a:cubicBezTo>
                <a:cubicBezTo>
                  <a:pt x="107870" y="1819394"/>
                  <a:pt x="101596" y="1788026"/>
                  <a:pt x="107870" y="1769204"/>
                </a:cubicBezTo>
                <a:cubicBezTo>
                  <a:pt x="107870" y="1769204"/>
                  <a:pt x="107870" y="1769204"/>
                  <a:pt x="158060" y="1612360"/>
                </a:cubicBezTo>
                <a:cubicBezTo>
                  <a:pt x="170608" y="1587265"/>
                  <a:pt x="189429" y="1568444"/>
                  <a:pt x="214524" y="1574717"/>
                </a:cubicBezTo>
                <a:cubicBezTo>
                  <a:pt x="214524" y="1574717"/>
                  <a:pt x="214524" y="1574717"/>
                  <a:pt x="465475" y="1580991"/>
                </a:cubicBezTo>
                <a:cubicBezTo>
                  <a:pt x="484296" y="1587265"/>
                  <a:pt x="515665" y="1568444"/>
                  <a:pt x="528213" y="1549622"/>
                </a:cubicBezTo>
                <a:cubicBezTo>
                  <a:pt x="528213" y="1549622"/>
                  <a:pt x="528213" y="1549622"/>
                  <a:pt x="584677" y="1430420"/>
                </a:cubicBezTo>
                <a:cubicBezTo>
                  <a:pt x="597224" y="1411599"/>
                  <a:pt x="597224" y="1380230"/>
                  <a:pt x="578403" y="1361409"/>
                </a:cubicBezTo>
                <a:cubicBezTo>
                  <a:pt x="578403" y="1361409"/>
                  <a:pt x="578403" y="1361409"/>
                  <a:pt x="427833" y="1160648"/>
                </a:cubicBezTo>
                <a:cubicBezTo>
                  <a:pt x="415285" y="1141827"/>
                  <a:pt x="415285" y="1116732"/>
                  <a:pt x="427833" y="1097911"/>
                </a:cubicBezTo>
                <a:cubicBezTo>
                  <a:pt x="427833" y="1097911"/>
                  <a:pt x="427833" y="1097911"/>
                  <a:pt x="521939" y="959887"/>
                </a:cubicBezTo>
                <a:cubicBezTo>
                  <a:pt x="534487" y="941066"/>
                  <a:pt x="565856" y="934792"/>
                  <a:pt x="584677" y="941066"/>
                </a:cubicBezTo>
                <a:cubicBezTo>
                  <a:pt x="584677" y="941066"/>
                  <a:pt x="584677" y="941066"/>
                  <a:pt x="823080" y="1028899"/>
                </a:cubicBezTo>
                <a:cubicBezTo>
                  <a:pt x="841902" y="1035173"/>
                  <a:pt x="873270" y="1028899"/>
                  <a:pt x="892092" y="1010078"/>
                </a:cubicBezTo>
                <a:cubicBezTo>
                  <a:pt x="892092" y="1010078"/>
                  <a:pt x="892092" y="1010078"/>
                  <a:pt x="986198" y="915971"/>
                </a:cubicBezTo>
                <a:cubicBezTo>
                  <a:pt x="998746" y="897150"/>
                  <a:pt x="1005020" y="865781"/>
                  <a:pt x="998746" y="846960"/>
                </a:cubicBezTo>
                <a:cubicBezTo>
                  <a:pt x="998746" y="846960"/>
                  <a:pt x="998746" y="846960"/>
                  <a:pt x="910913" y="614830"/>
                </a:cubicBezTo>
                <a:cubicBezTo>
                  <a:pt x="904639" y="589735"/>
                  <a:pt x="910913" y="564640"/>
                  <a:pt x="929734" y="552092"/>
                </a:cubicBezTo>
                <a:cubicBezTo>
                  <a:pt x="929734" y="552092"/>
                  <a:pt x="929734" y="552092"/>
                  <a:pt x="1061484" y="451712"/>
                </a:cubicBezTo>
                <a:cubicBezTo>
                  <a:pt x="1080305" y="439164"/>
                  <a:pt x="1111674" y="439164"/>
                  <a:pt x="1130495" y="451712"/>
                </a:cubicBezTo>
                <a:cubicBezTo>
                  <a:pt x="1130495" y="451712"/>
                  <a:pt x="1130495" y="451712"/>
                  <a:pt x="1331256" y="602282"/>
                </a:cubicBezTo>
                <a:cubicBezTo>
                  <a:pt x="1350077" y="614830"/>
                  <a:pt x="1381446" y="614830"/>
                  <a:pt x="1400267" y="608556"/>
                </a:cubicBezTo>
                <a:cubicBezTo>
                  <a:pt x="1400267" y="608556"/>
                  <a:pt x="1400267" y="608556"/>
                  <a:pt x="1519469" y="539545"/>
                </a:cubicBezTo>
                <a:cubicBezTo>
                  <a:pt x="1538290" y="533271"/>
                  <a:pt x="1550838" y="501902"/>
                  <a:pt x="1550838" y="483081"/>
                </a:cubicBezTo>
                <a:cubicBezTo>
                  <a:pt x="1550838" y="483081"/>
                  <a:pt x="1550838" y="483081"/>
                  <a:pt x="1538290" y="232130"/>
                </a:cubicBezTo>
                <a:cubicBezTo>
                  <a:pt x="1532017" y="207035"/>
                  <a:pt x="1550838" y="181939"/>
                  <a:pt x="1569659" y="175666"/>
                </a:cubicBezTo>
                <a:cubicBezTo>
                  <a:pt x="1569659" y="175666"/>
                  <a:pt x="1569659" y="175666"/>
                  <a:pt x="1726504" y="119202"/>
                </a:cubicBezTo>
                <a:cubicBezTo>
                  <a:pt x="1751599" y="112928"/>
                  <a:pt x="1776694" y="119202"/>
                  <a:pt x="1789241" y="138023"/>
                </a:cubicBezTo>
                <a:cubicBezTo>
                  <a:pt x="1789241" y="138023"/>
                  <a:pt x="1789241" y="138023"/>
                  <a:pt x="1939812" y="345058"/>
                </a:cubicBezTo>
                <a:cubicBezTo>
                  <a:pt x="1952359" y="357605"/>
                  <a:pt x="1983728" y="370153"/>
                  <a:pt x="2002550" y="370153"/>
                </a:cubicBezTo>
                <a:cubicBezTo>
                  <a:pt x="2002550" y="370153"/>
                  <a:pt x="2002550" y="370153"/>
                  <a:pt x="2134299" y="338784"/>
                </a:cubicBezTo>
                <a:cubicBezTo>
                  <a:pt x="2159394" y="338784"/>
                  <a:pt x="2178215" y="313689"/>
                  <a:pt x="2184489" y="294868"/>
                </a:cubicBezTo>
                <a:cubicBezTo>
                  <a:pt x="2184489" y="294868"/>
                  <a:pt x="2184489" y="294868"/>
                  <a:pt x="2247227" y="50190"/>
                </a:cubicBezTo>
                <a:cubicBezTo>
                  <a:pt x="2247227" y="31369"/>
                  <a:pt x="2272322" y="12548"/>
                  <a:pt x="2297417" y="6274"/>
                </a:cubicBezTo>
                <a:cubicBezTo>
                  <a:pt x="2297417" y="6274"/>
                  <a:pt x="2297417" y="6274"/>
                  <a:pt x="2460535" y="0"/>
                </a:cubicBezTo>
                <a:close/>
              </a:path>
            </a:pathLst>
          </a:custGeom>
          <a:noFill/>
          <a:ln w="9525">
            <a:solidFill>
              <a:schemeClr val="bg1"/>
            </a:solidFill>
            <a:round/>
          </a:ln>
        </p:spPr>
        <p:txBody>
          <a:bodyPr vert="horz" wrap="square" lIns="68580" tIns="34290" rIns="68580" bIns="34290" numCol="1" anchor="t" anchorCtr="0" compatLnSpc="1">
            <a:noAutofit/>
          </a:bodyPr>
          <a:lstStyle/>
          <a:p>
            <a:endParaRPr lang="zh-CN" altLang="en-US">
              <a:solidFill>
                <a:schemeClr val="bg1"/>
              </a:solidFill>
            </a:endParaRPr>
          </a:p>
        </p:txBody>
      </p:sp>
      <p:sp>
        <p:nvSpPr>
          <p:cNvPr id="7" name="品 5"/>
          <p:cNvSpPr>
            <a:spLocks noEditPoints="1"/>
          </p:cNvSpPr>
          <p:nvPr/>
        </p:nvSpPr>
        <p:spPr bwMode="auto">
          <a:xfrm>
            <a:off x="5444825" y="1795669"/>
            <a:ext cx="1075919" cy="1075919"/>
          </a:xfrm>
          <a:custGeom>
            <a:avLst/>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noFill/>
          <a:ln>
            <a:solidFill>
              <a:schemeClr val="bg1"/>
            </a:solidFill>
          </a:ln>
        </p:spPr>
        <p:txBody>
          <a:bodyPr vert="horz" wrap="square" lIns="68580" tIns="34290" rIns="68580" bIns="34290" numCol="1" anchor="t" anchorCtr="0" compatLnSpc="1"/>
          <a:lstStyle/>
          <a:p>
            <a:endParaRPr lang="zh-CN" altLang="en-US">
              <a:solidFill>
                <a:schemeClr val="bg1"/>
              </a:solidFill>
            </a:endParaRPr>
          </a:p>
        </p:txBody>
      </p:sp>
      <p:sp>
        <p:nvSpPr>
          <p:cNvPr id="9" name="5"/>
          <p:cNvSpPr>
            <a:spLocks noEditPoints="1"/>
          </p:cNvSpPr>
          <p:nvPr/>
        </p:nvSpPr>
        <p:spPr bwMode="auto">
          <a:xfrm>
            <a:off x="9256404" y="4882792"/>
            <a:ext cx="879329" cy="879329"/>
          </a:xfrm>
          <a:custGeom>
            <a:avLst/>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noFill/>
          <a:ln>
            <a:solidFill>
              <a:schemeClr val="bg1"/>
            </a:solidFill>
          </a:ln>
        </p:spPr>
        <p:txBody>
          <a:bodyPr vert="horz" wrap="square" lIns="68580" tIns="34290" rIns="68580" bIns="34290" numCol="1" anchor="t" anchorCtr="0" compatLnSpc="1"/>
          <a:lstStyle/>
          <a:p>
            <a:endParaRPr lang="zh-CN" altLang="en-US">
              <a:solidFill>
                <a:schemeClr val="bg1"/>
              </a:solidFill>
            </a:endParaRPr>
          </a:p>
        </p:txBody>
      </p:sp>
      <p:sp>
        <p:nvSpPr>
          <p:cNvPr id="10" name="5"/>
          <p:cNvSpPr>
            <a:spLocks noEditPoints="1"/>
          </p:cNvSpPr>
          <p:nvPr/>
        </p:nvSpPr>
        <p:spPr bwMode="auto">
          <a:xfrm>
            <a:off x="8869278" y="5530959"/>
            <a:ext cx="462324" cy="462324"/>
          </a:xfrm>
          <a:custGeom>
            <a:avLst/>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noFill/>
          <a:ln>
            <a:solidFill>
              <a:schemeClr val="bg1"/>
            </a:solidFill>
          </a:ln>
        </p:spPr>
        <p:txBody>
          <a:bodyPr vert="horz" wrap="square" lIns="68580" tIns="34290" rIns="68580" bIns="34290" numCol="1" anchor="t" anchorCtr="0" compatLnSpc="1"/>
          <a:lstStyle/>
          <a:p>
            <a:endParaRPr lang="zh-CN" altLang="en-US">
              <a:solidFill>
                <a:schemeClr val="bg1"/>
              </a:solidFill>
            </a:endParaRPr>
          </a:p>
        </p:txBody>
      </p:sp>
      <p:sp>
        <p:nvSpPr>
          <p:cNvPr id="13" name="TextBox 19"/>
          <p:cNvSpPr txBox="1"/>
          <p:nvPr/>
        </p:nvSpPr>
        <p:spPr>
          <a:xfrm>
            <a:off x="3021436" y="3569751"/>
            <a:ext cx="2160388" cy="553998"/>
          </a:xfrm>
          <a:prstGeom prst="rect">
            <a:avLst/>
          </a:prstGeom>
          <a:noFill/>
          <a:ln>
            <a:noFill/>
          </a:ln>
        </p:spPr>
        <p:txBody>
          <a:bodyPr wrap="square" lIns="0" tIns="0" rIns="0" bIns="0" rtlCol="0">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加入标题</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4" name="TextBox 106"/>
          <p:cNvSpPr txBox="1"/>
          <p:nvPr/>
        </p:nvSpPr>
        <p:spPr>
          <a:xfrm>
            <a:off x="2598442" y="4232632"/>
            <a:ext cx="3006374" cy="646331"/>
          </a:xfrm>
          <a:prstGeom prst="rect">
            <a:avLst/>
          </a:prstGeom>
          <a:noFill/>
          <a:ln>
            <a:noFill/>
          </a:ln>
        </p:spPr>
        <p:txBody>
          <a:bodyPr wrap="square" lIns="0" tIns="0" rIns="0" bIns="0"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5" name="TextBox 19"/>
          <p:cNvSpPr txBox="1"/>
          <p:nvPr/>
        </p:nvSpPr>
        <p:spPr>
          <a:xfrm>
            <a:off x="6748222" y="3569751"/>
            <a:ext cx="2160388" cy="553998"/>
          </a:xfrm>
          <a:prstGeom prst="rect">
            <a:avLst/>
          </a:prstGeom>
          <a:noFill/>
          <a:ln>
            <a:noFill/>
          </a:ln>
        </p:spPr>
        <p:txBody>
          <a:bodyPr wrap="square" lIns="0" tIns="0" rIns="0" bIns="0" rtlCol="0">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加入标题</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6" name="TextBox 106"/>
          <p:cNvSpPr txBox="1"/>
          <p:nvPr/>
        </p:nvSpPr>
        <p:spPr>
          <a:xfrm>
            <a:off x="6325228" y="4232632"/>
            <a:ext cx="3006374" cy="646331"/>
          </a:xfrm>
          <a:prstGeom prst="rect">
            <a:avLst/>
          </a:prstGeom>
          <a:noFill/>
          <a:ln>
            <a:noFill/>
          </a:ln>
        </p:spPr>
        <p:txBody>
          <a:bodyPr wrap="square" lIns="0" tIns="0" rIns="0" bIns="0"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grpSp>
        <p:nvGrpSpPr>
          <p:cNvPr id="17" name="42"/>
          <p:cNvGrpSpPr/>
          <p:nvPr/>
        </p:nvGrpSpPr>
        <p:grpSpPr>
          <a:xfrm>
            <a:off x="7543332" y="2829905"/>
            <a:ext cx="608409" cy="608409"/>
            <a:chOff x="5637213" y="3511550"/>
            <a:chExt cx="376238" cy="376238"/>
          </a:xfrm>
          <a:noFill/>
        </p:grpSpPr>
        <p:sp>
          <p:nvSpPr>
            <p:cNvPr id="18" name="50"/>
            <p:cNvSpPr>
              <a:spLocks noEditPoints="1"/>
            </p:cNvSpPr>
            <p:nvPr/>
          </p:nvSpPr>
          <p:spPr bwMode="auto">
            <a:xfrm>
              <a:off x="5637213" y="3546475"/>
              <a:ext cx="341313" cy="341313"/>
            </a:xfrm>
            <a:custGeom>
              <a:avLst/>
              <a:gdLst>
                <a:gd name="T0" fmla="*/ 92 w 184"/>
                <a:gd name="T1" fmla="*/ 184 h 184"/>
                <a:gd name="T2" fmla="*/ 184 w 184"/>
                <a:gd name="T3" fmla="*/ 92 h 184"/>
                <a:gd name="T4" fmla="*/ 173 w 184"/>
                <a:gd name="T5" fmla="*/ 49 h 184"/>
                <a:gd name="T6" fmla="*/ 171 w 184"/>
                <a:gd name="T7" fmla="*/ 49 h 184"/>
                <a:gd name="T8" fmla="*/ 170 w 184"/>
                <a:gd name="T9" fmla="*/ 49 h 184"/>
                <a:gd name="T10" fmla="*/ 158 w 184"/>
                <a:gd name="T11" fmla="*/ 48 h 184"/>
                <a:gd name="T12" fmla="*/ 149 w 184"/>
                <a:gd name="T13" fmla="*/ 56 h 184"/>
                <a:gd name="T14" fmla="*/ 160 w 184"/>
                <a:gd name="T15" fmla="*/ 92 h 184"/>
                <a:gd name="T16" fmla="*/ 92 w 184"/>
                <a:gd name="T17" fmla="*/ 160 h 184"/>
                <a:gd name="T18" fmla="*/ 24 w 184"/>
                <a:gd name="T19" fmla="*/ 92 h 184"/>
                <a:gd name="T20" fmla="*/ 92 w 184"/>
                <a:gd name="T21" fmla="*/ 24 h 184"/>
                <a:gd name="T22" fmla="*/ 128 w 184"/>
                <a:gd name="T23" fmla="*/ 35 h 184"/>
                <a:gd name="T24" fmla="*/ 135 w 184"/>
                <a:gd name="T25" fmla="*/ 27 h 184"/>
                <a:gd name="T26" fmla="*/ 134 w 184"/>
                <a:gd name="T27" fmla="*/ 14 h 184"/>
                <a:gd name="T28" fmla="*/ 134 w 184"/>
                <a:gd name="T29" fmla="*/ 10 h 184"/>
                <a:gd name="T30" fmla="*/ 92 w 184"/>
                <a:gd name="T31" fmla="*/ 0 h 184"/>
                <a:gd name="T32" fmla="*/ 0 w 184"/>
                <a:gd name="T33" fmla="*/ 92 h 184"/>
                <a:gd name="T34" fmla="*/ 92 w 184"/>
                <a:gd name="T35" fmla="*/ 184 h 184"/>
                <a:gd name="T36" fmla="*/ 92 w 184"/>
                <a:gd name="T37" fmla="*/ 184 h 184"/>
                <a:gd name="T38" fmla="*/ 92 w 184"/>
                <a:gd name="T39"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84">
                  <a:moveTo>
                    <a:pt x="92" y="184"/>
                  </a:moveTo>
                  <a:cubicBezTo>
                    <a:pt x="143" y="184"/>
                    <a:pt x="184" y="143"/>
                    <a:pt x="184" y="92"/>
                  </a:cubicBezTo>
                  <a:cubicBezTo>
                    <a:pt x="184" y="76"/>
                    <a:pt x="180" y="62"/>
                    <a:pt x="173" y="49"/>
                  </a:cubicBezTo>
                  <a:cubicBezTo>
                    <a:pt x="172" y="49"/>
                    <a:pt x="172" y="49"/>
                    <a:pt x="171" y="49"/>
                  </a:cubicBezTo>
                  <a:cubicBezTo>
                    <a:pt x="170" y="49"/>
                    <a:pt x="170" y="49"/>
                    <a:pt x="170" y="49"/>
                  </a:cubicBezTo>
                  <a:cubicBezTo>
                    <a:pt x="158" y="48"/>
                    <a:pt x="158" y="48"/>
                    <a:pt x="158" y="48"/>
                  </a:cubicBezTo>
                  <a:cubicBezTo>
                    <a:pt x="149" y="56"/>
                    <a:pt x="149" y="56"/>
                    <a:pt x="149" y="56"/>
                  </a:cubicBezTo>
                  <a:cubicBezTo>
                    <a:pt x="156" y="67"/>
                    <a:pt x="160" y="79"/>
                    <a:pt x="160" y="92"/>
                  </a:cubicBezTo>
                  <a:cubicBezTo>
                    <a:pt x="160" y="129"/>
                    <a:pt x="129" y="160"/>
                    <a:pt x="92" y="160"/>
                  </a:cubicBezTo>
                  <a:cubicBezTo>
                    <a:pt x="55" y="160"/>
                    <a:pt x="24" y="129"/>
                    <a:pt x="24" y="92"/>
                  </a:cubicBezTo>
                  <a:cubicBezTo>
                    <a:pt x="24" y="55"/>
                    <a:pt x="55" y="24"/>
                    <a:pt x="92" y="24"/>
                  </a:cubicBezTo>
                  <a:cubicBezTo>
                    <a:pt x="105" y="24"/>
                    <a:pt x="117" y="28"/>
                    <a:pt x="128" y="35"/>
                  </a:cubicBezTo>
                  <a:cubicBezTo>
                    <a:pt x="135" y="27"/>
                    <a:pt x="135" y="27"/>
                    <a:pt x="135" y="27"/>
                  </a:cubicBezTo>
                  <a:cubicBezTo>
                    <a:pt x="134" y="14"/>
                    <a:pt x="134" y="14"/>
                    <a:pt x="134" y="14"/>
                  </a:cubicBezTo>
                  <a:cubicBezTo>
                    <a:pt x="134" y="12"/>
                    <a:pt x="134" y="11"/>
                    <a:pt x="134" y="10"/>
                  </a:cubicBezTo>
                  <a:cubicBezTo>
                    <a:pt x="122" y="4"/>
                    <a:pt x="107" y="0"/>
                    <a:pt x="92" y="0"/>
                  </a:cubicBezTo>
                  <a:cubicBezTo>
                    <a:pt x="41" y="0"/>
                    <a:pt x="0" y="41"/>
                    <a:pt x="0" y="92"/>
                  </a:cubicBezTo>
                  <a:cubicBezTo>
                    <a:pt x="0" y="143"/>
                    <a:pt x="41" y="184"/>
                    <a:pt x="92" y="184"/>
                  </a:cubicBezTo>
                  <a:close/>
                  <a:moveTo>
                    <a:pt x="92" y="184"/>
                  </a:moveTo>
                  <a:cubicBezTo>
                    <a:pt x="92" y="184"/>
                    <a:pt x="92" y="184"/>
                    <a:pt x="92" y="184"/>
                  </a:cubicBezTo>
                </a:path>
              </a:pathLst>
            </a:custGeom>
            <a:grp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19" name="51"/>
            <p:cNvSpPr>
              <a:spLocks noEditPoints="1"/>
            </p:cNvSpPr>
            <p:nvPr/>
          </p:nvSpPr>
          <p:spPr bwMode="auto">
            <a:xfrm>
              <a:off x="5724525" y="3633788"/>
              <a:ext cx="166688" cy="166688"/>
            </a:xfrm>
            <a:custGeom>
              <a:avLst/>
              <a:gdLst>
                <a:gd name="T0" fmla="*/ 45 w 90"/>
                <a:gd name="T1" fmla="*/ 21 h 90"/>
                <a:gd name="T2" fmla="*/ 47 w 90"/>
                <a:gd name="T3" fmla="*/ 21 h 90"/>
                <a:gd name="T4" fmla="*/ 64 w 90"/>
                <a:gd name="T5" fmla="*/ 4 h 90"/>
                <a:gd name="T6" fmla="*/ 64 w 90"/>
                <a:gd name="T7" fmla="*/ 4 h 90"/>
                <a:gd name="T8" fmla="*/ 45 w 90"/>
                <a:gd name="T9" fmla="*/ 0 h 90"/>
                <a:gd name="T10" fmla="*/ 0 w 90"/>
                <a:gd name="T11" fmla="*/ 45 h 90"/>
                <a:gd name="T12" fmla="*/ 45 w 90"/>
                <a:gd name="T13" fmla="*/ 90 h 90"/>
                <a:gd name="T14" fmla="*/ 90 w 90"/>
                <a:gd name="T15" fmla="*/ 45 h 90"/>
                <a:gd name="T16" fmla="*/ 86 w 90"/>
                <a:gd name="T17" fmla="*/ 26 h 90"/>
                <a:gd name="T18" fmla="*/ 86 w 90"/>
                <a:gd name="T19" fmla="*/ 26 h 90"/>
                <a:gd name="T20" fmla="*/ 69 w 90"/>
                <a:gd name="T21" fmla="*/ 43 h 90"/>
                <a:gd name="T22" fmla="*/ 69 w 90"/>
                <a:gd name="T23" fmla="*/ 45 h 90"/>
                <a:gd name="T24" fmla="*/ 45 w 90"/>
                <a:gd name="T25" fmla="*/ 69 h 90"/>
                <a:gd name="T26" fmla="*/ 21 w 90"/>
                <a:gd name="T27" fmla="*/ 45 h 90"/>
                <a:gd name="T28" fmla="*/ 45 w 90"/>
                <a:gd name="T29" fmla="*/ 21 h 90"/>
                <a:gd name="T30" fmla="*/ 45 w 90"/>
                <a:gd name="T31" fmla="*/ 21 h 90"/>
                <a:gd name="T32" fmla="*/ 45 w 90"/>
                <a:gd name="T33"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90">
                  <a:moveTo>
                    <a:pt x="45" y="21"/>
                  </a:moveTo>
                  <a:cubicBezTo>
                    <a:pt x="46" y="21"/>
                    <a:pt x="46" y="21"/>
                    <a:pt x="47" y="21"/>
                  </a:cubicBezTo>
                  <a:cubicBezTo>
                    <a:pt x="64" y="4"/>
                    <a:pt x="64" y="4"/>
                    <a:pt x="64" y="4"/>
                  </a:cubicBezTo>
                  <a:cubicBezTo>
                    <a:pt x="64" y="4"/>
                    <a:pt x="64" y="4"/>
                    <a:pt x="64" y="4"/>
                  </a:cubicBezTo>
                  <a:cubicBezTo>
                    <a:pt x="58" y="1"/>
                    <a:pt x="52" y="0"/>
                    <a:pt x="45" y="0"/>
                  </a:cubicBezTo>
                  <a:cubicBezTo>
                    <a:pt x="20" y="0"/>
                    <a:pt x="0" y="20"/>
                    <a:pt x="0" y="45"/>
                  </a:cubicBezTo>
                  <a:cubicBezTo>
                    <a:pt x="0" y="70"/>
                    <a:pt x="20" y="90"/>
                    <a:pt x="45" y="90"/>
                  </a:cubicBezTo>
                  <a:cubicBezTo>
                    <a:pt x="70" y="90"/>
                    <a:pt x="90" y="70"/>
                    <a:pt x="90" y="45"/>
                  </a:cubicBezTo>
                  <a:cubicBezTo>
                    <a:pt x="90" y="38"/>
                    <a:pt x="89" y="32"/>
                    <a:pt x="86" y="26"/>
                  </a:cubicBezTo>
                  <a:cubicBezTo>
                    <a:pt x="86" y="26"/>
                    <a:pt x="86" y="26"/>
                    <a:pt x="86" y="26"/>
                  </a:cubicBezTo>
                  <a:cubicBezTo>
                    <a:pt x="69" y="43"/>
                    <a:pt x="69" y="43"/>
                    <a:pt x="69" y="43"/>
                  </a:cubicBezTo>
                  <a:cubicBezTo>
                    <a:pt x="69" y="44"/>
                    <a:pt x="69" y="44"/>
                    <a:pt x="69" y="45"/>
                  </a:cubicBezTo>
                  <a:cubicBezTo>
                    <a:pt x="69" y="58"/>
                    <a:pt x="58" y="69"/>
                    <a:pt x="45" y="69"/>
                  </a:cubicBezTo>
                  <a:cubicBezTo>
                    <a:pt x="32" y="69"/>
                    <a:pt x="21" y="58"/>
                    <a:pt x="21" y="45"/>
                  </a:cubicBezTo>
                  <a:cubicBezTo>
                    <a:pt x="21" y="32"/>
                    <a:pt x="32" y="21"/>
                    <a:pt x="45" y="21"/>
                  </a:cubicBezTo>
                  <a:close/>
                  <a:moveTo>
                    <a:pt x="45" y="21"/>
                  </a:moveTo>
                  <a:cubicBezTo>
                    <a:pt x="45" y="21"/>
                    <a:pt x="45" y="21"/>
                    <a:pt x="45" y="21"/>
                  </a:cubicBezTo>
                </a:path>
              </a:pathLst>
            </a:custGeom>
            <a:grp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20" name="52"/>
            <p:cNvSpPr>
              <a:spLocks noEditPoints="1"/>
            </p:cNvSpPr>
            <p:nvPr/>
          </p:nvSpPr>
          <p:spPr bwMode="auto">
            <a:xfrm>
              <a:off x="5824538" y="3511550"/>
              <a:ext cx="188913" cy="188913"/>
            </a:xfrm>
            <a:custGeom>
              <a:avLst/>
              <a:gdLst>
                <a:gd name="T0" fmla="*/ 86 w 102"/>
                <a:gd name="T1" fmla="*/ 28 h 102"/>
                <a:gd name="T2" fmla="*/ 91 w 102"/>
                <a:gd name="T3" fmla="*/ 23 h 102"/>
                <a:gd name="T4" fmla="*/ 91 w 102"/>
                <a:gd name="T5" fmla="*/ 14 h 102"/>
                <a:gd name="T6" fmla="*/ 87 w 102"/>
                <a:gd name="T7" fmla="*/ 11 h 102"/>
                <a:gd name="T8" fmla="*/ 83 w 102"/>
                <a:gd name="T9" fmla="*/ 9 h 102"/>
                <a:gd name="T10" fmla="*/ 79 w 102"/>
                <a:gd name="T11" fmla="*/ 11 h 102"/>
                <a:gd name="T12" fmla="*/ 74 w 102"/>
                <a:gd name="T13" fmla="*/ 17 h 102"/>
                <a:gd name="T14" fmla="*/ 72 w 102"/>
                <a:gd name="T15" fmla="*/ 2 h 102"/>
                <a:gd name="T16" fmla="*/ 70 w 102"/>
                <a:gd name="T17" fmla="*/ 0 h 102"/>
                <a:gd name="T18" fmla="*/ 69 w 102"/>
                <a:gd name="T19" fmla="*/ 0 h 102"/>
                <a:gd name="T20" fmla="*/ 47 w 102"/>
                <a:gd name="T21" fmla="*/ 23 h 102"/>
                <a:gd name="T22" fmla="*/ 44 w 102"/>
                <a:gd name="T23" fmla="*/ 30 h 102"/>
                <a:gd name="T24" fmla="*/ 44 w 102"/>
                <a:gd name="T25" fmla="*/ 31 h 102"/>
                <a:gd name="T26" fmla="*/ 45 w 102"/>
                <a:gd name="T27" fmla="*/ 45 h 102"/>
                <a:gd name="T28" fmla="*/ 37 w 102"/>
                <a:gd name="T29" fmla="*/ 53 h 102"/>
                <a:gd name="T30" fmla="*/ 22 w 102"/>
                <a:gd name="T31" fmla="*/ 68 h 102"/>
                <a:gd name="T32" fmla="*/ 22 w 102"/>
                <a:gd name="T33" fmla="*/ 68 h 102"/>
                <a:gd name="T34" fmla="*/ 8 w 102"/>
                <a:gd name="T35" fmla="*/ 82 h 102"/>
                <a:gd name="T36" fmla="*/ 2 w 102"/>
                <a:gd name="T37" fmla="*/ 89 h 102"/>
                <a:gd name="T38" fmla="*/ 0 w 102"/>
                <a:gd name="T39" fmla="*/ 92 h 102"/>
                <a:gd name="T40" fmla="*/ 0 w 102"/>
                <a:gd name="T41" fmla="*/ 97 h 102"/>
                <a:gd name="T42" fmla="*/ 5 w 102"/>
                <a:gd name="T43" fmla="*/ 102 h 102"/>
                <a:gd name="T44" fmla="*/ 5 w 102"/>
                <a:gd name="T45" fmla="*/ 102 h 102"/>
                <a:gd name="T46" fmla="*/ 10 w 102"/>
                <a:gd name="T47" fmla="*/ 102 h 102"/>
                <a:gd name="T48" fmla="*/ 13 w 102"/>
                <a:gd name="T49" fmla="*/ 100 h 102"/>
                <a:gd name="T50" fmla="*/ 57 w 102"/>
                <a:gd name="T51" fmla="*/ 56 h 102"/>
                <a:gd name="T52" fmla="*/ 70 w 102"/>
                <a:gd name="T53" fmla="*/ 57 h 102"/>
                <a:gd name="T54" fmla="*/ 71 w 102"/>
                <a:gd name="T55" fmla="*/ 57 h 102"/>
                <a:gd name="T56" fmla="*/ 71 w 102"/>
                <a:gd name="T57" fmla="*/ 57 h 102"/>
                <a:gd name="T58" fmla="*/ 78 w 102"/>
                <a:gd name="T59" fmla="*/ 54 h 102"/>
                <a:gd name="T60" fmla="*/ 101 w 102"/>
                <a:gd name="T61" fmla="*/ 32 h 102"/>
                <a:gd name="T62" fmla="*/ 100 w 102"/>
                <a:gd name="T63" fmla="*/ 29 h 102"/>
                <a:gd name="T64" fmla="*/ 86 w 102"/>
                <a:gd name="T65" fmla="*/ 28 h 102"/>
                <a:gd name="T66" fmla="*/ 86 w 102"/>
                <a:gd name="T67" fmla="*/ 28 h 102"/>
                <a:gd name="T68" fmla="*/ 86 w 102"/>
                <a:gd name="T69" fmla="*/ 2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2" h="102">
                  <a:moveTo>
                    <a:pt x="86" y="28"/>
                  </a:moveTo>
                  <a:cubicBezTo>
                    <a:pt x="91" y="23"/>
                    <a:pt x="91" y="23"/>
                    <a:pt x="91" y="23"/>
                  </a:cubicBezTo>
                  <a:cubicBezTo>
                    <a:pt x="93" y="20"/>
                    <a:pt x="93" y="17"/>
                    <a:pt x="91" y="14"/>
                  </a:cubicBezTo>
                  <a:cubicBezTo>
                    <a:pt x="87" y="11"/>
                    <a:pt x="87" y="11"/>
                    <a:pt x="87" y="11"/>
                  </a:cubicBezTo>
                  <a:cubicBezTo>
                    <a:pt x="86" y="10"/>
                    <a:pt x="85" y="9"/>
                    <a:pt x="83" y="9"/>
                  </a:cubicBezTo>
                  <a:cubicBezTo>
                    <a:pt x="82" y="9"/>
                    <a:pt x="80" y="10"/>
                    <a:pt x="79" y="11"/>
                  </a:cubicBezTo>
                  <a:cubicBezTo>
                    <a:pt x="74" y="17"/>
                    <a:pt x="74" y="17"/>
                    <a:pt x="74" y="17"/>
                  </a:cubicBezTo>
                  <a:cubicBezTo>
                    <a:pt x="72" y="2"/>
                    <a:pt x="72" y="2"/>
                    <a:pt x="72" y="2"/>
                  </a:cubicBezTo>
                  <a:cubicBezTo>
                    <a:pt x="72" y="0"/>
                    <a:pt x="71" y="0"/>
                    <a:pt x="70" y="0"/>
                  </a:cubicBezTo>
                  <a:cubicBezTo>
                    <a:pt x="70" y="0"/>
                    <a:pt x="69" y="0"/>
                    <a:pt x="69" y="0"/>
                  </a:cubicBezTo>
                  <a:cubicBezTo>
                    <a:pt x="47" y="23"/>
                    <a:pt x="47" y="23"/>
                    <a:pt x="47" y="23"/>
                  </a:cubicBezTo>
                  <a:cubicBezTo>
                    <a:pt x="45" y="25"/>
                    <a:pt x="44" y="28"/>
                    <a:pt x="44" y="30"/>
                  </a:cubicBezTo>
                  <a:cubicBezTo>
                    <a:pt x="44" y="31"/>
                    <a:pt x="44" y="31"/>
                    <a:pt x="44" y="31"/>
                  </a:cubicBezTo>
                  <a:cubicBezTo>
                    <a:pt x="45" y="45"/>
                    <a:pt x="45" y="45"/>
                    <a:pt x="45" y="45"/>
                  </a:cubicBezTo>
                  <a:cubicBezTo>
                    <a:pt x="37" y="53"/>
                    <a:pt x="37" y="53"/>
                    <a:pt x="37" y="53"/>
                  </a:cubicBezTo>
                  <a:cubicBezTo>
                    <a:pt x="22" y="68"/>
                    <a:pt x="22" y="68"/>
                    <a:pt x="22" y="68"/>
                  </a:cubicBezTo>
                  <a:cubicBezTo>
                    <a:pt x="22" y="68"/>
                    <a:pt x="22" y="68"/>
                    <a:pt x="22" y="68"/>
                  </a:cubicBezTo>
                  <a:cubicBezTo>
                    <a:pt x="8" y="82"/>
                    <a:pt x="8" y="82"/>
                    <a:pt x="8" y="82"/>
                  </a:cubicBezTo>
                  <a:cubicBezTo>
                    <a:pt x="2" y="89"/>
                    <a:pt x="2" y="89"/>
                    <a:pt x="2" y="89"/>
                  </a:cubicBezTo>
                  <a:cubicBezTo>
                    <a:pt x="1" y="90"/>
                    <a:pt x="0" y="91"/>
                    <a:pt x="0" y="92"/>
                  </a:cubicBezTo>
                  <a:cubicBezTo>
                    <a:pt x="0" y="97"/>
                    <a:pt x="0" y="97"/>
                    <a:pt x="0" y="97"/>
                  </a:cubicBezTo>
                  <a:cubicBezTo>
                    <a:pt x="0" y="100"/>
                    <a:pt x="2" y="102"/>
                    <a:pt x="5" y="102"/>
                  </a:cubicBezTo>
                  <a:cubicBezTo>
                    <a:pt x="5" y="102"/>
                    <a:pt x="5" y="102"/>
                    <a:pt x="5" y="102"/>
                  </a:cubicBezTo>
                  <a:cubicBezTo>
                    <a:pt x="10" y="102"/>
                    <a:pt x="10" y="102"/>
                    <a:pt x="10" y="102"/>
                  </a:cubicBezTo>
                  <a:cubicBezTo>
                    <a:pt x="11" y="102"/>
                    <a:pt x="12" y="101"/>
                    <a:pt x="13" y="100"/>
                  </a:cubicBezTo>
                  <a:cubicBezTo>
                    <a:pt x="57" y="56"/>
                    <a:pt x="57" y="56"/>
                    <a:pt x="57" y="56"/>
                  </a:cubicBezTo>
                  <a:cubicBezTo>
                    <a:pt x="70" y="57"/>
                    <a:pt x="70" y="57"/>
                    <a:pt x="70" y="57"/>
                  </a:cubicBezTo>
                  <a:cubicBezTo>
                    <a:pt x="71" y="57"/>
                    <a:pt x="71" y="57"/>
                    <a:pt x="71" y="57"/>
                  </a:cubicBezTo>
                  <a:cubicBezTo>
                    <a:pt x="71" y="57"/>
                    <a:pt x="71" y="57"/>
                    <a:pt x="71" y="57"/>
                  </a:cubicBezTo>
                  <a:cubicBezTo>
                    <a:pt x="74" y="57"/>
                    <a:pt x="77" y="56"/>
                    <a:pt x="78" y="54"/>
                  </a:cubicBezTo>
                  <a:cubicBezTo>
                    <a:pt x="101" y="32"/>
                    <a:pt x="101" y="32"/>
                    <a:pt x="101" y="32"/>
                  </a:cubicBezTo>
                  <a:cubicBezTo>
                    <a:pt x="102" y="31"/>
                    <a:pt x="101" y="29"/>
                    <a:pt x="100" y="29"/>
                  </a:cubicBezTo>
                  <a:lnTo>
                    <a:pt x="86" y="28"/>
                  </a:lnTo>
                  <a:close/>
                  <a:moveTo>
                    <a:pt x="86" y="28"/>
                  </a:moveTo>
                  <a:cubicBezTo>
                    <a:pt x="86" y="28"/>
                    <a:pt x="86" y="28"/>
                    <a:pt x="86" y="28"/>
                  </a:cubicBezTo>
                </a:path>
              </a:pathLst>
            </a:custGeom>
            <a:grp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grpSp>
      <p:grpSp>
        <p:nvGrpSpPr>
          <p:cNvPr id="21" name="淘 46"/>
          <p:cNvGrpSpPr/>
          <p:nvPr/>
        </p:nvGrpSpPr>
        <p:grpSpPr>
          <a:xfrm>
            <a:off x="3836326" y="2801399"/>
            <a:ext cx="530606" cy="662634"/>
            <a:chOff x="2116138" y="2506419"/>
            <a:chExt cx="338137" cy="422275"/>
          </a:xfrm>
          <a:noFill/>
        </p:grpSpPr>
        <p:sp>
          <p:nvSpPr>
            <p:cNvPr id="22" name="20"/>
            <p:cNvSpPr>
              <a:spLocks noEditPoints="1"/>
            </p:cNvSpPr>
            <p:nvPr/>
          </p:nvSpPr>
          <p:spPr bwMode="auto">
            <a:xfrm>
              <a:off x="2116138" y="2506419"/>
              <a:ext cx="338137" cy="422275"/>
            </a:xfrm>
            <a:custGeom>
              <a:avLst/>
              <a:gdLst>
                <a:gd name="T0" fmla="*/ 147 w 216"/>
                <a:gd name="T1" fmla="*/ 233 h 270"/>
                <a:gd name="T2" fmla="*/ 165 w 216"/>
                <a:gd name="T3" fmla="*/ 200 h 270"/>
                <a:gd name="T4" fmla="*/ 216 w 216"/>
                <a:gd name="T5" fmla="*/ 108 h 270"/>
                <a:gd name="T6" fmla="*/ 108 w 216"/>
                <a:gd name="T7" fmla="*/ 0 h 270"/>
                <a:gd name="T8" fmla="*/ 0 w 216"/>
                <a:gd name="T9" fmla="*/ 108 h 270"/>
                <a:gd name="T10" fmla="*/ 51 w 216"/>
                <a:gd name="T11" fmla="*/ 200 h 270"/>
                <a:gd name="T12" fmla="*/ 70 w 216"/>
                <a:gd name="T13" fmla="*/ 233 h 270"/>
                <a:gd name="T14" fmla="*/ 70 w 216"/>
                <a:gd name="T15" fmla="*/ 247 h 270"/>
                <a:gd name="T16" fmla="*/ 93 w 216"/>
                <a:gd name="T17" fmla="*/ 270 h 270"/>
                <a:gd name="T18" fmla="*/ 123 w 216"/>
                <a:gd name="T19" fmla="*/ 270 h 270"/>
                <a:gd name="T20" fmla="*/ 147 w 216"/>
                <a:gd name="T21" fmla="*/ 247 h 270"/>
                <a:gd name="T22" fmla="*/ 147 w 216"/>
                <a:gd name="T23" fmla="*/ 233 h 270"/>
                <a:gd name="T24" fmla="*/ 124 w 216"/>
                <a:gd name="T25" fmla="*/ 224 h 270"/>
                <a:gd name="T26" fmla="*/ 92 w 216"/>
                <a:gd name="T27" fmla="*/ 224 h 270"/>
                <a:gd name="T28" fmla="*/ 64 w 216"/>
                <a:gd name="T29" fmla="*/ 180 h 270"/>
                <a:gd name="T30" fmla="*/ 23 w 216"/>
                <a:gd name="T31" fmla="*/ 108 h 270"/>
                <a:gd name="T32" fmla="*/ 108 w 216"/>
                <a:gd name="T33" fmla="*/ 23 h 270"/>
                <a:gd name="T34" fmla="*/ 193 w 216"/>
                <a:gd name="T35" fmla="*/ 108 h 270"/>
                <a:gd name="T36" fmla="*/ 153 w 216"/>
                <a:gd name="T37" fmla="*/ 180 h 270"/>
                <a:gd name="T38" fmla="*/ 124 w 216"/>
                <a:gd name="T39" fmla="*/ 22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6" h="270">
                  <a:moveTo>
                    <a:pt x="147" y="233"/>
                  </a:moveTo>
                  <a:cubicBezTo>
                    <a:pt x="147" y="219"/>
                    <a:pt x="153" y="207"/>
                    <a:pt x="165" y="200"/>
                  </a:cubicBezTo>
                  <a:cubicBezTo>
                    <a:pt x="195" y="181"/>
                    <a:pt x="216" y="147"/>
                    <a:pt x="216" y="108"/>
                  </a:cubicBezTo>
                  <a:cubicBezTo>
                    <a:pt x="216" y="49"/>
                    <a:pt x="168" y="0"/>
                    <a:pt x="108" y="0"/>
                  </a:cubicBezTo>
                  <a:cubicBezTo>
                    <a:pt x="49" y="0"/>
                    <a:pt x="0" y="49"/>
                    <a:pt x="0" y="108"/>
                  </a:cubicBezTo>
                  <a:cubicBezTo>
                    <a:pt x="0" y="147"/>
                    <a:pt x="21" y="181"/>
                    <a:pt x="51" y="200"/>
                  </a:cubicBezTo>
                  <a:cubicBezTo>
                    <a:pt x="63" y="207"/>
                    <a:pt x="70" y="219"/>
                    <a:pt x="70" y="233"/>
                  </a:cubicBezTo>
                  <a:cubicBezTo>
                    <a:pt x="70" y="247"/>
                    <a:pt x="70" y="247"/>
                    <a:pt x="70" y="247"/>
                  </a:cubicBezTo>
                  <a:cubicBezTo>
                    <a:pt x="93" y="270"/>
                    <a:pt x="93" y="270"/>
                    <a:pt x="93" y="270"/>
                  </a:cubicBezTo>
                  <a:cubicBezTo>
                    <a:pt x="123" y="270"/>
                    <a:pt x="123" y="270"/>
                    <a:pt x="123" y="270"/>
                  </a:cubicBezTo>
                  <a:cubicBezTo>
                    <a:pt x="147" y="247"/>
                    <a:pt x="147" y="247"/>
                    <a:pt x="147" y="247"/>
                  </a:cubicBezTo>
                  <a:lnTo>
                    <a:pt x="147" y="233"/>
                  </a:lnTo>
                  <a:close/>
                  <a:moveTo>
                    <a:pt x="124" y="224"/>
                  </a:moveTo>
                  <a:cubicBezTo>
                    <a:pt x="92" y="224"/>
                    <a:pt x="92" y="224"/>
                    <a:pt x="92" y="224"/>
                  </a:cubicBezTo>
                  <a:cubicBezTo>
                    <a:pt x="89" y="206"/>
                    <a:pt x="79" y="190"/>
                    <a:pt x="64" y="180"/>
                  </a:cubicBezTo>
                  <a:cubicBezTo>
                    <a:pt x="38" y="165"/>
                    <a:pt x="23" y="138"/>
                    <a:pt x="23" y="108"/>
                  </a:cubicBezTo>
                  <a:cubicBezTo>
                    <a:pt x="23" y="62"/>
                    <a:pt x="61" y="23"/>
                    <a:pt x="108" y="23"/>
                  </a:cubicBezTo>
                  <a:cubicBezTo>
                    <a:pt x="155" y="23"/>
                    <a:pt x="193" y="62"/>
                    <a:pt x="193" y="108"/>
                  </a:cubicBezTo>
                  <a:cubicBezTo>
                    <a:pt x="193" y="138"/>
                    <a:pt x="178" y="165"/>
                    <a:pt x="153" y="180"/>
                  </a:cubicBezTo>
                  <a:cubicBezTo>
                    <a:pt x="137" y="190"/>
                    <a:pt x="127" y="206"/>
                    <a:pt x="124" y="224"/>
                  </a:cubicBezTo>
                  <a:close/>
                </a:path>
              </a:pathLst>
            </a:custGeom>
            <a:grpFill/>
            <a:ln>
              <a:solidFill>
                <a:schemeClr val="bg1"/>
              </a:solidFill>
            </a:ln>
          </p:spPr>
          <p:txBody>
            <a:bodyPr anchor="ctr">
              <a:scene3d>
                <a:camera prst="orthographicFront"/>
                <a:lightRig rig="threePt" dir="t"/>
              </a:scene3d>
              <a:sp3d contourW="12700">
                <a:contourClr>
                  <a:srgbClr val="FFFFFF"/>
                </a:contourClr>
              </a:sp3d>
            </a:bodyPr>
            <a:lstStyle/>
            <a:p>
              <a:pPr algn="ctr"/>
              <a:endParaRPr lang="zh-CN" altLang="en-US">
                <a:solidFill>
                  <a:schemeClr val="bg1"/>
                </a:solidFill>
                <a:ea typeface="宋体" panose="02010600030101010101" pitchFamily="2" charset="-122"/>
              </a:endParaRPr>
            </a:p>
          </p:txBody>
        </p:sp>
        <p:sp>
          <p:nvSpPr>
            <p:cNvPr id="23" name="21"/>
            <p:cNvSpPr/>
            <p:nvPr/>
          </p:nvSpPr>
          <p:spPr bwMode="auto">
            <a:xfrm>
              <a:off x="2212975" y="2581031"/>
              <a:ext cx="144462" cy="180975"/>
            </a:xfrm>
            <a:custGeom>
              <a:avLst/>
              <a:gdLst>
                <a:gd name="T0" fmla="*/ 57 w 91"/>
                <a:gd name="T1" fmla="*/ 44 h 114"/>
                <a:gd name="T2" fmla="*/ 75 w 91"/>
                <a:gd name="T3" fmla="*/ 0 h 114"/>
                <a:gd name="T4" fmla="*/ 0 w 91"/>
                <a:gd name="T5" fmla="*/ 70 h 114"/>
                <a:gd name="T6" fmla="*/ 34 w 91"/>
                <a:gd name="T7" fmla="*/ 70 h 114"/>
                <a:gd name="T8" fmla="*/ 16 w 91"/>
                <a:gd name="T9" fmla="*/ 114 h 114"/>
                <a:gd name="T10" fmla="*/ 91 w 91"/>
                <a:gd name="T11" fmla="*/ 44 h 114"/>
                <a:gd name="T12" fmla="*/ 57 w 91"/>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91" h="114">
                  <a:moveTo>
                    <a:pt x="57" y="44"/>
                  </a:moveTo>
                  <a:lnTo>
                    <a:pt x="75" y="0"/>
                  </a:lnTo>
                  <a:lnTo>
                    <a:pt x="0" y="70"/>
                  </a:lnTo>
                  <a:lnTo>
                    <a:pt x="34" y="70"/>
                  </a:lnTo>
                  <a:lnTo>
                    <a:pt x="16" y="114"/>
                  </a:lnTo>
                  <a:lnTo>
                    <a:pt x="91" y="44"/>
                  </a:lnTo>
                  <a:lnTo>
                    <a:pt x="57" y="44"/>
                  </a:lnTo>
                  <a:close/>
                </a:path>
              </a:pathLst>
            </a:custGeom>
            <a:grpFill/>
            <a:ln>
              <a:solidFill>
                <a:schemeClr val="bg1"/>
              </a:solidFill>
            </a:ln>
          </p:spPr>
          <p:txBody>
            <a:bodyPr anchor="ctr">
              <a:scene3d>
                <a:camera prst="orthographicFront"/>
                <a:lightRig rig="threePt" dir="t"/>
              </a:scene3d>
              <a:sp3d contourW="12700">
                <a:contourClr>
                  <a:srgbClr val="FFFFFF"/>
                </a:contourClr>
              </a:sp3d>
            </a:bodyPr>
            <a:lstStyle/>
            <a:p>
              <a:pPr algn="ctr"/>
              <a:endParaRPr lang="zh-CN" altLang="en-US">
                <a:solidFill>
                  <a:schemeClr val="bg1"/>
                </a:solidFill>
                <a:ea typeface="宋体" panose="02010600030101010101" pitchFamily="2" charset="-122"/>
              </a:endParaRPr>
            </a:p>
          </p:txBody>
        </p:sp>
      </p:grpSp>
      <p:sp>
        <p:nvSpPr>
          <p:cNvPr id="24" name="5"/>
          <p:cNvSpPr>
            <a:spLocks noEditPoints="1"/>
          </p:cNvSpPr>
          <p:nvPr/>
        </p:nvSpPr>
        <p:spPr bwMode="auto">
          <a:xfrm>
            <a:off x="5173807" y="5301672"/>
            <a:ext cx="723454" cy="723452"/>
          </a:xfrm>
          <a:custGeom>
            <a:avLst/>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noFill/>
          <a:ln>
            <a:solidFill>
              <a:schemeClr val="bg1"/>
            </a:solidFill>
          </a:ln>
        </p:spPr>
        <p:txBody>
          <a:bodyPr vert="horz" wrap="square" lIns="68580" tIns="34290" rIns="68580" bIns="34290" numCol="1" anchor="t" anchorCtr="0" compatLnSpc="1"/>
          <a:lstStyle/>
          <a:p>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53" presetClass="entr" presetSubtype="16" fill="hold" grpId="0" nodeType="withEffect" nodePh="1">
                                  <p:stCondLst>
                                    <p:cond delay="0"/>
                                  </p:stCondLst>
                                  <p:endCondLst>
                                    <p:cond evt="begin" delay="0">
                                      <p:tn val="8"/>
                                    </p:cond>
                                  </p:end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Effect transition="in" filter="fade">
                                      <p:cBhvr>
                                        <p:cTn id="12" dur="1000"/>
                                        <p:tgtEl>
                                          <p:spTgt spid="7"/>
                                        </p:tgtEl>
                                      </p:cBhvr>
                                    </p:animEffect>
                                  </p:childTnLst>
                                </p:cTn>
                              </p:par>
                              <p:par>
                                <p:cTn id="13" presetID="8" presetClass="emph" presetSubtype="0" repeatCount="4000" fill="hold" grpId="1" nodeType="withEffect" nodePh="1">
                                  <p:stCondLst>
                                    <p:cond delay="0"/>
                                  </p:stCondLst>
                                  <p:endCondLst>
                                    <p:cond evt="begin" delay="0">
                                      <p:tn val="13"/>
                                    </p:cond>
                                  </p:endCondLst>
                                  <p:childTnLst>
                                    <p:animRot by="21600000">
                                      <p:cBhvr>
                                        <p:cTn id="14" dur="1000" fill="hold"/>
                                        <p:tgtEl>
                                          <p:spTgt spid="7"/>
                                        </p:tgtEl>
                                        <p:attrNameLst>
                                          <p:attrName>r</p:attrName>
                                        </p:attrNameLst>
                                      </p:cBhvr>
                                    </p:animRot>
                                  </p:childTnLst>
                                </p:cTn>
                              </p:par>
                              <p:par>
                                <p:cTn id="15" presetID="53" presetClass="entr" presetSubtype="16" fill="hold" grpId="0" nodeType="withEffect" nodePh="1">
                                  <p:stCondLst>
                                    <p:cond delay="1000"/>
                                  </p:stCondLst>
                                  <p:endCondLst>
                                    <p:cond evt="begin" delay="0">
                                      <p:tn val="15"/>
                                    </p:cond>
                                  </p:end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fltVal val="0"/>
                                          </p:val>
                                        </p:tav>
                                        <p:tav tm="100000">
                                          <p:val>
                                            <p:strVal val="#ppt_w"/>
                                          </p:val>
                                        </p:tav>
                                      </p:tavLst>
                                    </p:anim>
                                    <p:anim calcmode="lin" valueType="num">
                                      <p:cBhvr>
                                        <p:cTn id="18" dur="1000" fill="hold"/>
                                        <p:tgtEl>
                                          <p:spTgt spid="9"/>
                                        </p:tgtEl>
                                        <p:attrNameLst>
                                          <p:attrName>ppt_h</p:attrName>
                                        </p:attrNameLst>
                                      </p:cBhvr>
                                      <p:tavLst>
                                        <p:tav tm="0">
                                          <p:val>
                                            <p:fltVal val="0"/>
                                          </p:val>
                                        </p:tav>
                                        <p:tav tm="100000">
                                          <p:val>
                                            <p:strVal val="#ppt_h"/>
                                          </p:val>
                                        </p:tav>
                                      </p:tavLst>
                                    </p:anim>
                                    <p:animEffect transition="in" filter="fade">
                                      <p:cBhvr>
                                        <p:cTn id="19" dur="1000"/>
                                        <p:tgtEl>
                                          <p:spTgt spid="9"/>
                                        </p:tgtEl>
                                      </p:cBhvr>
                                    </p:animEffect>
                                  </p:childTnLst>
                                </p:cTn>
                              </p:par>
                              <p:par>
                                <p:cTn id="20" presetID="8" presetClass="emph" presetSubtype="0" repeatCount="3000" fill="hold" grpId="1" nodeType="withEffect" nodePh="1">
                                  <p:stCondLst>
                                    <p:cond delay="1000"/>
                                  </p:stCondLst>
                                  <p:endCondLst>
                                    <p:cond evt="begin" delay="0">
                                      <p:tn val="20"/>
                                    </p:cond>
                                  </p:endCondLst>
                                  <p:childTnLst>
                                    <p:animRot by="21600000">
                                      <p:cBhvr>
                                        <p:cTn id="21" dur="1000" fill="hold"/>
                                        <p:tgtEl>
                                          <p:spTgt spid="9"/>
                                        </p:tgtEl>
                                        <p:attrNameLst>
                                          <p:attrName>r</p:attrName>
                                        </p:attrNameLst>
                                      </p:cBhvr>
                                    </p:animRot>
                                  </p:childTnLst>
                                </p:cTn>
                              </p:par>
                              <p:par>
                                <p:cTn id="22" presetID="53" presetClass="entr" presetSubtype="16" fill="hold" grpId="0" nodeType="withEffect" nodePh="1">
                                  <p:stCondLst>
                                    <p:cond delay="500"/>
                                  </p:stCondLst>
                                  <p:endCondLst>
                                    <p:cond evt="begin" delay="0">
                                      <p:tn val="22"/>
                                    </p:cond>
                                  </p:end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ppt_w</p:attrName>
                                        </p:attrNameLst>
                                      </p:cBhvr>
                                      <p:tavLst>
                                        <p:tav tm="0">
                                          <p:val>
                                            <p:fltVal val="0"/>
                                          </p:val>
                                        </p:tav>
                                        <p:tav tm="100000">
                                          <p:val>
                                            <p:strVal val="#ppt_w"/>
                                          </p:val>
                                        </p:tav>
                                      </p:tavLst>
                                    </p:anim>
                                    <p:anim calcmode="lin" valueType="num">
                                      <p:cBhvr>
                                        <p:cTn id="25" dur="1000" fill="hold"/>
                                        <p:tgtEl>
                                          <p:spTgt spid="10"/>
                                        </p:tgtEl>
                                        <p:attrNameLst>
                                          <p:attrName>ppt_h</p:attrName>
                                        </p:attrNameLst>
                                      </p:cBhvr>
                                      <p:tavLst>
                                        <p:tav tm="0">
                                          <p:val>
                                            <p:fltVal val="0"/>
                                          </p:val>
                                        </p:tav>
                                        <p:tav tm="100000">
                                          <p:val>
                                            <p:strVal val="#ppt_h"/>
                                          </p:val>
                                        </p:tav>
                                      </p:tavLst>
                                    </p:anim>
                                    <p:animEffect transition="in" filter="fade">
                                      <p:cBhvr>
                                        <p:cTn id="26" dur="1000"/>
                                        <p:tgtEl>
                                          <p:spTgt spid="10"/>
                                        </p:tgtEl>
                                      </p:cBhvr>
                                    </p:animEffect>
                                  </p:childTnLst>
                                </p:cTn>
                              </p:par>
                              <p:par>
                                <p:cTn id="27" presetID="8" presetClass="emph" presetSubtype="0" repeatCount="4000" fill="hold" grpId="1" nodeType="withEffect" nodePh="1">
                                  <p:stCondLst>
                                    <p:cond delay="500"/>
                                  </p:stCondLst>
                                  <p:endCondLst>
                                    <p:cond evt="begin" delay="0">
                                      <p:tn val="27"/>
                                    </p:cond>
                                  </p:endCondLst>
                                  <p:childTnLst>
                                    <p:animRot by="21600000">
                                      <p:cBhvr>
                                        <p:cTn id="28" dur="1000" fill="hold"/>
                                        <p:tgtEl>
                                          <p:spTgt spid="10"/>
                                        </p:tgtEl>
                                        <p:attrNameLst>
                                          <p:attrName>r</p:attrName>
                                        </p:attrNameLst>
                                      </p:cBhvr>
                                    </p:animRot>
                                  </p:childTnLst>
                                </p:cTn>
                              </p:par>
                              <p:par>
                                <p:cTn id="29" presetID="53" presetClass="entr" presetSubtype="16" fill="hold" grpId="0" nodeType="withEffect" nodePh="1">
                                  <p:stCondLst>
                                    <p:cond delay="1500"/>
                                  </p:stCondLst>
                                  <p:endCondLst>
                                    <p:cond evt="begin" delay="0">
                                      <p:tn val="29"/>
                                    </p:cond>
                                  </p:end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Effect transition="in" filter="fade">
                                      <p:cBhvr>
                                        <p:cTn id="33" dur="1000"/>
                                        <p:tgtEl>
                                          <p:spTgt spid="6"/>
                                        </p:tgtEl>
                                      </p:cBhvr>
                                    </p:animEffect>
                                  </p:childTnLst>
                                </p:cTn>
                              </p:par>
                              <p:par>
                                <p:cTn id="34" presetID="8" presetClass="emph" presetSubtype="0" repeatCount="3000" fill="hold" grpId="1" nodeType="withEffect" nodePh="1">
                                  <p:stCondLst>
                                    <p:cond delay="1500"/>
                                  </p:stCondLst>
                                  <p:endCondLst>
                                    <p:cond evt="begin" delay="0">
                                      <p:tn val="34"/>
                                    </p:cond>
                                  </p:endCondLst>
                                  <p:childTnLst>
                                    <p:animRot by="21600000">
                                      <p:cBhvr>
                                        <p:cTn id="35" dur="1000" fill="hold"/>
                                        <p:tgtEl>
                                          <p:spTgt spid="6"/>
                                        </p:tgtEl>
                                        <p:attrNameLst>
                                          <p:attrName>r</p:attrName>
                                        </p:attrNameLst>
                                      </p:cBhvr>
                                    </p:animRot>
                                  </p:childTnLst>
                                </p:cTn>
                              </p:par>
                              <p:par>
                                <p:cTn id="36" presetID="53" presetClass="entr" presetSubtype="16" fill="hold" grpId="0" nodeType="withEffect" nodePh="1">
                                  <p:stCondLst>
                                    <p:cond delay="2000"/>
                                  </p:stCondLst>
                                  <p:endCondLst>
                                    <p:cond evt="begin" delay="0">
                                      <p:tn val="36"/>
                                    </p:cond>
                                  </p:endCondLst>
                                  <p:childTnLst>
                                    <p:set>
                                      <p:cBhvr>
                                        <p:cTn id="37" dur="1" fill="hold">
                                          <p:stCondLst>
                                            <p:cond delay="0"/>
                                          </p:stCondLst>
                                        </p:cTn>
                                        <p:tgtEl>
                                          <p:spTgt spid="5"/>
                                        </p:tgtEl>
                                        <p:attrNameLst>
                                          <p:attrName>style.visibility</p:attrName>
                                        </p:attrNameLst>
                                      </p:cBhvr>
                                      <p:to>
                                        <p:strVal val="visible"/>
                                      </p:to>
                                    </p:set>
                                    <p:anim calcmode="lin" valueType="num">
                                      <p:cBhvr>
                                        <p:cTn id="38" dur="1000" fill="hold"/>
                                        <p:tgtEl>
                                          <p:spTgt spid="5"/>
                                        </p:tgtEl>
                                        <p:attrNameLst>
                                          <p:attrName>ppt_w</p:attrName>
                                        </p:attrNameLst>
                                      </p:cBhvr>
                                      <p:tavLst>
                                        <p:tav tm="0">
                                          <p:val>
                                            <p:fltVal val="0"/>
                                          </p:val>
                                        </p:tav>
                                        <p:tav tm="100000">
                                          <p:val>
                                            <p:strVal val="#ppt_w"/>
                                          </p:val>
                                        </p:tav>
                                      </p:tavLst>
                                    </p:anim>
                                    <p:anim calcmode="lin" valueType="num">
                                      <p:cBhvr>
                                        <p:cTn id="39" dur="1000" fill="hold"/>
                                        <p:tgtEl>
                                          <p:spTgt spid="5"/>
                                        </p:tgtEl>
                                        <p:attrNameLst>
                                          <p:attrName>ppt_h</p:attrName>
                                        </p:attrNameLst>
                                      </p:cBhvr>
                                      <p:tavLst>
                                        <p:tav tm="0">
                                          <p:val>
                                            <p:fltVal val="0"/>
                                          </p:val>
                                        </p:tav>
                                        <p:tav tm="100000">
                                          <p:val>
                                            <p:strVal val="#ppt_h"/>
                                          </p:val>
                                        </p:tav>
                                      </p:tavLst>
                                    </p:anim>
                                    <p:animEffect transition="in" filter="fade">
                                      <p:cBhvr>
                                        <p:cTn id="40" dur="1000"/>
                                        <p:tgtEl>
                                          <p:spTgt spid="5"/>
                                        </p:tgtEl>
                                      </p:cBhvr>
                                    </p:animEffect>
                                  </p:childTnLst>
                                </p:cTn>
                              </p:par>
                              <p:par>
                                <p:cTn id="41" presetID="8" presetClass="emph" presetSubtype="0" repeatCount="2000" fill="hold" grpId="1" nodeType="withEffect" nodePh="1">
                                  <p:stCondLst>
                                    <p:cond delay="2000"/>
                                  </p:stCondLst>
                                  <p:endCondLst>
                                    <p:cond evt="begin" delay="0">
                                      <p:tn val="41"/>
                                    </p:cond>
                                  </p:endCondLst>
                                  <p:childTnLst>
                                    <p:animRot by="21600000">
                                      <p:cBhvr>
                                        <p:cTn id="42" dur="1000" fill="hold"/>
                                        <p:tgtEl>
                                          <p:spTgt spid="5"/>
                                        </p:tgtEl>
                                        <p:attrNameLst>
                                          <p:attrName>r</p:attrName>
                                        </p:attrNameLst>
                                      </p:cBhvr>
                                    </p:animRot>
                                  </p:childTnLst>
                                </p:cTn>
                              </p:par>
                              <p:par>
                                <p:cTn id="43" presetID="53" presetClass="entr" presetSubtype="16" fill="hold" nodeType="withEffect">
                                  <p:stCondLst>
                                    <p:cond delay="3000"/>
                                  </p:stCondLst>
                                  <p:childTnLst>
                                    <p:set>
                                      <p:cBhvr>
                                        <p:cTn id="44" dur="1" fill="hold">
                                          <p:stCondLst>
                                            <p:cond delay="0"/>
                                          </p:stCondLst>
                                        </p:cTn>
                                        <p:tgtEl>
                                          <p:spTgt spid="21"/>
                                        </p:tgtEl>
                                        <p:attrNameLst>
                                          <p:attrName>style.visibility</p:attrName>
                                        </p:attrNameLst>
                                      </p:cBhvr>
                                      <p:to>
                                        <p:strVal val="visible"/>
                                      </p:to>
                                    </p:set>
                                    <p:anim calcmode="lin" valueType="num">
                                      <p:cBhvr>
                                        <p:cTn id="45" dur="500" fill="hold"/>
                                        <p:tgtEl>
                                          <p:spTgt spid="21"/>
                                        </p:tgtEl>
                                        <p:attrNameLst>
                                          <p:attrName>ppt_w</p:attrName>
                                        </p:attrNameLst>
                                      </p:cBhvr>
                                      <p:tavLst>
                                        <p:tav tm="0">
                                          <p:val>
                                            <p:fltVal val="0"/>
                                          </p:val>
                                        </p:tav>
                                        <p:tav tm="100000">
                                          <p:val>
                                            <p:strVal val="#ppt_w"/>
                                          </p:val>
                                        </p:tav>
                                      </p:tavLst>
                                    </p:anim>
                                    <p:anim calcmode="lin" valueType="num">
                                      <p:cBhvr>
                                        <p:cTn id="46" dur="500" fill="hold"/>
                                        <p:tgtEl>
                                          <p:spTgt spid="21"/>
                                        </p:tgtEl>
                                        <p:attrNameLst>
                                          <p:attrName>ppt_h</p:attrName>
                                        </p:attrNameLst>
                                      </p:cBhvr>
                                      <p:tavLst>
                                        <p:tav tm="0">
                                          <p:val>
                                            <p:fltVal val="0"/>
                                          </p:val>
                                        </p:tav>
                                        <p:tav tm="100000">
                                          <p:val>
                                            <p:strVal val="#ppt_h"/>
                                          </p:val>
                                        </p:tav>
                                      </p:tavLst>
                                    </p:anim>
                                    <p:animEffect transition="in" filter="fade">
                                      <p:cBhvr>
                                        <p:cTn id="47" dur="500"/>
                                        <p:tgtEl>
                                          <p:spTgt spid="21"/>
                                        </p:tgtEl>
                                      </p:cBhvr>
                                    </p:animEffect>
                                  </p:childTnLst>
                                </p:cTn>
                              </p:par>
                              <p:par>
                                <p:cTn id="48" presetID="16" presetClass="entr" presetSubtype="21" fill="hold" grpId="0" nodeType="withEffect">
                                  <p:stCondLst>
                                    <p:cond delay="3500"/>
                                  </p:stCondLst>
                                  <p:childTnLst>
                                    <p:set>
                                      <p:cBhvr>
                                        <p:cTn id="49" dur="1" fill="hold">
                                          <p:stCondLst>
                                            <p:cond delay="0"/>
                                          </p:stCondLst>
                                        </p:cTn>
                                        <p:tgtEl>
                                          <p:spTgt spid="13"/>
                                        </p:tgtEl>
                                        <p:attrNameLst>
                                          <p:attrName>style.visibility</p:attrName>
                                        </p:attrNameLst>
                                      </p:cBhvr>
                                      <p:to>
                                        <p:strVal val="visible"/>
                                      </p:to>
                                    </p:set>
                                    <p:animEffect transition="in" filter="barn(inVertical)">
                                      <p:cBhvr>
                                        <p:cTn id="50" dur="500"/>
                                        <p:tgtEl>
                                          <p:spTgt spid="13"/>
                                        </p:tgtEl>
                                      </p:cBhvr>
                                    </p:animEffect>
                                  </p:childTnLst>
                                </p:cTn>
                              </p:par>
                              <p:par>
                                <p:cTn id="51" presetID="16" presetClass="entr" presetSubtype="21" fill="hold" grpId="0" nodeType="withEffect">
                                  <p:stCondLst>
                                    <p:cond delay="3500"/>
                                  </p:stCondLst>
                                  <p:childTnLst>
                                    <p:set>
                                      <p:cBhvr>
                                        <p:cTn id="52" dur="1" fill="hold">
                                          <p:stCondLst>
                                            <p:cond delay="0"/>
                                          </p:stCondLst>
                                        </p:cTn>
                                        <p:tgtEl>
                                          <p:spTgt spid="14"/>
                                        </p:tgtEl>
                                        <p:attrNameLst>
                                          <p:attrName>style.visibility</p:attrName>
                                        </p:attrNameLst>
                                      </p:cBhvr>
                                      <p:to>
                                        <p:strVal val="visible"/>
                                      </p:to>
                                    </p:set>
                                    <p:animEffect transition="in" filter="barn(inVertical)">
                                      <p:cBhvr>
                                        <p:cTn id="53" dur="500"/>
                                        <p:tgtEl>
                                          <p:spTgt spid="14"/>
                                        </p:tgtEl>
                                      </p:cBhvr>
                                    </p:animEffect>
                                  </p:childTnLst>
                                </p:cTn>
                              </p:par>
                              <p:par>
                                <p:cTn id="54" presetID="53" presetClass="entr" presetSubtype="16" fill="hold" nodeType="withEffect">
                                  <p:stCondLst>
                                    <p:cond delay="40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16" presetClass="entr" presetSubtype="21" fill="hold" grpId="0" nodeType="withEffect">
                                  <p:stCondLst>
                                    <p:cond delay="4500"/>
                                  </p:stCondLst>
                                  <p:childTnLst>
                                    <p:set>
                                      <p:cBhvr>
                                        <p:cTn id="60" dur="1" fill="hold">
                                          <p:stCondLst>
                                            <p:cond delay="0"/>
                                          </p:stCondLst>
                                        </p:cTn>
                                        <p:tgtEl>
                                          <p:spTgt spid="15"/>
                                        </p:tgtEl>
                                        <p:attrNameLst>
                                          <p:attrName>style.visibility</p:attrName>
                                        </p:attrNameLst>
                                      </p:cBhvr>
                                      <p:to>
                                        <p:strVal val="visible"/>
                                      </p:to>
                                    </p:set>
                                    <p:animEffect transition="in" filter="barn(inVertical)">
                                      <p:cBhvr>
                                        <p:cTn id="61" dur="500"/>
                                        <p:tgtEl>
                                          <p:spTgt spid="15"/>
                                        </p:tgtEl>
                                      </p:cBhvr>
                                    </p:animEffect>
                                  </p:childTnLst>
                                </p:cTn>
                              </p:par>
                              <p:par>
                                <p:cTn id="62" presetID="16" presetClass="entr" presetSubtype="21" fill="hold" grpId="0" nodeType="withEffect">
                                  <p:stCondLst>
                                    <p:cond delay="4500"/>
                                  </p:stCondLst>
                                  <p:childTnLst>
                                    <p:set>
                                      <p:cBhvr>
                                        <p:cTn id="63" dur="1" fill="hold">
                                          <p:stCondLst>
                                            <p:cond delay="0"/>
                                          </p:stCondLst>
                                        </p:cTn>
                                        <p:tgtEl>
                                          <p:spTgt spid="16"/>
                                        </p:tgtEl>
                                        <p:attrNameLst>
                                          <p:attrName>style.visibility</p:attrName>
                                        </p:attrNameLst>
                                      </p:cBhvr>
                                      <p:to>
                                        <p:strVal val="visible"/>
                                      </p:to>
                                    </p:set>
                                    <p:animEffect transition="in" filter="barn(inVertical)">
                                      <p:cBhvr>
                                        <p:cTn id="64" dur="500"/>
                                        <p:tgtEl>
                                          <p:spTgt spid="16"/>
                                        </p:tgtEl>
                                      </p:cBhvr>
                                    </p:animEffect>
                                  </p:childTnLst>
                                </p:cTn>
                              </p:par>
                              <p:par>
                                <p:cTn id="65" presetID="53" presetClass="entr" presetSubtype="16" fill="hold" grpId="0" nodeType="withEffect" nodePh="1">
                                  <p:stCondLst>
                                    <p:cond delay="0"/>
                                  </p:stCondLst>
                                  <p:endCondLst>
                                    <p:cond evt="begin" delay="0">
                                      <p:tn val="65"/>
                                    </p:cond>
                                  </p:endCondLst>
                                  <p:childTnLst>
                                    <p:set>
                                      <p:cBhvr>
                                        <p:cTn id="66" dur="1" fill="hold">
                                          <p:stCondLst>
                                            <p:cond delay="0"/>
                                          </p:stCondLst>
                                        </p:cTn>
                                        <p:tgtEl>
                                          <p:spTgt spid="24"/>
                                        </p:tgtEl>
                                        <p:attrNameLst>
                                          <p:attrName>style.visibility</p:attrName>
                                        </p:attrNameLst>
                                      </p:cBhvr>
                                      <p:to>
                                        <p:strVal val="visible"/>
                                      </p:to>
                                    </p:set>
                                    <p:anim calcmode="lin" valueType="num">
                                      <p:cBhvr>
                                        <p:cTn id="67" dur="1000" fill="hold"/>
                                        <p:tgtEl>
                                          <p:spTgt spid="24"/>
                                        </p:tgtEl>
                                        <p:attrNameLst>
                                          <p:attrName>ppt_w</p:attrName>
                                        </p:attrNameLst>
                                      </p:cBhvr>
                                      <p:tavLst>
                                        <p:tav tm="0">
                                          <p:val>
                                            <p:fltVal val="0"/>
                                          </p:val>
                                        </p:tav>
                                        <p:tav tm="100000">
                                          <p:val>
                                            <p:strVal val="#ppt_w"/>
                                          </p:val>
                                        </p:tav>
                                      </p:tavLst>
                                    </p:anim>
                                    <p:anim calcmode="lin" valueType="num">
                                      <p:cBhvr>
                                        <p:cTn id="68" dur="1000" fill="hold"/>
                                        <p:tgtEl>
                                          <p:spTgt spid="24"/>
                                        </p:tgtEl>
                                        <p:attrNameLst>
                                          <p:attrName>ppt_h</p:attrName>
                                        </p:attrNameLst>
                                      </p:cBhvr>
                                      <p:tavLst>
                                        <p:tav tm="0">
                                          <p:val>
                                            <p:fltVal val="0"/>
                                          </p:val>
                                        </p:tav>
                                        <p:tav tm="100000">
                                          <p:val>
                                            <p:strVal val="#ppt_h"/>
                                          </p:val>
                                        </p:tav>
                                      </p:tavLst>
                                    </p:anim>
                                    <p:animEffect transition="in" filter="fade">
                                      <p:cBhvr>
                                        <p:cTn id="69" dur="1000"/>
                                        <p:tgtEl>
                                          <p:spTgt spid="24"/>
                                        </p:tgtEl>
                                      </p:cBhvr>
                                    </p:animEffect>
                                  </p:childTnLst>
                                </p:cTn>
                              </p:par>
                              <p:par>
                                <p:cTn id="70" presetID="8" presetClass="emph" presetSubtype="0" repeatCount="4000" fill="hold" grpId="1" nodeType="withEffect" nodePh="1">
                                  <p:stCondLst>
                                    <p:cond delay="0"/>
                                  </p:stCondLst>
                                  <p:endCondLst>
                                    <p:cond evt="begin" delay="0">
                                      <p:tn val="70"/>
                                    </p:cond>
                                  </p:endCondLst>
                                  <p:childTnLst>
                                    <p:animRot by="21600000">
                                      <p:cBhvr>
                                        <p:cTn id="71" dur="1000" fill="hold"/>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9" grpId="0" animBg="1"/>
      <p:bldP spid="9" grpId="1" animBg="1"/>
      <p:bldP spid="10" grpId="0" animBg="1"/>
      <p:bldP spid="10" grpId="1" animBg="1"/>
      <p:bldP spid="13" grpId="0"/>
      <p:bldP spid="14" grpId="0"/>
      <p:bldP spid="15" grpId="0"/>
      <p:bldP spid="16" grpId="0"/>
      <p:bldP spid="24" grpId="0" animBg="1"/>
      <p:bldP spid="24"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436323" y="1695994"/>
            <a:ext cx="9317766" cy="4905810"/>
            <a:chOff x="827584" y="935709"/>
            <a:chExt cx="7073633" cy="3724273"/>
          </a:xfrm>
          <a:noFill/>
        </p:grpSpPr>
        <p:sp>
          <p:nvSpPr>
            <p:cNvPr id="6" name="椭圆 5"/>
            <p:cNvSpPr/>
            <p:nvPr/>
          </p:nvSpPr>
          <p:spPr>
            <a:xfrm>
              <a:off x="827584" y="2614138"/>
              <a:ext cx="680119" cy="68011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虚尾箭头 41"/>
            <p:cNvSpPr/>
            <p:nvPr/>
          </p:nvSpPr>
          <p:spPr>
            <a:xfrm>
              <a:off x="1695270" y="2825526"/>
              <a:ext cx="395204" cy="257342"/>
            </a:xfrm>
            <a:prstGeom prst="stripedRightArrow">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椭圆 8"/>
            <p:cNvSpPr/>
            <p:nvPr/>
          </p:nvSpPr>
          <p:spPr>
            <a:xfrm>
              <a:off x="2278041" y="2614138"/>
              <a:ext cx="680119" cy="68011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 name="虚尾箭头 43"/>
            <p:cNvSpPr/>
            <p:nvPr/>
          </p:nvSpPr>
          <p:spPr>
            <a:xfrm>
              <a:off x="3145727" y="2825526"/>
              <a:ext cx="395204" cy="257342"/>
            </a:xfrm>
            <a:prstGeom prst="stripedRightArrow">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 name="椭圆 12"/>
            <p:cNvSpPr/>
            <p:nvPr/>
          </p:nvSpPr>
          <p:spPr>
            <a:xfrm>
              <a:off x="3728498" y="2614138"/>
              <a:ext cx="680119" cy="68011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4" name="虚尾箭头 45"/>
            <p:cNvSpPr/>
            <p:nvPr/>
          </p:nvSpPr>
          <p:spPr>
            <a:xfrm>
              <a:off x="4596184" y="2825526"/>
              <a:ext cx="395204" cy="257342"/>
            </a:xfrm>
            <a:prstGeom prst="stripedRightArrow">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5" name="椭圆 14"/>
            <p:cNvSpPr/>
            <p:nvPr/>
          </p:nvSpPr>
          <p:spPr>
            <a:xfrm>
              <a:off x="5178955" y="2331949"/>
              <a:ext cx="1244499" cy="124449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6" name="虚尾箭头 47"/>
            <p:cNvSpPr/>
            <p:nvPr/>
          </p:nvSpPr>
          <p:spPr>
            <a:xfrm>
              <a:off x="6611020" y="2825526"/>
              <a:ext cx="395204" cy="257342"/>
            </a:xfrm>
            <a:prstGeom prst="stripedRightArrow">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7116876" y="2562026"/>
              <a:ext cx="784341" cy="78434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132826" y="1174852"/>
              <a:ext cx="1643734" cy="1340544"/>
              <a:chOff x="1602873" y="1131590"/>
              <a:chExt cx="1484830" cy="1210948"/>
            </a:xfrm>
            <a:grpFill/>
          </p:grpSpPr>
          <p:sp>
            <p:nvSpPr>
              <p:cNvPr id="28" name="椭圆 27"/>
              <p:cNvSpPr/>
              <p:nvPr/>
            </p:nvSpPr>
            <p:spPr>
              <a:xfrm>
                <a:off x="1602873" y="2259515"/>
                <a:ext cx="83023" cy="8302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29" name="直接连接符 28"/>
              <p:cNvCxnSpPr>
                <a:stCxn id="28" idx="0"/>
              </p:cNvCxnSpPr>
              <p:nvPr/>
            </p:nvCxnSpPr>
            <p:spPr>
              <a:xfrm flipV="1">
                <a:off x="1644384" y="1131590"/>
                <a:ext cx="0" cy="1127925"/>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文本框 3"/>
              <p:cNvSpPr txBox="1"/>
              <p:nvPr/>
            </p:nvSpPr>
            <p:spPr>
              <a:xfrm>
                <a:off x="1685896" y="1147321"/>
                <a:ext cx="1401807" cy="506550"/>
              </a:xfrm>
              <a:prstGeom prst="rect">
                <a:avLst/>
              </a:prstGeom>
              <a:grpFill/>
              <a:ln>
                <a:noFill/>
              </a:ln>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标题文字</a:t>
                </a:r>
                <a:endParaRPr lang="en-US" altLang="zh-CN" sz="2000" dirty="0">
                  <a:solidFill>
                    <a:schemeClr val="bg1"/>
                  </a:solidFill>
                  <a:latin typeface="微软雅黑" panose="020B0503020204020204" pitchFamily="34" charset="-122"/>
                  <a:ea typeface="微软雅黑" panose="020B0503020204020204" pitchFamily="34" charset="-122"/>
                </a:endParaRPr>
              </a:p>
              <a:p>
                <a:pPr>
                  <a:defRPr/>
                </a:pPr>
                <a:r>
                  <a:rPr lang="zh-CN" altLang="en-US" sz="1100" kern="0" dirty="0">
                    <a:solidFill>
                      <a:schemeClr val="bg1"/>
                    </a:solidFill>
                    <a:latin typeface="微软雅黑" panose="020B0503020204020204" pitchFamily="34" charset="-122"/>
                    <a:ea typeface="微软雅黑" panose="020B0503020204020204" pitchFamily="34" charset="-122"/>
                  </a:rPr>
                  <a:t>点击添加文本点击添加文本    </a:t>
                </a:r>
                <a:endParaRPr lang="en-US" altLang="zh-CN" sz="1100" kern="0" dirty="0">
                  <a:solidFill>
                    <a:schemeClr val="bg1"/>
                  </a:solidFill>
                  <a:latin typeface="微软雅黑" panose="020B0503020204020204" pitchFamily="34" charset="-122"/>
                  <a:ea typeface="微软雅黑" panose="020B0503020204020204" pitchFamily="34" charset="-122"/>
                </a:endParaRPr>
              </a:p>
              <a:p>
                <a:pPr>
                  <a:defRPr/>
                </a:pPr>
                <a:r>
                  <a:rPr lang="zh-CN" altLang="en-US" sz="1100" kern="0" dirty="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100" kern="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775543" y="935709"/>
              <a:ext cx="1643734" cy="1287622"/>
              <a:chOff x="1602873" y="915566"/>
              <a:chExt cx="1484830" cy="1163143"/>
            </a:xfrm>
            <a:grpFill/>
          </p:grpSpPr>
          <p:sp>
            <p:nvSpPr>
              <p:cNvPr id="25" name="椭圆 24"/>
              <p:cNvSpPr/>
              <p:nvPr/>
            </p:nvSpPr>
            <p:spPr>
              <a:xfrm>
                <a:off x="1602873" y="1995686"/>
                <a:ext cx="83023" cy="8302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flipV="1">
                <a:off x="1644384" y="915566"/>
                <a:ext cx="0" cy="1127925"/>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文本框 3"/>
              <p:cNvSpPr txBox="1"/>
              <p:nvPr/>
            </p:nvSpPr>
            <p:spPr>
              <a:xfrm>
                <a:off x="1685896" y="1147321"/>
                <a:ext cx="1401807" cy="506550"/>
              </a:xfrm>
              <a:prstGeom prst="rect">
                <a:avLst/>
              </a:prstGeom>
              <a:grpFill/>
              <a:ln>
                <a:noFill/>
              </a:ln>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标题文字</a:t>
                </a:r>
                <a:endParaRPr lang="en-US" altLang="zh-CN" sz="2000" dirty="0">
                  <a:solidFill>
                    <a:schemeClr val="bg1"/>
                  </a:solidFill>
                  <a:latin typeface="微软雅黑" panose="020B0503020204020204" pitchFamily="34" charset="-122"/>
                  <a:ea typeface="微软雅黑" panose="020B0503020204020204" pitchFamily="34" charset="-122"/>
                </a:endParaRPr>
              </a:p>
              <a:p>
                <a:pPr>
                  <a:defRPr/>
                </a:pPr>
                <a:r>
                  <a:rPr lang="zh-CN" altLang="en-US" sz="1100" kern="0" dirty="0">
                    <a:solidFill>
                      <a:schemeClr val="bg1"/>
                    </a:solidFill>
                    <a:latin typeface="微软雅黑" panose="020B0503020204020204" pitchFamily="34" charset="-122"/>
                    <a:ea typeface="微软雅黑" panose="020B0503020204020204" pitchFamily="34" charset="-122"/>
                  </a:rPr>
                  <a:t>点击添加文本点击添加文本    </a:t>
                </a:r>
                <a:endParaRPr lang="en-US" altLang="zh-CN" sz="1100" kern="0" dirty="0">
                  <a:solidFill>
                    <a:schemeClr val="bg1"/>
                  </a:solidFill>
                  <a:latin typeface="微软雅黑" panose="020B0503020204020204" pitchFamily="34" charset="-122"/>
                  <a:ea typeface="微软雅黑" panose="020B0503020204020204" pitchFamily="34" charset="-122"/>
                </a:endParaRPr>
              </a:p>
              <a:p>
                <a:pPr>
                  <a:defRPr/>
                </a:pPr>
                <a:r>
                  <a:rPr lang="zh-CN" altLang="en-US" sz="1100" kern="0" dirty="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100" kern="0"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572146" y="3406852"/>
              <a:ext cx="1645677" cy="1253130"/>
              <a:chOff x="2572146" y="3406852"/>
              <a:chExt cx="1645677" cy="1253130"/>
            </a:xfrm>
            <a:grpFill/>
          </p:grpSpPr>
          <p:grpSp>
            <p:nvGrpSpPr>
              <p:cNvPr id="21" name="组合 20"/>
              <p:cNvGrpSpPr/>
              <p:nvPr/>
            </p:nvGrpSpPr>
            <p:grpSpPr>
              <a:xfrm>
                <a:off x="2572146" y="3406852"/>
                <a:ext cx="91908" cy="1253130"/>
                <a:chOff x="5796760" y="3373688"/>
                <a:chExt cx="83023" cy="1131985"/>
              </a:xfrm>
              <a:grpFill/>
            </p:grpSpPr>
            <p:sp>
              <p:nvSpPr>
                <p:cNvPr id="23" name="椭圆 22"/>
                <p:cNvSpPr/>
                <p:nvPr/>
              </p:nvSpPr>
              <p:spPr>
                <a:xfrm>
                  <a:off x="5796760" y="3373688"/>
                  <a:ext cx="83023" cy="8302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24" name="直接连接符 23"/>
                <p:cNvCxnSpPr>
                  <a:stCxn id="23" idx="4"/>
                </p:cNvCxnSpPr>
                <p:nvPr/>
              </p:nvCxnSpPr>
              <p:spPr>
                <a:xfrm>
                  <a:off x="5838271" y="3456711"/>
                  <a:ext cx="0" cy="1048962"/>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2" name="文本框 3"/>
              <p:cNvSpPr txBox="1"/>
              <p:nvPr/>
            </p:nvSpPr>
            <p:spPr>
              <a:xfrm>
                <a:off x="2665996" y="3704585"/>
                <a:ext cx="1551827" cy="560761"/>
              </a:xfrm>
              <a:prstGeom prst="rect">
                <a:avLst/>
              </a:prstGeom>
              <a:grpFill/>
              <a:ln>
                <a:noFill/>
              </a:ln>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标题文字</a:t>
                </a:r>
                <a:endParaRPr lang="en-US" altLang="zh-CN" sz="2000" dirty="0">
                  <a:solidFill>
                    <a:schemeClr val="bg1"/>
                  </a:solidFill>
                  <a:latin typeface="微软雅黑" panose="020B0503020204020204" pitchFamily="34" charset="-122"/>
                  <a:ea typeface="微软雅黑" panose="020B0503020204020204" pitchFamily="34" charset="-122"/>
                </a:endParaRPr>
              </a:p>
              <a:p>
                <a:pPr>
                  <a:defRPr/>
                </a:pPr>
                <a:r>
                  <a:rPr lang="zh-CN" altLang="en-US" sz="1100" kern="0" dirty="0">
                    <a:solidFill>
                      <a:schemeClr val="bg1"/>
                    </a:solidFill>
                    <a:latin typeface="微软雅黑" panose="020B0503020204020204" pitchFamily="34" charset="-122"/>
                    <a:ea typeface="微软雅黑" panose="020B0503020204020204" pitchFamily="34" charset="-122"/>
                  </a:rPr>
                  <a:t>点击添加文本点击添加文本    </a:t>
                </a:r>
                <a:endParaRPr lang="en-US" altLang="zh-CN" sz="1100" kern="0" dirty="0">
                  <a:solidFill>
                    <a:schemeClr val="bg1"/>
                  </a:solidFill>
                  <a:latin typeface="微软雅黑" panose="020B0503020204020204" pitchFamily="34" charset="-122"/>
                  <a:ea typeface="微软雅黑" panose="020B0503020204020204" pitchFamily="34" charset="-122"/>
                </a:endParaRPr>
              </a:p>
              <a:p>
                <a:pPr>
                  <a:defRPr/>
                </a:pPr>
                <a:r>
                  <a:rPr lang="zh-CN" altLang="en-US" sz="1100" kern="0" dirty="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100" kern="0"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cxnSp>
        <p:nvCxnSpPr>
          <p:cNvPr id="5" name="直接连接符 4"/>
          <p:cNvCxnSpPr>
            <a:endCxn id="10" idx="1"/>
          </p:cNvCxnSpPr>
          <p:nvPr/>
        </p:nvCxnSpPr>
        <p:spPr>
          <a:xfrm>
            <a:off x="2647877" y="3243649"/>
            <a:ext cx="1321140" cy="64318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endCxn id="13" idx="1"/>
          </p:cNvCxnSpPr>
          <p:nvPr/>
        </p:nvCxnSpPr>
        <p:spPr>
          <a:xfrm flipV="1">
            <a:off x="5131433" y="3035920"/>
            <a:ext cx="1421343" cy="8806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13" idx="3"/>
          </p:cNvCxnSpPr>
          <p:nvPr/>
        </p:nvCxnSpPr>
        <p:spPr>
          <a:xfrm>
            <a:off x="7930518" y="3035920"/>
            <a:ext cx="1451002" cy="7196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827079" y="2846977"/>
            <a:ext cx="863600" cy="91016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9"/>
          <p:cNvSpPr/>
          <p:nvPr/>
        </p:nvSpPr>
        <p:spPr>
          <a:xfrm>
            <a:off x="3969017" y="3264540"/>
            <a:ext cx="1180904" cy="12445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矩形 12"/>
          <p:cNvSpPr/>
          <p:nvPr/>
        </p:nvSpPr>
        <p:spPr>
          <a:xfrm>
            <a:off x="6552776" y="2309904"/>
            <a:ext cx="1377742" cy="145203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9379592" y="3108965"/>
            <a:ext cx="1180904" cy="12445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文本框 19"/>
          <p:cNvSpPr txBox="1"/>
          <p:nvPr/>
        </p:nvSpPr>
        <p:spPr>
          <a:xfrm>
            <a:off x="1864887" y="3018269"/>
            <a:ext cx="814325" cy="369332"/>
          </a:xfrm>
          <a:prstGeom prst="rect">
            <a:avLst/>
          </a:prstGeom>
          <a:noFill/>
        </p:spPr>
        <p:txBody>
          <a:bodyPr wrap="non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Text1</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6" name="文本框 19"/>
          <p:cNvSpPr txBox="1"/>
          <p:nvPr/>
        </p:nvSpPr>
        <p:spPr>
          <a:xfrm>
            <a:off x="4128471" y="3643628"/>
            <a:ext cx="814325" cy="369332"/>
          </a:xfrm>
          <a:prstGeom prst="rect">
            <a:avLst/>
          </a:prstGeom>
          <a:noFill/>
        </p:spPr>
        <p:txBody>
          <a:bodyPr wrap="non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Text2</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7" name="文本框 19"/>
          <p:cNvSpPr txBox="1"/>
          <p:nvPr/>
        </p:nvSpPr>
        <p:spPr>
          <a:xfrm>
            <a:off x="6865702" y="2756459"/>
            <a:ext cx="814325" cy="369332"/>
          </a:xfrm>
          <a:prstGeom prst="rect">
            <a:avLst/>
          </a:prstGeom>
          <a:noFill/>
        </p:spPr>
        <p:txBody>
          <a:bodyPr wrap="non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Text3</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8" name="文本框 19"/>
          <p:cNvSpPr txBox="1"/>
          <p:nvPr/>
        </p:nvSpPr>
        <p:spPr>
          <a:xfrm>
            <a:off x="9601807" y="3510162"/>
            <a:ext cx="814325" cy="369332"/>
          </a:xfrm>
          <a:prstGeom prst="rect">
            <a:avLst/>
          </a:prstGeom>
          <a:noFill/>
        </p:spPr>
        <p:txBody>
          <a:bodyPr wrap="non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Text4</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19" name="组合 354"/>
          <p:cNvGrpSpPr/>
          <p:nvPr/>
        </p:nvGrpSpPr>
        <p:grpSpPr>
          <a:xfrm>
            <a:off x="1675809" y="3920881"/>
            <a:ext cx="2348825" cy="892935"/>
            <a:chOff x="1343472" y="4037003"/>
            <a:chExt cx="1761619" cy="669701"/>
          </a:xfrm>
        </p:grpSpPr>
        <p:sp>
          <p:nvSpPr>
            <p:cNvPr id="20" name="文本框 355"/>
            <p:cNvSpPr txBox="1"/>
            <p:nvPr/>
          </p:nvSpPr>
          <p:spPr>
            <a:xfrm>
              <a:off x="1454173" y="4360455"/>
              <a:ext cx="1650918" cy="34624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1" name="文本框 356"/>
            <p:cNvSpPr txBox="1"/>
            <p:nvPr/>
          </p:nvSpPr>
          <p:spPr>
            <a:xfrm>
              <a:off x="1343472" y="4037003"/>
              <a:ext cx="1650918" cy="284742"/>
            </a:xfrm>
            <a:prstGeom prst="rect">
              <a:avLst/>
            </a:prstGeom>
            <a:noFill/>
          </p:spPr>
          <p:txBody>
            <a:bodyPr wrap="square" rtlCol="0">
              <a:spAutoFit/>
            </a:bodyPr>
            <a:lstStyle/>
            <a:p>
              <a:r>
                <a:rPr lang="zh-CN" altLang="en-US" sz="1865" b="1" dirty="0">
                  <a:solidFill>
                    <a:schemeClr val="bg1"/>
                  </a:solidFill>
                  <a:latin typeface="微软雅黑" panose="020B0503020204020204" pitchFamily="34" charset="-122"/>
                  <a:ea typeface="微软雅黑" panose="020B0503020204020204" pitchFamily="34" charset="-122"/>
                </a:rPr>
                <a:t>加入标题</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354"/>
          <p:cNvGrpSpPr/>
          <p:nvPr/>
        </p:nvGrpSpPr>
        <p:grpSpPr>
          <a:xfrm>
            <a:off x="3863752" y="4703827"/>
            <a:ext cx="2348825" cy="892935"/>
            <a:chOff x="1343472" y="4037003"/>
            <a:chExt cx="1761619" cy="669701"/>
          </a:xfrm>
        </p:grpSpPr>
        <p:sp>
          <p:nvSpPr>
            <p:cNvPr id="23" name="文本框 355"/>
            <p:cNvSpPr txBox="1"/>
            <p:nvPr/>
          </p:nvSpPr>
          <p:spPr>
            <a:xfrm>
              <a:off x="1454173" y="4360455"/>
              <a:ext cx="1650918" cy="34624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4" name="文本框 356"/>
            <p:cNvSpPr txBox="1"/>
            <p:nvPr/>
          </p:nvSpPr>
          <p:spPr>
            <a:xfrm>
              <a:off x="1343472" y="4037003"/>
              <a:ext cx="1650918" cy="284742"/>
            </a:xfrm>
            <a:prstGeom prst="rect">
              <a:avLst/>
            </a:prstGeom>
            <a:noFill/>
          </p:spPr>
          <p:txBody>
            <a:bodyPr wrap="square" rtlCol="0">
              <a:spAutoFit/>
            </a:bodyPr>
            <a:lstStyle/>
            <a:p>
              <a:r>
                <a:rPr lang="zh-CN" altLang="en-US" sz="1865" b="1" dirty="0">
                  <a:solidFill>
                    <a:schemeClr val="bg1"/>
                  </a:solidFill>
                  <a:latin typeface="微软雅黑" panose="020B0503020204020204" pitchFamily="34" charset="-122"/>
                  <a:ea typeface="微软雅黑" panose="020B0503020204020204" pitchFamily="34" charset="-122"/>
                </a:rPr>
                <a:t>加入标题</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354"/>
          <p:cNvGrpSpPr/>
          <p:nvPr/>
        </p:nvGrpSpPr>
        <p:grpSpPr>
          <a:xfrm>
            <a:off x="6451120" y="3974066"/>
            <a:ext cx="2348825" cy="892935"/>
            <a:chOff x="1343472" y="4037003"/>
            <a:chExt cx="1761619" cy="669701"/>
          </a:xfrm>
        </p:grpSpPr>
        <p:sp>
          <p:nvSpPr>
            <p:cNvPr id="26" name="文本框 355"/>
            <p:cNvSpPr txBox="1"/>
            <p:nvPr/>
          </p:nvSpPr>
          <p:spPr>
            <a:xfrm>
              <a:off x="1454173" y="4360455"/>
              <a:ext cx="1650918" cy="34624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文本框 356"/>
            <p:cNvSpPr txBox="1"/>
            <p:nvPr/>
          </p:nvSpPr>
          <p:spPr>
            <a:xfrm>
              <a:off x="1343472" y="4037003"/>
              <a:ext cx="1650918" cy="284742"/>
            </a:xfrm>
            <a:prstGeom prst="rect">
              <a:avLst/>
            </a:prstGeom>
            <a:noFill/>
          </p:spPr>
          <p:txBody>
            <a:bodyPr wrap="square" rtlCol="0">
              <a:spAutoFit/>
            </a:bodyPr>
            <a:lstStyle/>
            <a:p>
              <a:r>
                <a:rPr lang="zh-CN" altLang="en-US" sz="1865" b="1" dirty="0">
                  <a:solidFill>
                    <a:schemeClr val="bg1"/>
                  </a:solidFill>
                  <a:latin typeface="微软雅黑" panose="020B0503020204020204" pitchFamily="34" charset="-122"/>
                  <a:ea typeface="微软雅黑" panose="020B0503020204020204" pitchFamily="34" charset="-122"/>
                </a:rPr>
                <a:t>加入标题</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354"/>
          <p:cNvGrpSpPr/>
          <p:nvPr/>
        </p:nvGrpSpPr>
        <p:grpSpPr>
          <a:xfrm>
            <a:off x="9268863" y="4487557"/>
            <a:ext cx="2348825" cy="892935"/>
            <a:chOff x="1343472" y="4037003"/>
            <a:chExt cx="1761619" cy="669701"/>
          </a:xfrm>
        </p:grpSpPr>
        <p:sp>
          <p:nvSpPr>
            <p:cNvPr id="29" name="文本框 355"/>
            <p:cNvSpPr txBox="1"/>
            <p:nvPr/>
          </p:nvSpPr>
          <p:spPr>
            <a:xfrm>
              <a:off x="1454173" y="4360455"/>
              <a:ext cx="1650918" cy="34624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0" name="文本框 356"/>
            <p:cNvSpPr txBox="1"/>
            <p:nvPr/>
          </p:nvSpPr>
          <p:spPr>
            <a:xfrm>
              <a:off x="1343472" y="4037003"/>
              <a:ext cx="1650918" cy="284742"/>
            </a:xfrm>
            <a:prstGeom prst="rect">
              <a:avLst/>
            </a:prstGeom>
            <a:noFill/>
          </p:spPr>
          <p:txBody>
            <a:bodyPr wrap="square" rtlCol="0">
              <a:spAutoFit/>
            </a:bodyPr>
            <a:lstStyle/>
            <a:p>
              <a:r>
                <a:rPr lang="zh-CN" altLang="en-US" sz="1865" b="1" dirty="0">
                  <a:solidFill>
                    <a:schemeClr val="bg1"/>
                  </a:solidFill>
                  <a:latin typeface="微软雅黑" panose="020B0503020204020204" pitchFamily="34" charset="-122"/>
                  <a:ea typeface="微软雅黑" panose="020B0503020204020204" pitchFamily="34" charset="-122"/>
                </a:rPr>
                <a:t>加入标题</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par>
                                <p:cTn id="14" presetID="14"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grpId="0" nodeType="withEffect" nodePh="1">
                                  <p:stCondLst>
                                    <p:cond delay="0"/>
                                  </p:stCondLst>
                                  <p:endCondLst>
                                    <p:cond evt="begin" delay="0">
                                      <p:tn val="17"/>
                                    </p:cond>
                                  </p:end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par>
                                <p:cTn id="20" presetID="14" presetClass="entr" presetSubtype="10" fill="hold" grpId="0" nodeType="withEffect" nodePh="1">
                                  <p:stCondLst>
                                    <p:cond delay="0"/>
                                  </p:stCondLst>
                                  <p:endCondLst>
                                    <p:cond evt="begin" delay="0">
                                      <p:tn val="20"/>
                                    </p:cond>
                                  </p:end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par>
                                <p:cTn id="23" presetID="14" presetClass="entr" presetSubtype="10" fill="hold" grpId="0" nodeType="withEffect" nodePh="1">
                                  <p:stCondLst>
                                    <p:cond delay="0"/>
                                  </p:stCondLst>
                                  <p:endCondLst>
                                    <p:cond evt="begin" delay="0">
                                      <p:tn val="23"/>
                                    </p:cond>
                                  </p:endCondLst>
                                  <p:childTnLst>
                                    <p:set>
                                      <p:cBhvr>
                                        <p:cTn id="24" dur="1" fill="hold">
                                          <p:stCondLst>
                                            <p:cond delay="0"/>
                                          </p:stCondLst>
                                        </p:cTn>
                                        <p:tgtEl>
                                          <p:spTgt spid="13"/>
                                        </p:tgtEl>
                                        <p:attrNameLst>
                                          <p:attrName>style.visibility</p:attrName>
                                        </p:attrNameLst>
                                      </p:cBhvr>
                                      <p:to>
                                        <p:strVal val="visible"/>
                                      </p:to>
                                    </p:set>
                                    <p:animEffect transition="in" filter="randombar(horizontal)">
                                      <p:cBhvr>
                                        <p:cTn id="25" dur="500"/>
                                        <p:tgtEl>
                                          <p:spTgt spid="13"/>
                                        </p:tgtEl>
                                      </p:cBhvr>
                                    </p:animEffect>
                                  </p:childTnLst>
                                </p:cTn>
                              </p:par>
                              <p:par>
                                <p:cTn id="26" presetID="14" presetClass="entr" presetSubtype="10" fill="hold" grpId="0" nodeType="withEffect" nodePh="1">
                                  <p:stCondLst>
                                    <p:cond delay="0"/>
                                  </p:stCondLst>
                                  <p:endCondLst>
                                    <p:cond evt="begin" delay="0">
                                      <p:tn val="26"/>
                                    </p:cond>
                                  </p:end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randombar(horizontal)">
                                      <p:cBhvr>
                                        <p:cTn id="31" dur="500"/>
                                        <p:tgtEl>
                                          <p:spTgt spid="1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randombar(horizontal)">
                                      <p:cBhvr>
                                        <p:cTn id="34" dur="500"/>
                                        <p:tgtEl>
                                          <p:spTgt spid="16"/>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500"/>
                                        <p:tgtEl>
                                          <p:spTgt spid="17"/>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randombar(horizontal)">
                                      <p:cBhvr>
                                        <p:cTn id="40" dur="500"/>
                                        <p:tgtEl>
                                          <p:spTgt spid="18"/>
                                        </p:tgtEl>
                                      </p:cBhvr>
                                    </p:animEffect>
                                  </p:childTnLst>
                                </p:cTn>
                              </p:par>
                            </p:childTnLst>
                          </p:cTn>
                        </p:par>
                        <p:par>
                          <p:cTn id="41" fill="hold">
                            <p:stCondLst>
                              <p:cond delay="500"/>
                            </p:stCondLst>
                            <p:childTnLst>
                              <p:par>
                                <p:cTn id="42" presetID="42"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anim calcmode="lin" valueType="num">
                                      <p:cBhvr>
                                        <p:cTn id="50" dur="1000" fill="hold"/>
                                        <p:tgtEl>
                                          <p:spTgt spid="22"/>
                                        </p:tgtEl>
                                        <p:attrNameLst>
                                          <p:attrName>ppt_x</p:attrName>
                                        </p:attrNameLst>
                                      </p:cBhvr>
                                      <p:tavLst>
                                        <p:tav tm="0">
                                          <p:val>
                                            <p:strVal val="#ppt_x"/>
                                          </p:val>
                                        </p:tav>
                                        <p:tav tm="100000">
                                          <p:val>
                                            <p:strVal val="#ppt_x"/>
                                          </p:val>
                                        </p:tav>
                                      </p:tavLst>
                                    </p:anim>
                                    <p:anim calcmode="lin" valueType="num">
                                      <p:cBhvr>
                                        <p:cTn id="51" dur="1000" fill="hold"/>
                                        <p:tgtEl>
                                          <p:spTgt spid="2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1000"/>
                                        <p:tgtEl>
                                          <p:spTgt spid="25"/>
                                        </p:tgtEl>
                                      </p:cBhvr>
                                    </p:animEffect>
                                    <p:anim calcmode="lin" valueType="num">
                                      <p:cBhvr>
                                        <p:cTn id="55" dur="1000" fill="hold"/>
                                        <p:tgtEl>
                                          <p:spTgt spid="25"/>
                                        </p:tgtEl>
                                        <p:attrNameLst>
                                          <p:attrName>ppt_x</p:attrName>
                                        </p:attrNameLst>
                                      </p:cBhvr>
                                      <p:tavLst>
                                        <p:tav tm="0">
                                          <p:val>
                                            <p:strVal val="#ppt_x"/>
                                          </p:val>
                                        </p:tav>
                                        <p:tav tm="100000">
                                          <p:val>
                                            <p:strVal val="#ppt_x"/>
                                          </p:val>
                                        </p:tav>
                                      </p:tavLst>
                                    </p:anim>
                                    <p:anim calcmode="lin" valueType="num">
                                      <p:cBhvr>
                                        <p:cTn id="56" dur="1000" fill="hold"/>
                                        <p:tgtEl>
                                          <p:spTgt spid="25"/>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1000"/>
                                        <p:tgtEl>
                                          <p:spTgt spid="28"/>
                                        </p:tgtEl>
                                      </p:cBhvr>
                                    </p:animEffect>
                                    <p:anim calcmode="lin" valueType="num">
                                      <p:cBhvr>
                                        <p:cTn id="60" dur="1000" fill="hold"/>
                                        <p:tgtEl>
                                          <p:spTgt spid="28"/>
                                        </p:tgtEl>
                                        <p:attrNameLst>
                                          <p:attrName>ppt_x</p:attrName>
                                        </p:attrNameLst>
                                      </p:cBhvr>
                                      <p:tavLst>
                                        <p:tav tm="0">
                                          <p:val>
                                            <p:strVal val="#ppt_x"/>
                                          </p:val>
                                        </p:tav>
                                        <p:tav tm="100000">
                                          <p:val>
                                            <p:strVal val="#ppt_x"/>
                                          </p:val>
                                        </p:tav>
                                      </p:tavLst>
                                    </p:anim>
                                    <p:anim calcmode="lin" valueType="num">
                                      <p:cBhvr>
                                        <p:cTn id="6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P spid="14" grpId="0" animBg="1"/>
      <p:bldP spid="15" grpId="0"/>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3790463" y="1613222"/>
            <a:ext cx="1179252" cy="2899992"/>
          </a:xfrm>
          <a:prstGeom prst="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400" spc="300" dirty="0">
                <a:latin typeface="华文新魏" panose="02010800040101010101" pitchFamily="2" charset="-122"/>
                <a:ea typeface="华文新魏" panose="02010800040101010101" pitchFamily="2" charset="-122"/>
              </a:rPr>
              <a:t>第四章</a:t>
            </a:r>
            <a:endParaRPr lang="zh-CN" altLang="en-US" sz="4400" spc="300" dirty="0">
              <a:latin typeface="华文新魏" panose="02010800040101010101" pitchFamily="2" charset="-122"/>
              <a:ea typeface="华文新魏" panose="02010800040101010101" pitchFamily="2" charset="-122"/>
            </a:endParaRPr>
          </a:p>
        </p:txBody>
      </p:sp>
      <p:sp>
        <p:nvSpPr>
          <p:cNvPr id="13" name="矩形 12"/>
          <p:cNvSpPr/>
          <p:nvPr/>
        </p:nvSpPr>
        <p:spPr>
          <a:xfrm>
            <a:off x="5432397" y="2309349"/>
            <a:ext cx="3805204" cy="707886"/>
          </a:xfrm>
          <a:prstGeom prst="rect">
            <a:avLst/>
          </a:prstGeom>
        </p:spPr>
        <p:txBody>
          <a:bodyPr wrap="square" lIns="0" tIns="0" rIns="0" bIns="0">
            <a:spAutoFit/>
          </a:bodyPr>
          <a:lstStyle/>
          <a:p>
            <a:pPr>
              <a:spcBef>
                <a:spcPct val="50000"/>
              </a:spcBef>
            </a:pPr>
            <a:r>
              <a:rPr lang="zh-CN" altLang="en-US" sz="4600" dirty="0">
                <a:solidFill>
                  <a:schemeClr val="bg1"/>
                </a:solidFill>
                <a:latin typeface="华文新魏" panose="02010800040101010101" pitchFamily="2" charset="-122"/>
                <a:ea typeface="华文新魏" panose="02010800040101010101" pitchFamily="2" charset="-122"/>
              </a:rPr>
              <a:t>活动效果展望</a:t>
            </a:r>
            <a:endParaRPr lang="zh-CN" altLang="en-US" sz="4600" dirty="0">
              <a:solidFill>
                <a:schemeClr val="bg1"/>
              </a:solidFill>
              <a:latin typeface="华文新魏" panose="02010800040101010101" pitchFamily="2" charset="-122"/>
              <a:ea typeface="华文新魏" panose="02010800040101010101" pitchFamily="2" charset="-122"/>
            </a:endParaRPr>
          </a:p>
        </p:txBody>
      </p:sp>
      <p:sp>
        <p:nvSpPr>
          <p:cNvPr id="14" name="TextBox 11"/>
          <p:cNvSpPr txBox="1"/>
          <p:nvPr/>
        </p:nvSpPr>
        <p:spPr>
          <a:xfrm>
            <a:off x="5420724" y="3207506"/>
            <a:ext cx="3570208" cy="276999"/>
          </a:xfrm>
          <a:prstGeom prst="rect">
            <a:avLst/>
          </a:prstGeom>
          <a:noFill/>
        </p:spPr>
        <p:txBody>
          <a:bodyPr wrap="none">
            <a:spAutoFit/>
          </a:bodyPr>
          <a:lstStyle/>
          <a:p>
            <a:pPr marL="0" lvl="1">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5" name="TextBox 11"/>
          <p:cNvSpPr txBox="1"/>
          <p:nvPr/>
        </p:nvSpPr>
        <p:spPr>
          <a:xfrm>
            <a:off x="5420724" y="3449049"/>
            <a:ext cx="3570208" cy="276999"/>
          </a:xfrm>
          <a:prstGeom prst="rect">
            <a:avLst/>
          </a:prstGeom>
          <a:noFill/>
        </p:spPr>
        <p:txBody>
          <a:bodyPr wrap="none">
            <a:spAutoFit/>
          </a:bodyPr>
          <a:lstStyle/>
          <a:p>
            <a:pPr marL="0" lvl="1">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cxnSp>
        <p:nvCxnSpPr>
          <p:cNvPr id="16" name="直接连接符 15"/>
          <p:cNvCxnSpPr/>
          <p:nvPr/>
        </p:nvCxnSpPr>
        <p:spPr>
          <a:xfrm>
            <a:off x="5282839" y="3077085"/>
            <a:ext cx="3757521"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6" presetClass="entr" presetSubtype="37"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outVertical)">
                                      <p:cBhvr>
                                        <p:cTn id="17" dur="500"/>
                                        <p:tgtEl>
                                          <p:spTgt spid="16"/>
                                        </p:tgtEl>
                                      </p:cBhvr>
                                    </p:animEffect>
                                  </p:childTnLst>
                                </p:cTn>
                              </p:par>
                            </p:childTnLst>
                          </p:cTn>
                        </p:par>
                        <p:par>
                          <p:cTn id="18" fill="hold">
                            <p:stCondLst>
                              <p:cond delay="2500"/>
                            </p:stCondLst>
                            <p:childTnLst>
                              <p:par>
                                <p:cTn id="19" presetID="23" presetClass="entr" presetSubtype="3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4*#ppt_w"/>
                                          </p:val>
                                        </p:tav>
                                        <p:tav tm="100000">
                                          <p:val>
                                            <p:strVal val="#ppt_w"/>
                                          </p:val>
                                        </p:tav>
                                      </p:tavLst>
                                    </p:anim>
                                    <p:anim calcmode="lin" valueType="num">
                                      <p:cBhvr>
                                        <p:cTn id="22" dur="500" fill="hold"/>
                                        <p:tgtEl>
                                          <p:spTgt spid="13"/>
                                        </p:tgtEl>
                                        <p:attrNameLst>
                                          <p:attrName>ppt_h</p:attrName>
                                        </p:attrNameLst>
                                      </p:cBhvr>
                                      <p:tavLst>
                                        <p:tav tm="0">
                                          <p:val>
                                            <p:strVal val="4*#ppt_h"/>
                                          </p:val>
                                        </p:tav>
                                        <p:tav tm="100000">
                                          <p:val>
                                            <p:strVal val="#ppt_h"/>
                                          </p:val>
                                        </p:tav>
                                      </p:tavLst>
                                    </p:anim>
                                  </p:childTnLst>
                                </p:cTn>
                              </p:par>
                            </p:childTnLst>
                          </p:cTn>
                        </p:par>
                        <p:par>
                          <p:cTn id="23" fill="hold">
                            <p:stCondLst>
                              <p:cond delay="3000"/>
                            </p:stCondLst>
                            <p:childTnLst>
                              <p:par>
                                <p:cTn id="24" presetID="1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p:tgtEl>
                                          <p:spTgt spid="14"/>
                                        </p:tgtEl>
                                        <p:attrNameLst>
                                          <p:attrName>ppt_x</p:attrName>
                                        </p:attrNameLst>
                                      </p:cBhvr>
                                      <p:tavLst>
                                        <p:tav tm="0">
                                          <p:val>
                                            <p:strVal val="#ppt_x-#ppt_w*1.125000"/>
                                          </p:val>
                                        </p:tav>
                                        <p:tav tm="100000">
                                          <p:val>
                                            <p:strVal val="#ppt_x"/>
                                          </p:val>
                                        </p:tav>
                                      </p:tavLst>
                                    </p:anim>
                                    <p:animEffect transition="in" filter="wipe(right)">
                                      <p:cBhvr>
                                        <p:cTn id="27" dur="500"/>
                                        <p:tgtEl>
                                          <p:spTgt spid="14"/>
                                        </p:tgtEl>
                                      </p:cBhvr>
                                    </p:animEffect>
                                  </p:childTnLst>
                                </p:cTn>
                              </p:par>
                            </p:childTnLst>
                          </p:cTn>
                        </p:par>
                        <p:par>
                          <p:cTn id="28" fill="hold">
                            <p:stCondLst>
                              <p:cond delay="350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5" name="组合 34"/>
          <p:cNvGrpSpPr/>
          <p:nvPr/>
        </p:nvGrpSpPr>
        <p:grpSpPr>
          <a:xfrm>
            <a:off x="5224242" y="1733752"/>
            <a:ext cx="3395296" cy="2921152"/>
            <a:chOff x="6362091" y="1185952"/>
            <a:chExt cx="4180691" cy="3596871"/>
          </a:xfrm>
        </p:grpSpPr>
        <p:sp>
          <p:nvSpPr>
            <p:cNvPr id="36" name="Freeform 10"/>
            <p:cNvSpPr/>
            <p:nvPr/>
          </p:nvSpPr>
          <p:spPr bwMode="auto">
            <a:xfrm>
              <a:off x="6364058" y="3197276"/>
              <a:ext cx="4178724" cy="599031"/>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chemeClr val="bg1"/>
              </a:solidFill>
              <a:round/>
            </a:ln>
          </p:spPr>
          <p:txBody>
            <a:bodyPr lIns="68562" tIns="34281" rIns="68562" bIns="34281"/>
            <a:lstStyle/>
            <a:p>
              <a:endParaRPr lang="zh-CN" altLang="en-US" spc="300" dirty="0">
                <a:solidFill>
                  <a:schemeClr val="bg1"/>
                </a:solidFill>
                <a:latin typeface="华文新魏" panose="02010800040101010101" pitchFamily="2" charset="-122"/>
                <a:ea typeface="华文新魏" panose="02010800040101010101" pitchFamily="2" charset="-122"/>
              </a:endParaRPr>
            </a:p>
          </p:txBody>
        </p:sp>
        <p:sp>
          <p:nvSpPr>
            <p:cNvPr id="37" name="Rectangle 12"/>
            <p:cNvSpPr>
              <a:spLocks noChangeArrowheads="1"/>
            </p:cNvSpPr>
            <p:nvPr/>
          </p:nvSpPr>
          <p:spPr bwMode="auto">
            <a:xfrm>
              <a:off x="6364058" y="3194848"/>
              <a:ext cx="900342" cy="605332"/>
            </a:xfrm>
            <a:prstGeom prst="rect">
              <a:avLst/>
            </a:prstGeom>
            <a:solidFill>
              <a:schemeClr val="bg1"/>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pc="300" dirty="0">
                <a:solidFill>
                  <a:schemeClr val="bg1"/>
                </a:solidFill>
                <a:latin typeface="华文新魏" panose="02010800040101010101" pitchFamily="2" charset="-122"/>
                <a:ea typeface="华文新魏" panose="02010800040101010101" pitchFamily="2" charset="-122"/>
              </a:endParaRPr>
            </a:p>
          </p:txBody>
        </p:sp>
        <p:sp>
          <p:nvSpPr>
            <p:cNvPr id="38" name="Freeform 10"/>
            <p:cNvSpPr/>
            <p:nvPr/>
          </p:nvSpPr>
          <p:spPr bwMode="auto">
            <a:xfrm>
              <a:off x="6364058" y="4183792"/>
              <a:ext cx="4178724" cy="599031"/>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chemeClr val="bg1"/>
              </a:solidFill>
              <a:round/>
            </a:ln>
          </p:spPr>
          <p:txBody>
            <a:bodyPr lIns="68562" tIns="34281" rIns="68562" bIns="34281"/>
            <a:lstStyle/>
            <a:p>
              <a:endParaRPr lang="zh-CN" altLang="en-US" spc="300">
                <a:solidFill>
                  <a:schemeClr val="bg1"/>
                </a:solidFill>
                <a:latin typeface="华文新魏" panose="02010800040101010101" pitchFamily="2" charset="-122"/>
                <a:ea typeface="华文新魏" panose="02010800040101010101" pitchFamily="2" charset="-122"/>
              </a:endParaRPr>
            </a:p>
          </p:txBody>
        </p:sp>
        <p:sp>
          <p:nvSpPr>
            <p:cNvPr id="39" name="Rectangle 12"/>
            <p:cNvSpPr>
              <a:spLocks noChangeArrowheads="1"/>
            </p:cNvSpPr>
            <p:nvPr/>
          </p:nvSpPr>
          <p:spPr bwMode="auto">
            <a:xfrm>
              <a:off x="6364058" y="4183792"/>
              <a:ext cx="900342" cy="599031"/>
            </a:xfrm>
            <a:prstGeom prst="rect">
              <a:avLst/>
            </a:prstGeom>
            <a:solidFill>
              <a:schemeClr val="bg1"/>
            </a:solidFill>
            <a:ln w="9525">
              <a:noFill/>
              <a:miter lim="800000"/>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pc="300">
                <a:solidFill>
                  <a:schemeClr val="bg1"/>
                </a:solidFill>
                <a:latin typeface="华文新魏" panose="02010800040101010101" pitchFamily="2" charset="-122"/>
                <a:ea typeface="华文新魏" panose="02010800040101010101" pitchFamily="2" charset="-122"/>
              </a:endParaRPr>
            </a:p>
          </p:txBody>
        </p:sp>
        <p:sp>
          <p:nvSpPr>
            <p:cNvPr id="40" name="Freeform 10"/>
            <p:cNvSpPr/>
            <p:nvPr/>
          </p:nvSpPr>
          <p:spPr bwMode="auto">
            <a:xfrm>
              <a:off x="6364058" y="1212637"/>
              <a:ext cx="4178724" cy="599031"/>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chemeClr val="bg1"/>
              </a:solidFill>
              <a:round/>
            </a:ln>
          </p:spPr>
          <p:txBody>
            <a:bodyPr lIns="68562" tIns="34281" rIns="68562" bIns="34281"/>
            <a:lstStyle/>
            <a:p>
              <a:endParaRPr lang="zh-CN" altLang="en-US" spc="300" dirty="0">
                <a:solidFill>
                  <a:schemeClr val="bg1"/>
                </a:solidFill>
                <a:latin typeface="华文新魏" panose="02010800040101010101" pitchFamily="2" charset="-122"/>
                <a:ea typeface="华文新魏" panose="02010800040101010101" pitchFamily="2" charset="-122"/>
              </a:endParaRPr>
            </a:p>
          </p:txBody>
        </p:sp>
        <p:sp>
          <p:nvSpPr>
            <p:cNvPr id="41" name="Rectangle 12"/>
            <p:cNvSpPr>
              <a:spLocks noChangeArrowheads="1"/>
            </p:cNvSpPr>
            <p:nvPr/>
          </p:nvSpPr>
          <p:spPr bwMode="auto">
            <a:xfrm>
              <a:off x="6364058" y="1209556"/>
              <a:ext cx="900342" cy="602846"/>
            </a:xfrm>
            <a:prstGeom prst="rect">
              <a:avLst/>
            </a:prstGeom>
            <a:solidFill>
              <a:schemeClr val="bg1"/>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pc="300">
                <a:solidFill>
                  <a:schemeClr val="bg1"/>
                </a:solidFill>
                <a:latin typeface="华文新魏" panose="02010800040101010101" pitchFamily="2" charset="-122"/>
                <a:ea typeface="华文新魏" panose="02010800040101010101" pitchFamily="2" charset="-122"/>
              </a:endParaRPr>
            </a:p>
          </p:txBody>
        </p:sp>
        <p:sp>
          <p:nvSpPr>
            <p:cNvPr id="42" name="Freeform 10"/>
            <p:cNvSpPr/>
            <p:nvPr/>
          </p:nvSpPr>
          <p:spPr bwMode="auto">
            <a:xfrm>
              <a:off x="6364058" y="2208333"/>
              <a:ext cx="4178724" cy="599031"/>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chemeClr val="bg1"/>
              </a:solidFill>
              <a:round/>
            </a:ln>
          </p:spPr>
          <p:txBody>
            <a:bodyPr lIns="68562" tIns="34281" rIns="68562" bIns="34281"/>
            <a:lstStyle/>
            <a:p>
              <a:endParaRPr lang="zh-CN" altLang="en-US" spc="300">
                <a:solidFill>
                  <a:schemeClr val="bg1"/>
                </a:solidFill>
                <a:latin typeface="华文新魏" panose="02010800040101010101" pitchFamily="2" charset="-122"/>
                <a:ea typeface="华文新魏" panose="02010800040101010101" pitchFamily="2" charset="-122"/>
              </a:endParaRPr>
            </a:p>
          </p:txBody>
        </p:sp>
        <p:sp>
          <p:nvSpPr>
            <p:cNvPr id="43" name="Rectangle 12"/>
            <p:cNvSpPr>
              <a:spLocks noChangeArrowheads="1"/>
            </p:cNvSpPr>
            <p:nvPr/>
          </p:nvSpPr>
          <p:spPr bwMode="auto">
            <a:xfrm>
              <a:off x="6362091" y="2210955"/>
              <a:ext cx="900342" cy="596640"/>
            </a:xfrm>
            <a:prstGeom prst="rect">
              <a:avLst/>
            </a:prstGeom>
            <a:solidFill>
              <a:schemeClr val="bg1"/>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pc="300">
                <a:solidFill>
                  <a:schemeClr val="bg1"/>
                </a:solidFill>
                <a:latin typeface="华文新魏" panose="02010800040101010101" pitchFamily="2" charset="-122"/>
                <a:ea typeface="华文新魏" panose="02010800040101010101" pitchFamily="2" charset="-122"/>
              </a:endParaRPr>
            </a:p>
          </p:txBody>
        </p:sp>
        <p:sp>
          <p:nvSpPr>
            <p:cNvPr id="44" name="TextBox 105"/>
            <p:cNvSpPr txBox="1">
              <a:spLocks noChangeArrowheads="1"/>
            </p:cNvSpPr>
            <p:nvPr/>
          </p:nvSpPr>
          <p:spPr bwMode="auto">
            <a:xfrm>
              <a:off x="7689920" y="1284801"/>
              <a:ext cx="2349575" cy="46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spc="300" dirty="0">
                  <a:solidFill>
                    <a:schemeClr val="bg1"/>
                  </a:solidFill>
                  <a:latin typeface="华文新魏" panose="02010800040101010101" pitchFamily="2" charset="-122"/>
                  <a:ea typeface="华文新魏" panose="02010800040101010101" pitchFamily="2" charset="-122"/>
                </a:rPr>
                <a:t>活动流程简介</a:t>
              </a:r>
              <a:endParaRPr lang="zh-CN" altLang="en-US" sz="2000" spc="300" dirty="0">
                <a:solidFill>
                  <a:schemeClr val="bg1"/>
                </a:solidFill>
                <a:latin typeface="华文新魏" panose="02010800040101010101" pitchFamily="2" charset="-122"/>
                <a:ea typeface="华文新魏" panose="02010800040101010101" pitchFamily="2" charset="-122"/>
              </a:endParaRPr>
            </a:p>
          </p:txBody>
        </p:sp>
        <p:sp>
          <p:nvSpPr>
            <p:cNvPr id="45" name="TextBox 106"/>
            <p:cNvSpPr txBox="1">
              <a:spLocks noChangeArrowheads="1"/>
            </p:cNvSpPr>
            <p:nvPr/>
          </p:nvSpPr>
          <p:spPr bwMode="auto">
            <a:xfrm>
              <a:off x="6603113" y="1185952"/>
              <a:ext cx="393533" cy="6158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spc="300" dirty="0">
                  <a:solidFill>
                    <a:srgbClr val="34A9A0"/>
                  </a:solidFill>
                  <a:latin typeface="华文新魏" panose="02010800040101010101" pitchFamily="2" charset="-122"/>
                  <a:ea typeface="华文新魏" panose="02010800040101010101" pitchFamily="2" charset="-122"/>
                </a:rPr>
                <a:t>1</a:t>
              </a:r>
              <a:endParaRPr lang="zh-CN" altLang="en-US" sz="2800" spc="300" dirty="0">
                <a:solidFill>
                  <a:srgbClr val="34A9A0"/>
                </a:solidFill>
                <a:latin typeface="华文新魏" panose="02010800040101010101" pitchFamily="2" charset="-122"/>
                <a:ea typeface="华文新魏" panose="02010800040101010101" pitchFamily="2" charset="-122"/>
              </a:endParaRPr>
            </a:p>
          </p:txBody>
        </p:sp>
        <p:sp>
          <p:nvSpPr>
            <p:cNvPr id="46" name="TextBox 108"/>
            <p:cNvSpPr txBox="1">
              <a:spLocks noChangeArrowheads="1"/>
            </p:cNvSpPr>
            <p:nvPr/>
          </p:nvSpPr>
          <p:spPr bwMode="auto">
            <a:xfrm>
              <a:off x="7689920" y="2305416"/>
              <a:ext cx="2349575" cy="46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spc="300" dirty="0">
                  <a:solidFill>
                    <a:schemeClr val="bg1"/>
                  </a:solidFill>
                  <a:latin typeface="华文新魏" panose="02010800040101010101" pitchFamily="2" charset="-122"/>
                  <a:ea typeface="华文新魏" panose="02010800040101010101" pitchFamily="2" charset="-122"/>
                </a:rPr>
                <a:t>活动执行保障</a:t>
              </a:r>
              <a:endParaRPr lang="zh-CN" altLang="en-US" sz="2000" spc="300" dirty="0">
                <a:solidFill>
                  <a:schemeClr val="bg1"/>
                </a:solidFill>
                <a:latin typeface="华文新魏" panose="02010800040101010101" pitchFamily="2" charset="-122"/>
                <a:ea typeface="华文新魏" panose="02010800040101010101" pitchFamily="2" charset="-122"/>
              </a:endParaRPr>
            </a:p>
          </p:txBody>
        </p:sp>
        <p:sp>
          <p:nvSpPr>
            <p:cNvPr id="47" name="TextBox 109"/>
            <p:cNvSpPr txBox="1">
              <a:spLocks noChangeArrowheads="1"/>
            </p:cNvSpPr>
            <p:nvPr/>
          </p:nvSpPr>
          <p:spPr bwMode="auto">
            <a:xfrm>
              <a:off x="6603113" y="2210857"/>
              <a:ext cx="468538" cy="6158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spc="300" dirty="0">
                  <a:solidFill>
                    <a:srgbClr val="34A9A0"/>
                  </a:solidFill>
                  <a:latin typeface="华文新魏" panose="02010800040101010101" pitchFamily="2" charset="-122"/>
                  <a:ea typeface="华文新魏" panose="02010800040101010101" pitchFamily="2" charset="-122"/>
                </a:rPr>
                <a:t>2</a:t>
              </a:r>
              <a:endParaRPr lang="zh-CN" altLang="en-US" sz="2800" spc="300" dirty="0">
                <a:solidFill>
                  <a:srgbClr val="34A9A0"/>
                </a:solidFill>
                <a:latin typeface="华文新魏" panose="02010800040101010101" pitchFamily="2" charset="-122"/>
                <a:ea typeface="华文新魏" panose="02010800040101010101" pitchFamily="2" charset="-122"/>
              </a:endParaRPr>
            </a:p>
          </p:txBody>
        </p:sp>
        <p:sp>
          <p:nvSpPr>
            <p:cNvPr id="48" name="TextBox 115"/>
            <p:cNvSpPr txBox="1">
              <a:spLocks noChangeArrowheads="1"/>
            </p:cNvSpPr>
            <p:nvPr/>
          </p:nvSpPr>
          <p:spPr bwMode="auto">
            <a:xfrm>
              <a:off x="7689920" y="3251079"/>
              <a:ext cx="2349575" cy="46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spc="300" dirty="0">
                  <a:solidFill>
                    <a:schemeClr val="bg1"/>
                  </a:solidFill>
                  <a:latin typeface="华文新魏" panose="02010800040101010101" pitchFamily="2" charset="-122"/>
                  <a:ea typeface="华文新魏" panose="02010800040101010101" pitchFamily="2" charset="-122"/>
                </a:rPr>
                <a:t>活动财务预算</a:t>
              </a:r>
              <a:endParaRPr lang="zh-CN" altLang="en-US" sz="2000" spc="300" dirty="0">
                <a:solidFill>
                  <a:schemeClr val="bg1"/>
                </a:solidFill>
                <a:latin typeface="华文新魏" panose="02010800040101010101" pitchFamily="2" charset="-122"/>
                <a:ea typeface="华文新魏" panose="02010800040101010101" pitchFamily="2" charset="-122"/>
              </a:endParaRPr>
            </a:p>
          </p:txBody>
        </p:sp>
        <p:sp>
          <p:nvSpPr>
            <p:cNvPr id="49" name="TextBox 116"/>
            <p:cNvSpPr txBox="1">
              <a:spLocks noChangeArrowheads="1"/>
            </p:cNvSpPr>
            <p:nvPr/>
          </p:nvSpPr>
          <p:spPr bwMode="auto">
            <a:xfrm>
              <a:off x="6603113" y="3169361"/>
              <a:ext cx="468538" cy="6158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spc="300" dirty="0">
                  <a:solidFill>
                    <a:srgbClr val="34A9A0"/>
                  </a:solidFill>
                  <a:latin typeface="华文新魏" panose="02010800040101010101" pitchFamily="2" charset="-122"/>
                  <a:ea typeface="华文新魏" panose="02010800040101010101" pitchFamily="2" charset="-122"/>
                </a:rPr>
                <a:t>3</a:t>
              </a:r>
              <a:endParaRPr lang="zh-CN" altLang="en-US" sz="2800" spc="300" dirty="0">
                <a:solidFill>
                  <a:srgbClr val="34A9A0"/>
                </a:solidFill>
                <a:latin typeface="华文新魏" panose="02010800040101010101" pitchFamily="2" charset="-122"/>
                <a:ea typeface="华文新魏" panose="02010800040101010101" pitchFamily="2" charset="-122"/>
              </a:endParaRPr>
            </a:p>
          </p:txBody>
        </p:sp>
        <p:sp>
          <p:nvSpPr>
            <p:cNvPr id="50" name="TextBox 117"/>
            <p:cNvSpPr txBox="1">
              <a:spLocks noChangeArrowheads="1"/>
            </p:cNvSpPr>
            <p:nvPr/>
          </p:nvSpPr>
          <p:spPr bwMode="auto">
            <a:xfrm>
              <a:off x="7699303" y="4246777"/>
              <a:ext cx="2349575" cy="46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spc="300" dirty="0">
                  <a:solidFill>
                    <a:schemeClr val="bg1"/>
                  </a:solidFill>
                  <a:latin typeface="华文新魏" panose="02010800040101010101" pitchFamily="2" charset="-122"/>
                  <a:ea typeface="华文新魏" panose="02010800040101010101" pitchFamily="2" charset="-122"/>
                </a:rPr>
                <a:t>活动效果展望</a:t>
              </a:r>
              <a:endParaRPr lang="zh-CN" altLang="en-US" sz="2000" spc="300" dirty="0">
                <a:solidFill>
                  <a:schemeClr val="bg1"/>
                </a:solidFill>
                <a:latin typeface="华文新魏" panose="02010800040101010101" pitchFamily="2" charset="-122"/>
                <a:ea typeface="华文新魏" panose="02010800040101010101" pitchFamily="2" charset="-122"/>
              </a:endParaRPr>
            </a:p>
          </p:txBody>
        </p:sp>
        <p:sp>
          <p:nvSpPr>
            <p:cNvPr id="51" name="TextBox 118"/>
            <p:cNvSpPr txBox="1">
              <a:spLocks noChangeArrowheads="1"/>
            </p:cNvSpPr>
            <p:nvPr/>
          </p:nvSpPr>
          <p:spPr bwMode="auto">
            <a:xfrm>
              <a:off x="6603113" y="4164566"/>
              <a:ext cx="468538" cy="6158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spc="300" dirty="0">
                  <a:solidFill>
                    <a:srgbClr val="34A9A0"/>
                  </a:solidFill>
                  <a:latin typeface="华文新魏" panose="02010800040101010101" pitchFamily="2" charset="-122"/>
                  <a:ea typeface="华文新魏" panose="02010800040101010101" pitchFamily="2" charset="-122"/>
                </a:rPr>
                <a:t>4</a:t>
              </a:r>
              <a:endParaRPr lang="zh-CN" altLang="en-US" sz="2800" spc="300" dirty="0">
                <a:solidFill>
                  <a:srgbClr val="34A9A0"/>
                </a:solidFill>
                <a:latin typeface="华文新魏" panose="02010800040101010101" pitchFamily="2" charset="-122"/>
                <a:ea typeface="华文新魏" panose="02010800040101010101" pitchFamily="2" charset="-122"/>
              </a:endParaRPr>
            </a:p>
          </p:txBody>
        </p:sp>
      </p:grpSp>
      <p:sp>
        <p:nvSpPr>
          <p:cNvPr id="52" name="矩形 51"/>
          <p:cNvSpPr/>
          <p:nvPr/>
        </p:nvSpPr>
        <p:spPr>
          <a:xfrm>
            <a:off x="3660744" y="1752922"/>
            <a:ext cx="1179252" cy="2899992"/>
          </a:xfrm>
          <a:prstGeom prst="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400" spc="300" dirty="0">
                <a:latin typeface="华文新魏" panose="02010800040101010101" pitchFamily="2" charset="-122"/>
                <a:ea typeface="华文新魏" panose="02010800040101010101" pitchFamily="2" charset="-122"/>
              </a:rPr>
              <a:t>主目录</a:t>
            </a:r>
            <a:endParaRPr lang="zh-CN" altLang="en-US" sz="4400" spc="300" dirty="0">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1000"/>
                                        <p:tgtEl>
                                          <p:spTgt spid="52"/>
                                        </p:tgtEl>
                                      </p:cBhvr>
                                    </p:animEffect>
                                    <p:anim calcmode="lin" valueType="num">
                                      <p:cBhvr>
                                        <p:cTn id="12" dur="1000" fill="hold"/>
                                        <p:tgtEl>
                                          <p:spTgt spid="52"/>
                                        </p:tgtEl>
                                        <p:attrNameLst>
                                          <p:attrName>ppt_x</p:attrName>
                                        </p:attrNameLst>
                                      </p:cBhvr>
                                      <p:tavLst>
                                        <p:tav tm="0">
                                          <p:val>
                                            <p:strVal val="#ppt_x"/>
                                          </p:val>
                                        </p:tav>
                                        <p:tav tm="100000">
                                          <p:val>
                                            <p:strVal val="#ppt_x"/>
                                          </p:val>
                                        </p:tav>
                                      </p:tavLst>
                                    </p:anim>
                                    <p:anim calcmode="lin" valueType="num">
                                      <p:cBhvr>
                                        <p:cTn id="13" dur="1000" fill="hold"/>
                                        <p:tgtEl>
                                          <p:spTgt spid="5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1000" fill="hold"/>
                                        <p:tgtEl>
                                          <p:spTgt spid="35"/>
                                        </p:tgtEl>
                                        <p:attrNameLst>
                                          <p:attrName>ppt_x</p:attrName>
                                        </p:attrNameLst>
                                      </p:cBhvr>
                                      <p:tavLst>
                                        <p:tav tm="0">
                                          <p:val>
                                            <p:strVal val="#ppt_x"/>
                                          </p:val>
                                        </p:tav>
                                        <p:tav tm="100000">
                                          <p:val>
                                            <p:strVal val="#ppt_x"/>
                                          </p:val>
                                        </p:tav>
                                      </p:tavLst>
                                    </p:anim>
                                    <p:anim calcmode="lin" valueType="num">
                                      <p:cBhvr additive="base">
                                        <p:cTn id="18" dur="10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434258" y="5180581"/>
            <a:ext cx="9136845" cy="622769"/>
            <a:chOff x="1378753" y="3838444"/>
            <a:chExt cx="6603800" cy="450116"/>
          </a:xfrm>
        </p:grpSpPr>
        <p:sp>
          <p:nvSpPr>
            <p:cNvPr id="6" name="矩形 7"/>
            <p:cNvSpPr/>
            <p:nvPr/>
          </p:nvSpPr>
          <p:spPr>
            <a:xfrm>
              <a:off x="1378753" y="3838444"/>
              <a:ext cx="6603800" cy="11995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solidFill>
              <a:srgbClr val="0DA785"/>
            </a:solidFill>
            <a:ln w="38100" cap="sq">
              <a:solidFill>
                <a:schemeClr val="bg1"/>
              </a:solidFill>
              <a:bevel/>
            </a:ln>
          </p:spPr>
          <p:style>
            <a:lnRef idx="2">
              <a:schemeClr val="accent1">
                <a:shade val="50000"/>
              </a:schemeClr>
            </a:lnRef>
            <a:fillRef idx="1">
              <a:schemeClr val="accent1"/>
            </a:fillRef>
            <a:effectRef idx="0">
              <a:schemeClr val="accent1"/>
            </a:effectRef>
            <a:fontRef idx="minor">
              <a:schemeClr val="lt1"/>
            </a:fontRef>
          </p:style>
          <p:txBody>
            <a:bodyPr lIns="0" tIns="45729" rIns="0" bIns="45729" anchor="b"/>
            <a:lstStyle/>
            <a:p>
              <a:pPr algn="just" fontAlgn="auto">
                <a:lnSpc>
                  <a:spcPct val="120000"/>
                </a:lnSpc>
                <a:spcBef>
                  <a:spcPts val="0"/>
                </a:spcBef>
                <a:spcAft>
                  <a:spcPts val="0"/>
                </a:spcAft>
                <a:defRPr/>
              </a:pPr>
              <a:endParaRPr lang="zh-CN" altLang="en-US" sz="2000" dirty="0">
                <a:solidFill>
                  <a:schemeClr val="bg1"/>
                </a:solidFill>
                <a:latin typeface="Impact" panose="020B0806030902050204" pitchFamily="34" charset="0"/>
                <a:ea typeface="微软雅黑" panose="020B0503020204020204" pitchFamily="34" charset="-122"/>
              </a:endParaRPr>
            </a:p>
          </p:txBody>
        </p:sp>
        <p:sp>
          <p:nvSpPr>
            <p:cNvPr id="7" name="矩形 6"/>
            <p:cNvSpPr/>
            <p:nvPr/>
          </p:nvSpPr>
          <p:spPr>
            <a:xfrm>
              <a:off x="1691974" y="3960435"/>
              <a:ext cx="5927892" cy="328125"/>
            </a:xfrm>
            <a:prstGeom prst="rect">
              <a:avLst/>
            </a:prstGeom>
          </p:spPr>
          <p:txBody>
            <a:bodyPr wrap="square" lIns="68594" tIns="34297" rIns="68594" bIns="34297">
              <a:spAutoFit/>
            </a:bodyPr>
            <a:lstStyle/>
            <a:p>
              <a:pPr>
                <a:lnSpc>
                  <a:spcPts val="1500"/>
                </a:lnSpc>
                <a:spcBef>
                  <a:spcPts val="840"/>
                </a:spcBef>
                <a:spcAft>
                  <a:spcPts val="840"/>
                </a:spcAft>
              </a:pPr>
              <a:r>
                <a:rPr lang="zh-CN" altLang="en-US" sz="11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938601" y="2028866"/>
            <a:ext cx="4360258" cy="2990384"/>
            <a:chOff x="5216599" y="2152377"/>
            <a:chExt cx="4249738" cy="2914588"/>
          </a:xfrm>
        </p:grpSpPr>
        <p:sp>
          <p:nvSpPr>
            <p:cNvPr id="10" name="Freeform 5"/>
            <p:cNvSpPr>
              <a:spLocks noChangeArrowheads="1"/>
            </p:cNvSpPr>
            <p:nvPr/>
          </p:nvSpPr>
          <p:spPr bwMode="auto">
            <a:xfrm>
              <a:off x="6837437" y="3277914"/>
              <a:ext cx="976312" cy="1370013"/>
            </a:xfrm>
            <a:custGeom>
              <a:avLst/>
              <a:gdLst>
                <a:gd name="T0" fmla="*/ 487362 w 615"/>
                <a:gd name="T1" fmla="*/ 0 h 863"/>
                <a:gd name="T2" fmla="*/ 731837 w 615"/>
                <a:gd name="T3" fmla="*/ 690563 h 863"/>
                <a:gd name="T4" fmla="*/ 976312 w 615"/>
                <a:gd name="T5" fmla="*/ 1370013 h 863"/>
                <a:gd name="T6" fmla="*/ 487362 w 615"/>
                <a:gd name="T7" fmla="*/ 1370013 h 863"/>
                <a:gd name="T8" fmla="*/ 0 w 615"/>
                <a:gd name="T9" fmla="*/ 1370013 h 863"/>
                <a:gd name="T10" fmla="*/ 244475 w 615"/>
                <a:gd name="T11" fmla="*/ 690563 h 863"/>
                <a:gd name="T12" fmla="*/ 487362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solidFill>
              <a:schemeClr val="bg1"/>
            </a:solidFill>
            <a:ln>
              <a:noFill/>
            </a:ln>
          </p:spPr>
          <p:txBody>
            <a:bodyPr/>
            <a:lstStyle/>
            <a:p>
              <a:endParaRPr lang="zh-CN" altLang="en-US">
                <a:solidFill>
                  <a:schemeClr val="bg1"/>
                </a:solidFill>
              </a:endParaRPr>
            </a:p>
          </p:txBody>
        </p:sp>
        <p:sp>
          <p:nvSpPr>
            <p:cNvPr id="13" name="Freeform 6"/>
            <p:cNvSpPr>
              <a:spLocks noChangeArrowheads="1"/>
            </p:cNvSpPr>
            <p:nvPr/>
          </p:nvSpPr>
          <p:spPr bwMode="auto">
            <a:xfrm>
              <a:off x="6010349" y="4000227"/>
              <a:ext cx="976313" cy="647700"/>
            </a:xfrm>
            <a:custGeom>
              <a:avLst/>
              <a:gdLst>
                <a:gd name="T0" fmla="*/ 488950 w 615"/>
                <a:gd name="T1" fmla="*/ 0 h 408"/>
                <a:gd name="T2" fmla="*/ 731838 w 615"/>
                <a:gd name="T3" fmla="*/ 319088 h 408"/>
                <a:gd name="T4" fmla="*/ 976313 w 615"/>
                <a:gd name="T5" fmla="*/ 647700 h 408"/>
                <a:gd name="T6" fmla="*/ 488950 w 615"/>
                <a:gd name="T7" fmla="*/ 647700 h 408"/>
                <a:gd name="T8" fmla="*/ 0 w 615"/>
                <a:gd name="T9" fmla="*/ 647700 h 408"/>
                <a:gd name="T10" fmla="*/ 244475 w 615"/>
                <a:gd name="T11" fmla="*/ 319088 h 408"/>
                <a:gd name="T12" fmla="*/ 488950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solidFill>
              <a:schemeClr val="bg1"/>
            </a:solidFill>
            <a:ln>
              <a:noFill/>
            </a:ln>
          </p:spPr>
          <p:txBody>
            <a:bodyPr/>
            <a:lstStyle/>
            <a:p>
              <a:endParaRPr lang="zh-CN" altLang="en-US">
                <a:solidFill>
                  <a:schemeClr val="bg1"/>
                </a:solidFill>
              </a:endParaRPr>
            </a:p>
          </p:txBody>
        </p:sp>
        <p:sp>
          <p:nvSpPr>
            <p:cNvPr id="14" name="Freeform 7"/>
            <p:cNvSpPr>
              <a:spLocks noChangeArrowheads="1"/>
            </p:cNvSpPr>
            <p:nvPr/>
          </p:nvSpPr>
          <p:spPr bwMode="auto">
            <a:xfrm>
              <a:off x="5216599" y="4478064"/>
              <a:ext cx="974725" cy="169863"/>
            </a:xfrm>
            <a:custGeom>
              <a:avLst/>
              <a:gdLst>
                <a:gd name="T0" fmla="*/ 487363 w 614"/>
                <a:gd name="T1" fmla="*/ 0 h 107"/>
                <a:gd name="T2" fmla="*/ 730250 w 614"/>
                <a:gd name="T3" fmla="*/ 84138 h 107"/>
                <a:gd name="T4" fmla="*/ 974725 w 614"/>
                <a:gd name="T5" fmla="*/ 169863 h 107"/>
                <a:gd name="T6" fmla="*/ 487363 w 614"/>
                <a:gd name="T7" fmla="*/ 169863 h 107"/>
                <a:gd name="T8" fmla="*/ 0 w 614"/>
                <a:gd name="T9" fmla="*/ 169863 h 107"/>
                <a:gd name="T10" fmla="*/ 242888 w 614"/>
                <a:gd name="T11" fmla="*/ 84138 h 107"/>
                <a:gd name="T12" fmla="*/ 487363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solidFill>
              <a:schemeClr val="bg1"/>
            </a:solidFill>
            <a:ln>
              <a:noFill/>
            </a:ln>
          </p:spPr>
          <p:txBody>
            <a:bodyPr/>
            <a:lstStyle/>
            <a:p>
              <a:endParaRPr lang="zh-CN" altLang="en-US">
                <a:solidFill>
                  <a:schemeClr val="bg1"/>
                </a:solidFill>
              </a:endParaRPr>
            </a:p>
          </p:txBody>
        </p:sp>
        <p:sp>
          <p:nvSpPr>
            <p:cNvPr id="15" name="Freeform 8"/>
            <p:cNvSpPr>
              <a:spLocks noChangeArrowheads="1"/>
            </p:cNvSpPr>
            <p:nvPr/>
          </p:nvSpPr>
          <p:spPr bwMode="auto">
            <a:xfrm>
              <a:off x="7664524" y="2480989"/>
              <a:ext cx="974725" cy="2166938"/>
            </a:xfrm>
            <a:custGeom>
              <a:avLst/>
              <a:gdLst>
                <a:gd name="T0" fmla="*/ 487363 w 614"/>
                <a:gd name="T1" fmla="*/ 0 h 1365"/>
                <a:gd name="T2" fmla="*/ 731838 w 614"/>
                <a:gd name="T3" fmla="*/ 1082675 h 1365"/>
                <a:gd name="T4" fmla="*/ 974725 w 614"/>
                <a:gd name="T5" fmla="*/ 2166938 h 1365"/>
                <a:gd name="T6" fmla="*/ 487363 w 614"/>
                <a:gd name="T7" fmla="*/ 2166938 h 1365"/>
                <a:gd name="T8" fmla="*/ 0 w 614"/>
                <a:gd name="T9" fmla="*/ 2166938 h 1365"/>
                <a:gd name="T10" fmla="*/ 244475 w 614"/>
                <a:gd name="T11" fmla="*/ 1082675 h 1365"/>
                <a:gd name="T12" fmla="*/ 487363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solidFill>
              <a:schemeClr val="bg1"/>
            </a:solidFill>
            <a:ln>
              <a:noFill/>
            </a:ln>
          </p:spPr>
          <p:txBody>
            <a:bodyPr/>
            <a:lstStyle/>
            <a:p>
              <a:endParaRPr lang="zh-CN" altLang="en-US">
                <a:solidFill>
                  <a:schemeClr val="bg1"/>
                </a:solidFill>
              </a:endParaRPr>
            </a:p>
          </p:txBody>
        </p:sp>
        <p:sp>
          <p:nvSpPr>
            <p:cNvPr id="16" name="Freeform 9"/>
            <p:cNvSpPr>
              <a:spLocks noChangeArrowheads="1"/>
            </p:cNvSpPr>
            <p:nvPr/>
          </p:nvSpPr>
          <p:spPr bwMode="auto">
            <a:xfrm>
              <a:off x="8491612" y="3638277"/>
              <a:ext cx="974725" cy="1009650"/>
            </a:xfrm>
            <a:custGeom>
              <a:avLst/>
              <a:gdLst>
                <a:gd name="T0" fmla="*/ 487363 w 614"/>
                <a:gd name="T1" fmla="*/ 0 h 636"/>
                <a:gd name="T2" fmla="*/ 731838 w 614"/>
                <a:gd name="T3" fmla="*/ 509588 h 636"/>
                <a:gd name="T4" fmla="*/ 974725 w 614"/>
                <a:gd name="T5" fmla="*/ 1009650 h 636"/>
                <a:gd name="T6" fmla="*/ 487363 w 614"/>
                <a:gd name="T7" fmla="*/ 1009650 h 636"/>
                <a:gd name="T8" fmla="*/ 0 w 614"/>
                <a:gd name="T9" fmla="*/ 1009650 h 636"/>
                <a:gd name="T10" fmla="*/ 244475 w 614"/>
                <a:gd name="T11" fmla="*/ 509588 h 636"/>
                <a:gd name="T12" fmla="*/ 487363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solidFill>
              <a:schemeClr val="bg1"/>
            </a:solidFill>
            <a:ln>
              <a:noFill/>
            </a:ln>
          </p:spPr>
          <p:txBody>
            <a:bodyPr/>
            <a:lstStyle/>
            <a:p>
              <a:endParaRPr lang="zh-CN" altLang="en-US">
                <a:solidFill>
                  <a:schemeClr val="bg1"/>
                </a:solidFill>
              </a:endParaRPr>
            </a:p>
          </p:txBody>
        </p:sp>
        <p:sp>
          <p:nvSpPr>
            <p:cNvPr id="17" name="TextBox 282"/>
            <p:cNvSpPr>
              <a:spLocks noChangeArrowheads="1"/>
            </p:cNvSpPr>
            <p:nvPr/>
          </p:nvSpPr>
          <p:spPr bwMode="auto">
            <a:xfrm>
              <a:off x="5476949" y="4097064"/>
              <a:ext cx="414341" cy="32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solidFill>
                  <a:latin typeface="方正中等线简体" pitchFamily="2" charset="-122"/>
                  <a:ea typeface="方正中等线简体" pitchFamily="2" charset="-122"/>
                  <a:sym typeface="Arial" panose="020B0604020202020204" pitchFamily="34" charset="0"/>
                </a:rPr>
                <a:t>18</a:t>
              </a:r>
              <a:endParaRPr lang="zh-CN" altLang="en-US" sz="1600">
                <a:solidFill>
                  <a:schemeClr val="bg1"/>
                </a:solidFill>
                <a:latin typeface="方正中等线简体" pitchFamily="2" charset="-122"/>
                <a:ea typeface="方正中等线简体" pitchFamily="2" charset="-122"/>
                <a:sym typeface="Arial" panose="020B0604020202020204" pitchFamily="34" charset="0"/>
              </a:endParaRPr>
            </a:p>
          </p:txBody>
        </p:sp>
        <p:sp>
          <p:nvSpPr>
            <p:cNvPr id="18" name="TextBox 283"/>
            <p:cNvSpPr>
              <a:spLocks noChangeArrowheads="1"/>
            </p:cNvSpPr>
            <p:nvPr/>
          </p:nvSpPr>
          <p:spPr bwMode="auto">
            <a:xfrm>
              <a:off x="5422314" y="4766989"/>
              <a:ext cx="529957" cy="299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19" name="TextBox 285"/>
            <p:cNvSpPr>
              <a:spLocks noChangeArrowheads="1"/>
            </p:cNvSpPr>
            <p:nvPr/>
          </p:nvSpPr>
          <p:spPr bwMode="auto">
            <a:xfrm>
              <a:off x="6191458" y="4766989"/>
              <a:ext cx="529957" cy="299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20" name="TextBox 286"/>
            <p:cNvSpPr>
              <a:spLocks noChangeArrowheads="1"/>
            </p:cNvSpPr>
            <p:nvPr/>
          </p:nvSpPr>
          <p:spPr bwMode="auto">
            <a:xfrm>
              <a:off x="6959674" y="4766989"/>
              <a:ext cx="529957" cy="299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TextBox 287"/>
            <p:cNvSpPr>
              <a:spLocks noChangeArrowheads="1"/>
            </p:cNvSpPr>
            <p:nvPr/>
          </p:nvSpPr>
          <p:spPr bwMode="auto">
            <a:xfrm>
              <a:off x="7846427" y="4766989"/>
              <a:ext cx="529957" cy="299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22" name="TextBox 288"/>
            <p:cNvSpPr>
              <a:spLocks noChangeArrowheads="1"/>
            </p:cNvSpPr>
            <p:nvPr/>
          </p:nvSpPr>
          <p:spPr bwMode="auto">
            <a:xfrm>
              <a:off x="8702883" y="4766989"/>
              <a:ext cx="529957" cy="299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23" name="TextBox 289"/>
            <p:cNvSpPr>
              <a:spLocks noChangeArrowheads="1"/>
            </p:cNvSpPr>
            <p:nvPr/>
          </p:nvSpPr>
          <p:spPr bwMode="auto">
            <a:xfrm>
              <a:off x="6261174" y="3665264"/>
              <a:ext cx="414341" cy="32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solidFill>
                  <a:latin typeface="方正中等线简体" pitchFamily="2" charset="-122"/>
                  <a:ea typeface="方正中等线简体" pitchFamily="2" charset="-122"/>
                  <a:sym typeface="Arial" panose="020B0604020202020204" pitchFamily="34" charset="0"/>
                </a:rPr>
                <a:t>38</a:t>
              </a:r>
              <a:endParaRPr lang="zh-CN" altLang="en-US" sz="1600">
                <a:solidFill>
                  <a:schemeClr val="bg1"/>
                </a:solidFill>
                <a:latin typeface="方正中等线简体" pitchFamily="2" charset="-122"/>
                <a:ea typeface="方正中等线简体" pitchFamily="2" charset="-122"/>
                <a:sym typeface="Arial" panose="020B0604020202020204" pitchFamily="34" charset="0"/>
              </a:endParaRPr>
            </a:p>
          </p:txBody>
        </p:sp>
        <p:sp>
          <p:nvSpPr>
            <p:cNvPr id="24" name="TextBox 290"/>
            <p:cNvSpPr>
              <a:spLocks noChangeArrowheads="1"/>
            </p:cNvSpPr>
            <p:nvPr/>
          </p:nvSpPr>
          <p:spPr bwMode="auto">
            <a:xfrm>
              <a:off x="7073974" y="2871514"/>
              <a:ext cx="414341" cy="32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solidFill>
                  <a:latin typeface="方正中等线简体" pitchFamily="2" charset="-122"/>
                  <a:ea typeface="方正中等线简体" pitchFamily="2" charset="-122"/>
                  <a:sym typeface="Arial" panose="020B0604020202020204" pitchFamily="34" charset="0"/>
                </a:rPr>
                <a:t>97</a:t>
              </a:r>
              <a:endParaRPr lang="zh-CN" altLang="en-US" sz="1600">
                <a:solidFill>
                  <a:schemeClr val="bg1"/>
                </a:solidFill>
                <a:latin typeface="方正中等线简体" pitchFamily="2" charset="-122"/>
                <a:ea typeface="方正中等线简体" pitchFamily="2" charset="-122"/>
                <a:sym typeface="Arial" panose="020B0604020202020204" pitchFamily="34" charset="0"/>
              </a:endParaRPr>
            </a:p>
          </p:txBody>
        </p:sp>
        <p:sp>
          <p:nvSpPr>
            <p:cNvPr id="25" name="TextBox 291"/>
            <p:cNvSpPr>
              <a:spLocks noChangeArrowheads="1"/>
            </p:cNvSpPr>
            <p:nvPr/>
          </p:nvSpPr>
          <p:spPr bwMode="auto">
            <a:xfrm>
              <a:off x="7915349" y="2152377"/>
              <a:ext cx="531519" cy="32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solidFill>
                  <a:latin typeface="方正中等线简体" pitchFamily="2" charset="-122"/>
                  <a:ea typeface="方正中等线简体" pitchFamily="2" charset="-122"/>
                  <a:sym typeface="Arial" panose="020B0604020202020204" pitchFamily="34" charset="0"/>
                </a:rPr>
                <a:t>125</a:t>
              </a:r>
              <a:endParaRPr lang="zh-CN" altLang="en-US" sz="1600">
                <a:solidFill>
                  <a:schemeClr val="bg1"/>
                </a:solidFill>
                <a:latin typeface="方正中等线简体" pitchFamily="2" charset="-122"/>
                <a:ea typeface="方正中等线简体" pitchFamily="2" charset="-122"/>
                <a:sym typeface="Arial" panose="020B0604020202020204" pitchFamily="34" charset="0"/>
              </a:endParaRPr>
            </a:p>
          </p:txBody>
        </p:sp>
        <p:sp>
          <p:nvSpPr>
            <p:cNvPr id="26" name="TextBox 292"/>
            <p:cNvSpPr>
              <a:spLocks noChangeArrowheads="1"/>
            </p:cNvSpPr>
            <p:nvPr/>
          </p:nvSpPr>
          <p:spPr bwMode="auto">
            <a:xfrm>
              <a:off x="8756724" y="3284264"/>
              <a:ext cx="414341" cy="32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solidFill>
                  <a:latin typeface="方正中等线简体" pitchFamily="2" charset="-122"/>
                  <a:ea typeface="方正中等线简体" pitchFamily="2" charset="-122"/>
                  <a:sym typeface="Arial" panose="020B0604020202020204" pitchFamily="34" charset="0"/>
                </a:rPr>
                <a:t>55</a:t>
              </a:r>
              <a:endParaRPr lang="zh-CN" altLang="en-US" sz="1600">
                <a:solidFill>
                  <a:schemeClr val="bg1"/>
                </a:solidFill>
                <a:latin typeface="方正中等线简体" pitchFamily="2" charset="-122"/>
                <a:ea typeface="方正中等线简体" pitchFamily="2" charset="-122"/>
                <a:sym typeface="Arial" panose="020B0604020202020204" pitchFamily="34" charset="0"/>
              </a:endParaRPr>
            </a:p>
          </p:txBody>
        </p:sp>
      </p:grpSp>
      <p:grpSp>
        <p:nvGrpSpPr>
          <p:cNvPr id="27" name="组合 26"/>
          <p:cNvGrpSpPr/>
          <p:nvPr/>
        </p:nvGrpSpPr>
        <p:grpSpPr>
          <a:xfrm>
            <a:off x="6956877" y="2250223"/>
            <a:ext cx="3461978" cy="2618143"/>
            <a:chOff x="7147155" y="1175632"/>
            <a:chExt cx="3810244" cy="2881523"/>
          </a:xfrm>
        </p:grpSpPr>
        <p:sp>
          <p:nvSpPr>
            <p:cNvPr id="28" name="Rounded Rectangle 88"/>
            <p:cNvSpPr/>
            <p:nvPr/>
          </p:nvSpPr>
          <p:spPr>
            <a:xfrm>
              <a:off x="7147155" y="3360018"/>
              <a:ext cx="67594" cy="6769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Lato Light" panose="020F0502020204030203" charset="0"/>
              </a:endParaRPr>
            </a:p>
          </p:txBody>
        </p:sp>
        <p:sp>
          <p:nvSpPr>
            <p:cNvPr id="29" name="TextBox 89"/>
            <p:cNvSpPr txBox="1"/>
            <p:nvPr/>
          </p:nvSpPr>
          <p:spPr>
            <a:xfrm>
              <a:off x="7433670" y="3345806"/>
              <a:ext cx="3523729" cy="711349"/>
            </a:xfrm>
            <a:prstGeom prst="rect">
              <a:avLst/>
            </a:prstGeom>
            <a:noFill/>
          </p:spPr>
          <p:txBody>
            <a:bodyPr wrap="square" lIns="0" tIns="0" rIns="0" bIns="0"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0" name="Rounded Rectangle 94"/>
            <p:cNvSpPr/>
            <p:nvPr/>
          </p:nvSpPr>
          <p:spPr>
            <a:xfrm>
              <a:off x="7147155" y="2283262"/>
              <a:ext cx="67594" cy="6769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Lato Light" panose="020F0502020204030203" charset="0"/>
              </a:endParaRPr>
            </a:p>
          </p:txBody>
        </p:sp>
        <p:sp>
          <p:nvSpPr>
            <p:cNvPr id="31" name="TextBox 95"/>
            <p:cNvSpPr txBox="1"/>
            <p:nvPr/>
          </p:nvSpPr>
          <p:spPr>
            <a:xfrm>
              <a:off x="7433670" y="2269053"/>
              <a:ext cx="3523729" cy="711349"/>
            </a:xfrm>
            <a:prstGeom prst="rect">
              <a:avLst/>
            </a:prstGeom>
            <a:noFill/>
          </p:spPr>
          <p:txBody>
            <a:bodyPr wrap="square" lIns="0" tIns="0" rIns="0" bIns="0"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2" name="Rounded Rectangle 97"/>
            <p:cNvSpPr/>
            <p:nvPr/>
          </p:nvSpPr>
          <p:spPr>
            <a:xfrm>
              <a:off x="7147155" y="1189843"/>
              <a:ext cx="67594" cy="6769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Lato Light" panose="020F0502020204030203" charset="0"/>
              </a:endParaRPr>
            </a:p>
          </p:txBody>
        </p:sp>
        <p:sp>
          <p:nvSpPr>
            <p:cNvPr id="33" name="TextBox 98"/>
            <p:cNvSpPr txBox="1"/>
            <p:nvPr/>
          </p:nvSpPr>
          <p:spPr>
            <a:xfrm>
              <a:off x="7433670" y="1175632"/>
              <a:ext cx="3523729" cy="711349"/>
            </a:xfrm>
            <a:prstGeom prst="rect">
              <a:avLst/>
            </a:prstGeom>
            <a:noFill/>
          </p:spPr>
          <p:txBody>
            <a:bodyPr wrap="square" lIns="0" tIns="0" rIns="0" bIns="0"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1"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844927" y="1995052"/>
            <a:ext cx="8481104" cy="4062358"/>
            <a:chOff x="1867229" y="2028505"/>
            <a:chExt cx="8481104" cy="4062358"/>
          </a:xfrm>
          <a:noFill/>
        </p:grpSpPr>
        <p:grpSp>
          <p:nvGrpSpPr>
            <p:cNvPr id="6" name="组合 5"/>
            <p:cNvGrpSpPr/>
            <p:nvPr/>
          </p:nvGrpSpPr>
          <p:grpSpPr>
            <a:xfrm flipH="1">
              <a:off x="1867229" y="2028505"/>
              <a:ext cx="8481104" cy="4062358"/>
              <a:chOff x="1165193" y="1700808"/>
              <a:chExt cx="9885175" cy="4734893"/>
            </a:xfrm>
            <a:grpFill/>
          </p:grpSpPr>
          <p:sp>
            <p:nvSpPr>
              <p:cNvPr id="10" name="Oval 22"/>
              <p:cNvSpPr>
                <a:spLocks noChangeArrowheads="1"/>
              </p:cNvSpPr>
              <p:nvPr/>
            </p:nvSpPr>
            <p:spPr bwMode="auto">
              <a:xfrm>
                <a:off x="4679794" y="1700808"/>
                <a:ext cx="1447847" cy="1451333"/>
              </a:xfrm>
              <a:prstGeom prst="ellipse">
                <a:avLst/>
              </a:prstGeom>
              <a:grpFill/>
              <a:ln>
                <a:solidFill>
                  <a:schemeClr val="bg1"/>
                </a:solidFill>
              </a:ln>
            </p:spPr>
            <p:txBody>
              <a:bodyPr vert="horz" wrap="square" lIns="0" tIns="41999" rIns="0" bIns="41999" numCol="1" anchor="ctr" anchorCtr="0" compatLnSpc="1"/>
              <a:lstStyle/>
              <a:p>
                <a:pPr algn="ctr"/>
                <a:r>
                  <a:rPr lang="zh-CN" altLang="en-US" sz="1600">
                    <a:solidFill>
                      <a:schemeClr val="bg1"/>
                    </a:solidFill>
                    <a:latin typeface="微软雅黑" panose="020B0503020204020204" pitchFamily="34" charset="-122"/>
                    <a:ea typeface="微软雅黑" panose="020B0503020204020204" pitchFamily="34" charset="-122"/>
                  </a:rPr>
                  <a:t>添加标题</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3" name="Line 23"/>
              <p:cNvSpPr>
                <a:spLocks noChangeShapeType="1"/>
              </p:cNvSpPr>
              <p:nvPr/>
            </p:nvSpPr>
            <p:spPr bwMode="auto">
              <a:xfrm flipH="1">
                <a:off x="1165193" y="2428312"/>
                <a:ext cx="3514601" cy="0"/>
              </a:xfrm>
              <a:prstGeom prst="line">
                <a:avLst/>
              </a:prstGeom>
              <a:grpFill/>
              <a:ln w="5" cap="flat">
                <a:solidFill>
                  <a:schemeClr val="bg1"/>
                </a:solidFill>
                <a:prstDash val="dash"/>
                <a:miter lim="800000"/>
                <a:headEnd type="none" w="med" len="med"/>
                <a:tailEnd type="arrow" w="med" len="med"/>
              </a:ln>
            </p:spPr>
            <p:txBody>
              <a:bodyPr vert="horz" wrap="square" lIns="83999" tIns="41999" rIns="83999" bIns="41999" numCol="1" anchor="t" anchorCtr="0" compatLnSpc="1"/>
              <a:lstStyle/>
              <a:p>
                <a:endParaRPr lang="zh-CN" altLang="en-US" sz="1600">
                  <a:solidFill>
                    <a:schemeClr val="bg1"/>
                  </a:solidFill>
                </a:endParaRPr>
              </a:p>
            </p:txBody>
          </p:sp>
          <p:sp>
            <p:nvSpPr>
              <p:cNvPr id="14" name="Freeform 24"/>
              <p:cNvSpPr>
                <a:spLocks noEditPoints="1"/>
              </p:cNvSpPr>
              <p:nvPr/>
            </p:nvSpPr>
            <p:spPr bwMode="auto">
              <a:xfrm>
                <a:off x="3617796" y="2229903"/>
                <a:ext cx="407896" cy="407843"/>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grpFill/>
              <a:ln>
                <a:solidFill>
                  <a:schemeClr val="bg1"/>
                </a:solidFill>
              </a:ln>
            </p:spPr>
            <p:txBody>
              <a:bodyPr vert="horz" wrap="square" lIns="83999" tIns="41999" rIns="83999" bIns="41999" numCol="1" anchor="t" anchorCtr="0" compatLnSpc="1"/>
              <a:lstStyle/>
              <a:p>
                <a:endParaRPr lang="zh-CN" altLang="en-US" sz="1600">
                  <a:solidFill>
                    <a:schemeClr val="bg1"/>
                  </a:solidFill>
                </a:endParaRPr>
              </a:p>
            </p:txBody>
          </p:sp>
          <p:sp>
            <p:nvSpPr>
              <p:cNvPr id="15" name="Freeform 25"/>
              <p:cNvSpPr>
                <a:spLocks noEditPoints="1"/>
              </p:cNvSpPr>
              <p:nvPr/>
            </p:nvSpPr>
            <p:spPr bwMode="auto">
              <a:xfrm>
                <a:off x="2662362" y="2229903"/>
                <a:ext cx="411571" cy="407843"/>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grpFill/>
              <a:ln>
                <a:solidFill>
                  <a:schemeClr val="bg1"/>
                </a:solidFill>
              </a:ln>
            </p:spPr>
            <p:txBody>
              <a:bodyPr vert="horz" wrap="square" lIns="83999" tIns="41999" rIns="83999" bIns="41999" numCol="1" anchor="t" anchorCtr="0" compatLnSpc="1"/>
              <a:lstStyle/>
              <a:p>
                <a:endParaRPr lang="zh-CN" altLang="en-US" sz="1600">
                  <a:solidFill>
                    <a:schemeClr val="bg1"/>
                  </a:solidFill>
                </a:endParaRPr>
              </a:p>
            </p:txBody>
          </p:sp>
          <p:sp>
            <p:nvSpPr>
              <p:cNvPr id="16" name="Freeform 26"/>
              <p:cNvSpPr>
                <a:spLocks noEditPoints="1"/>
              </p:cNvSpPr>
              <p:nvPr/>
            </p:nvSpPr>
            <p:spPr bwMode="auto">
              <a:xfrm>
                <a:off x="1710607" y="2229903"/>
                <a:ext cx="415245" cy="407843"/>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grpFill/>
              <a:ln>
                <a:solidFill>
                  <a:schemeClr val="bg1"/>
                </a:solidFill>
              </a:ln>
            </p:spPr>
            <p:txBody>
              <a:bodyPr vert="horz" wrap="square" lIns="83999" tIns="41999" rIns="83999" bIns="41999" numCol="1" anchor="t" anchorCtr="0" compatLnSpc="1"/>
              <a:lstStyle/>
              <a:p>
                <a:endParaRPr lang="zh-CN" altLang="en-US" sz="1600">
                  <a:solidFill>
                    <a:schemeClr val="bg1"/>
                  </a:solidFill>
                </a:endParaRPr>
              </a:p>
            </p:txBody>
          </p:sp>
          <p:sp>
            <p:nvSpPr>
              <p:cNvPr id="17" name="Freeform 27"/>
              <p:cNvSpPr/>
              <p:nvPr/>
            </p:nvSpPr>
            <p:spPr bwMode="auto">
              <a:xfrm>
                <a:off x="3739061" y="2542213"/>
                <a:ext cx="1936588" cy="1649743"/>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grpFill/>
              <a:ln>
                <a:solidFill>
                  <a:schemeClr val="bg1"/>
                </a:solidFill>
              </a:ln>
            </p:spPr>
            <p:txBody>
              <a:bodyPr vert="horz" wrap="square" lIns="83999" tIns="41999" rIns="83999" bIns="41999" numCol="1" anchor="t" anchorCtr="0" compatLnSpc="1"/>
              <a:lstStyle/>
              <a:p>
                <a:endParaRPr lang="zh-CN" altLang="en-US" sz="1600">
                  <a:solidFill>
                    <a:schemeClr val="bg1"/>
                  </a:solidFill>
                </a:endParaRPr>
              </a:p>
            </p:txBody>
          </p:sp>
          <p:sp>
            <p:nvSpPr>
              <p:cNvPr id="18" name="Freeform 28"/>
              <p:cNvSpPr/>
              <p:nvPr/>
            </p:nvSpPr>
            <p:spPr bwMode="auto">
              <a:xfrm>
                <a:off x="2757905" y="2542214"/>
                <a:ext cx="2917743" cy="263077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grpFill/>
              <a:ln>
                <a:solidFill>
                  <a:schemeClr val="bg1"/>
                </a:solidFill>
              </a:ln>
            </p:spPr>
            <p:txBody>
              <a:bodyPr vert="horz" wrap="square" lIns="83999" tIns="41999" rIns="83999" bIns="41999" numCol="1" anchor="t" anchorCtr="0" compatLnSpc="1"/>
              <a:lstStyle/>
              <a:p>
                <a:endParaRPr lang="zh-CN" altLang="en-US" sz="1600">
                  <a:solidFill>
                    <a:schemeClr val="bg1"/>
                  </a:solidFill>
                </a:endParaRPr>
              </a:p>
            </p:txBody>
          </p:sp>
          <p:sp>
            <p:nvSpPr>
              <p:cNvPr id="19" name="Freeform 29"/>
              <p:cNvSpPr/>
              <p:nvPr/>
            </p:nvSpPr>
            <p:spPr bwMode="auto">
              <a:xfrm>
                <a:off x="1806149" y="2542213"/>
                <a:ext cx="3869501" cy="3586078"/>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grpFill/>
              <a:ln>
                <a:solidFill>
                  <a:schemeClr val="bg1"/>
                </a:solidFill>
              </a:ln>
            </p:spPr>
            <p:txBody>
              <a:bodyPr vert="horz" wrap="square" lIns="83999" tIns="41999" rIns="83999" bIns="41999" numCol="1" anchor="t" anchorCtr="0" compatLnSpc="1"/>
              <a:lstStyle/>
              <a:p>
                <a:endParaRPr lang="zh-CN" altLang="en-US" sz="1600">
                  <a:solidFill>
                    <a:schemeClr val="bg1"/>
                  </a:solidFill>
                </a:endParaRPr>
              </a:p>
            </p:txBody>
          </p:sp>
          <p:sp>
            <p:nvSpPr>
              <p:cNvPr id="20" name="TextBox 59"/>
              <p:cNvSpPr txBox="1"/>
              <p:nvPr/>
            </p:nvSpPr>
            <p:spPr>
              <a:xfrm>
                <a:off x="5743914" y="3457556"/>
                <a:ext cx="702186" cy="959812"/>
              </a:xfrm>
              <a:prstGeom prst="rect">
                <a:avLst/>
              </a:prstGeom>
              <a:grpFill/>
              <a:ln>
                <a:noFill/>
              </a:ln>
            </p:spPr>
            <p:txBody>
              <a:bodyPr wrap="none" lIns="83999" tIns="41999" rIns="83999" bIns="41999" rtlCol="0" anchor="ctr">
                <a:spAutoFit/>
              </a:bodyPr>
              <a:lstStyle/>
              <a:p>
                <a:r>
                  <a:rPr lang="en-US" altLang="zh-CN" sz="4800" dirty="0">
                    <a:solidFill>
                      <a:schemeClr val="bg1"/>
                    </a:solidFill>
                    <a:latin typeface="微软雅黑" panose="020B0503020204020204" pitchFamily="34" charset="-122"/>
                    <a:ea typeface="微软雅黑" panose="020B0503020204020204" pitchFamily="34" charset="-122"/>
                  </a:rPr>
                  <a:t>A</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21" name="TextBox 60"/>
              <p:cNvSpPr txBox="1"/>
              <p:nvPr/>
            </p:nvSpPr>
            <p:spPr>
              <a:xfrm>
                <a:off x="5743911" y="4418606"/>
                <a:ext cx="648004" cy="959812"/>
              </a:xfrm>
              <a:prstGeom prst="rect">
                <a:avLst/>
              </a:prstGeom>
              <a:grpFill/>
              <a:ln>
                <a:noFill/>
              </a:ln>
            </p:spPr>
            <p:txBody>
              <a:bodyPr wrap="none" lIns="83999" tIns="41999" rIns="83999" bIns="41999" rtlCol="0" anchor="ctr">
                <a:spAutoFit/>
              </a:bodyPr>
              <a:lstStyle/>
              <a:p>
                <a:r>
                  <a:rPr lang="en-US" altLang="zh-CN" sz="4800" dirty="0">
                    <a:solidFill>
                      <a:schemeClr val="bg1"/>
                    </a:solidFill>
                    <a:latin typeface="微软雅黑" panose="020B0503020204020204" pitchFamily="34" charset="-122"/>
                    <a:ea typeface="微软雅黑" panose="020B0503020204020204" pitchFamily="34" charset="-122"/>
                  </a:rPr>
                  <a:t>B</a:t>
                </a:r>
                <a:endParaRPr lang="zh-CN" altLang="en-US" sz="4800">
                  <a:solidFill>
                    <a:schemeClr val="bg1"/>
                  </a:solidFill>
                  <a:latin typeface="微软雅黑" panose="020B0503020204020204" pitchFamily="34" charset="-122"/>
                  <a:ea typeface="微软雅黑" panose="020B0503020204020204" pitchFamily="34" charset="-122"/>
                </a:endParaRPr>
              </a:p>
            </p:txBody>
          </p:sp>
          <p:sp>
            <p:nvSpPr>
              <p:cNvPr id="22" name="TextBox 61"/>
              <p:cNvSpPr txBox="1"/>
              <p:nvPr/>
            </p:nvSpPr>
            <p:spPr>
              <a:xfrm>
                <a:off x="5743912" y="5410965"/>
                <a:ext cx="677898" cy="959812"/>
              </a:xfrm>
              <a:prstGeom prst="rect">
                <a:avLst/>
              </a:prstGeom>
              <a:grpFill/>
              <a:ln>
                <a:noFill/>
              </a:ln>
            </p:spPr>
            <p:txBody>
              <a:bodyPr wrap="none" lIns="83999" tIns="41999" rIns="83999" bIns="41999" rtlCol="0" anchor="ctr">
                <a:spAutoFit/>
              </a:bodyPr>
              <a:lstStyle/>
              <a:p>
                <a:r>
                  <a:rPr lang="en-US" altLang="zh-CN" sz="4800" dirty="0">
                    <a:solidFill>
                      <a:schemeClr val="bg1"/>
                    </a:solidFill>
                    <a:latin typeface="微软雅黑" panose="020B0503020204020204" pitchFamily="34" charset="-122"/>
                    <a:ea typeface="微软雅黑" panose="020B0503020204020204" pitchFamily="34" charset="-122"/>
                  </a:rPr>
                  <a:t>C</a:t>
                </a:r>
                <a:endParaRPr lang="zh-CN" altLang="en-US" sz="4800">
                  <a:solidFill>
                    <a:schemeClr val="bg1"/>
                  </a:solidFill>
                  <a:latin typeface="微软雅黑" panose="020B0503020204020204" pitchFamily="34" charset="-122"/>
                  <a:ea typeface="微软雅黑" panose="020B0503020204020204" pitchFamily="34" charset="-122"/>
                </a:endParaRPr>
              </a:p>
            </p:txBody>
          </p:sp>
          <p:sp>
            <p:nvSpPr>
              <p:cNvPr id="23" name="TextBox 62"/>
              <p:cNvSpPr txBox="1"/>
              <p:nvPr/>
            </p:nvSpPr>
            <p:spPr>
              <a:xfrm>
                <a:off x="6458472" y="3574957"/>
                <a:ext cx="4591896" cy="833360"/>
              </a:xfrm>
              <a:prstGeom prst="rect">
                <a:avLst/>
              </a:prstGeom>
              <a:grpFill/>
              <a:ln>
                <a:noFill/>
              </a:ln>
            </p:spPr>
            <p:txBody>
              <a:bodyPr wrap="square" lIns="83999" tIns="41999" rIns="83999" bIns="41999" rtlCol="0">
                <a:spAutoFit/>
              </a:bodyPr>
              <a:lstStyle/>
              <a:p>
                <a:pPr>
                  <a:lnSpc>
                    <a:spcPct val="130000"/>
                  </a:lnSpc>
                </a:pPr>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您的内容打在这里，或者通过复制您的文本后，在此框中选择粘贴，并选择只保留文字。您的内容打在这里，或者通过通过复制您的文本。您的内容打在这里，或者通过通过复制您的文本。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4" name="TextBox 63"/>
              <p:cNvSpPr txBox="1"/>
              <p:nvPr/>
            </p:nvSpPr>
            <p:spPr>
              <a:xfrm>
                <a:off x="6458472" y="4570492"/>
                <a:ext cx="4591896" cy="833360"/>
              </a:xfrm>
              <a:prstGeom prst="rect">
                <a:avLst/>
              </a:prstGeom>
              <a:grpFill/>
              <a:ln>
                <a:noFill/>
              </a:ln>
            </p:spPr>
            <p:txBody>
              <a:bodyPr wrap="square" lIns="83999" tIns="41999" rIns="83999" bIns="41999" rtlCol="0">
                <a:spAutoFit/>
              </a:bodyPr>
              <a:lstStyle/>
              <a:p>
                <a:pPr>
                  <a:lnSpc>
                    <a:spcPct val="130000"/>
                  </a:lnSpc>
                </a:pPr>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a:t>
                </a:r>
                <a:r>
                  <a:rPr lang="zh-CN" altLang="en-US" sz="1050">
                    <a:solidFill>
                      <a:schemeClr val="bg1"/>
                    </a:solidFill>
                    <a:latin typeface="微软雅黑" panose="020B0503020204020204" pitchFamily="34" charset="-122"/>
                    <a:ea typeface="微软雅黑" panose="020B0503020204020204" pitchFamily="34" charset="-122"/>
                  </a:rPr>
                  <a:t>在这里 ，或者通过复制您的文本后，在此框中选择粘贴，并选择只保留文字。</a:t>
                </a:r>
                <a:endParaRPr lang="zh-CN" altLang="en-US" sz="1050">
                  <a:solidFill>
                    <a:schemeClr val="bg1"/>
                  </a:solidFill>
                  <a:latin typeface="微软雅黑" panose="020B0503020204020204" pitchFamily="34" charset="-122"/>
                  <a:ea typeface="微软雅黑" panose="020B0503020204020204" pitchFamily="34" charset="-122"/>
                </a:endParaRPr>
              </a:p>
            </p:txBody>
          </p:sp>
          <p:sp>
            <p:nvSpPr>
              <p:cNvPr id="25" name="TextBox 64"/>
              <p:cNvSpPr txBox="1"/>
              <p:nvPr/>
            </p:nvSpPr>
            <p:spPr>
              <a:xfrm>
                <a:off x="6458472" y="5602341"/>
                <a:ext cx="4591896" cy="833360"/>
              </a:xfrm>
              <a:prstGeom prst="rect">
                <a:avLst/>
              </a:prstGeom>
              <a:grpFill/>
              <a:ln>
                <a:noFill/>
              </a:ln>
            </p:spPr>
            <p:txBody>
              <a:bodyPr wrap="square" lIns="83999" tIns="41999" rIns="83999" bIns="41999" rtlCol="0">
                <a:spAutoFit/>
              </a:bodyPr>
              <a:lstStyle/>
              <a:p>
                <a:pPr>
                  <a:lnSpc>
                    <a:spcPct val="130000"/>
                  </a:lnSpc>
                </a:pPr>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a:t>
                </a:r>
                <a:r>
                  <a:rPr lang="zh-CN" altLang="en-US" sz="1050">
                    <a:solidFill>
                      <a:schemeClr val="bg1"/>
                    </a:solidFill>
                    <a:latin typeface="微软雅黑" panose="020B0503020204020204" pitchFamily="34" charset="-122"/>
                    <a:ea typeface="微软雅黑" panose="020B0503020204020204" pitchFamily="34" charset="-122"/>
                  </a:rPr>
                  <a:t>这里，或者通过通过复制您的文本。</a:t>
                </a:r>
                <a:endParaRPr lang="zh-CN" altLang="en-US" sz="1050">
                  <a:solidFill>
                    <a:schemeClr val="bg1"/>
                  </a:solidFill>
                  <a:latin typeface="微软雅黑" panose="020B0503020204020204" pitchFamily="34" charset="-122"/>
                  <a:ea typeface="微软雅黑" panose="020B0503020204020204" pitchFamily="34" charset="-122"/>
                </a:endParaRPr>
              </a:p>
            </p:txBody>
          </p:sp>
        </p:grpSp>
        <p:sp>
          <p:nvSpPr>
            <p:cNvPr id="7" name="圆角矩形 9"/>
            <p:cNvSpPr/>
            <p:nvPr/>
          </p:nvSpPr>
          <p:spPr>
            <a:xfrm flipH="1">
              <a:off x="1955970" y="2770594"/>
              <a:ext cx="2569449" cy="695564"/>
            </a:xfrm>
            <a:prstGeom prst="roundRect">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solidFill>
                  <a:schemeClr val="bg1"/>
                </a:solidFill>
              </a:endParaRPr>
            </a:p>
          </p:txBody>
        </p:sp>
        <p:sp>
          <p:nvSpPr>
            <p:cNvPr id="9" name="矩形 8"/>
            <p:cNvSpPr/>
            <p:nvPr/>
          </p:nvSpPr>
          <p:spPr>
            <a:xfrm flipH="1">
              <a:off x="2419210" y="2843436"/>
              <a:ext cx="1642970" cy="526119"/>
            </a:xfrm>
            <a:prstGeom prst="rect">
              <a:avLst/>
            </a:prstGeom>
            <a:grpFill/>
            <a:ln>
              <a:noFill/>
            </a:ln>
          </p:spPr>
          <p:txBody>
            <a:bodyPr wrap="none">
              <a:spAutoFit/>
            </a:bodyPr>
            <a:lstStyle/>
            <a:p>
              <a:pPr lvl="0" algn="ctr"/>
              <a:r>
                <a:rPr lang="zh-CN" altLang="en-US" sz="2800" noProof="1">
                  <a:solidFill>
                    <a:schemeClr val="bg1"/>
                  </a:solidFill>
                </a:rPr>
                <a:t>加入标题</a:t>
              </a:r>
              <a:endParaRPr lang="zh-CN" altLang="en-US" sz="2800" noProof="1">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081698" y="2634074"/>
            <a:ext cx="10052416" cy="2714095"/>
            <a:chOff x="827964" y="1717426"/>
            <a:chExt cx="7704476" cy="2080165"/>
          </a:xfrm>
          <a:noFill/>
        </p:grpSpPr>
        <p:cxnSp>
          <p:nvCxnSpPr>
            <p:cNvPr id="6" name="直接连接符 5"/>
            <p:cNvCxnSpPr/>
            <p:nvPr/>
          </p:nvCxnSpPr>
          <p:spPr>
            <a:xfrm rot="18900000">
              <a:off x="1971641" y="2702866"/>
              <a:ext cx="756137" cy="0"/>
            </a:xfrm>
            <a:prstGeom prst="line">
              <a:avLst/>
            </a:prstGeom>
            <a:grpFill/>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2700000" flipH="1">
              <a:off x="3207556" y="2718599"/>
              <a:ext cx="756137" cy="0"/>
            </a:xfrm>
            <a:prstGeom prst="line">
              <a:avLst/>
            </a:prstGeom>
            <a:grpFill/>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9" name="组合 1"/>
            <p:cNvGrpSpPr/>
            <p:nvPr/>
          </p:nvGrpSpPr>
          <p:grpSpPr>
            <a:xfrm>
              <a:off x="827964" y="1717426"/>
              <a:ext cx="1764006" cy="630234"/>
              <a:chOff x="6278307" y="2195545"/>
              <a:chExt cx="1764006" cy="630234"/>
            </a:xfrm>
            <a:grpFill/>
          </p:grpSpPr>
          <p:sp>
            <p:nvSpPr>
              <p:cNvPr id="48" name="TextBox 20"/>
              <p:cNvSpPr txBox="1"/>
              <p:nvPr/>
            </p:nvSpPr>
            <p:spPr bwMode="auto">
              <a:xfrm>
                <a:off x="6382171" y="2494098"/>
                <a:ext cx="1526083" cy="331681"/>
              </a:xfrm>
              <a:prstGeom prst="rect">
                <a:avLst/>
              </a:prstGeom>
              <a:grpFill/>
              <a:ln>
                <a:noFill/>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100" dirty="0">
                    <a:solidFill>
                      <a:schemeClr val="bg1"/>
                    </a:solidFill>
                    <a:latin typeface="微软雅黑" panose="020B0503020204020204" pitchFamily="34" charset="-122"/>
                    <a:ea typeface="微软雅黑" panose="020B0503020204020204" pitchFamily="34" charset="-122"/>
                  </a:rPr>
                  <a:t>此处添加段落文本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49" name="TextBox 19"/>
              <p:cNvSpPr txBox="1">
                <a:spLocks noChangeArrowheads="1"/>
              </p:cNvSpPr>
              <p:nvPr/>
            </p:nvSpPr>
            <p:spPr bwMode="auto">
              <a:xfrm>
                <a:off x="6278307" y="2195545"/>
                <a:ext cx="1764006" cy="308093"/>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0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10" name="直接连接符 9"/>
            <p:cNvCxnSpPr/>
            <p:nvPr/>
          </p:nvCxnSpPr>
          <p:spPr>
            <a:xfrm rot="18900000">
              <a:off x="4228104" y="2702866"/>
              <a:ext cx="756137" cy="0"/>
            </a:xfrm>
            <a:prstGeom prst="line">
              <a:avLst/>
            </a:prstGeom>
            <a:grpFill/>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3276236" y="1717426"/>
              <a:ext cx="1764006" cy="630234"/>
              <a:chOff x="6278307" y="2195545"/>
              <a:chExt cx="1764006" cy="630234"/>
            </a:xfrm>
            <a:grpFill/>
          </p:grpSpPr>
          <p:sp>
            <p:nvSpPr>
              <p:cNvPr id="46" name="TextBox 20"/>
              <p:cNvSpPr txBox="1"/>
              <p:nvPr/>
            </p:nvSpPr>
            <p:spPr bwMode="auto">
              <a:xfrm>
                <a:off x="6382171" y="2494098"/>
                <a:ext cx="1526083" cy="331681"/>
              </a:xfrm>
              <a:prstGeom prst="rect">
                <a:avLst/>
              </a:prstGeom>
              <a:grpFill/>
              <a:ln>
                <a:noFill/>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100" dirty="0">
                    <a:solidFill>
                      <a:schemeClr val="bg1"/>
                    </a:solidFill>
                    <a:latin typeface="微软雅黑" panose="020B0503020204020204" pitchFamily="34" charset="-122"/>
                    <a:ea typeface="微软雅黑" panose="020B0503020204020204" pitchFamily="34" charset="-122"/>
                  </a:rPr>
                  <a:t>此处添加段落文本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47" name="TextBox 19"/>
              <p:cNvSpPr txBox="1">
                <a:spLocks noChangeArrowheads="1"/>
              </p:cNvSpPr>
              <p:nvPr/>
            </p:nvSpPr>
            <p:spPr bwMode="auto">
              <a:xfrm>
                <a:off x="6278307" y="2195545"/>
                <a:ext cx="1764006" cy="308093"/>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0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14" name="直接连接符 13"/>
            <p:cNvCxnSpPr/>
            <p:nvPr/>
          </p:nvCxnSpPr>
          <p:spPr>
            <a:xfrm rot="2700000" flipH="1">
              <a:off x="5527774" y="2718599"/>
              <a:ext cx="756137" cy="0"/>
            </a:xfrm>
            <a:prstGeom prst="line">
              <a:avLst/>
            </a:prstGeom>
            <a:grpFill/>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a:off x="6585693" y="2746235"/>
              <a:ext cx="756137" cy="0"/>
            </a:xfrm>
            <a:prstGeom prst="line">
              <a:avLst/>
            </a:prstGeom>
            <a:grpFill/>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6" name="组合 1"/>
            <p:cNvGrpSpPr/>
            <p:nvPr/>
          </p:nvGrpSpPr>
          <p:grpSpPr>
            <a:xfrm>
              <a:off x="5544298" y="1717426"/>
              <a:ext cx="1764006" cy="630234"/>
              <a:chOff x="6278307" y="2195545"/>
              <a:chExt cx="1764006" cy="630234"/>
            </a:xfrm>
            <a:grpFill/>
          </p:grpSpPr>
          <p:sp>
            <p:nvSpPr>
              <p:cNvPr id="44" name="TextBox 20"/>
              <p:cNvSpPr txBox="1"/>
              <p:nvPr/>
            </p:nvSpPr>
            <p:spPr bwMode="auto">
              <a:xfrm>
                <a:off x="6382171" y="2494098"/>
                <a:ext cx="1526083" cy="331681"/>
              </a:xfrm>
              <a:prstGeom prst="rect">
                <a:avLst/>
              </a:prstGeom>
              <a:grpFill/>
              <a:ln>
                <a:noFill/>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100" dirty="0">
                    <a:solidFill>
                      <a:schemeClr val="bg1"/>
                    </a:solidFill>
                    <a:latin typeface="微软雅黑" panose="020B0503020204020204" pitchFamily="34" charset="-122"/>
                    <a:ea typeface="微软雅黑" panose="020B0503020204020204" pitchFamily="34" charset="-122"/>
                  </a:rPr>
                  <a:t>此处添加段落文本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45" name="TextBox 19"/>
              <p:cNvSpPr txBox="1">
                <a:spLocks noChangeArrowheads="1"/>
              </p:cNvSpPr>
              <p:nvPr/>
            </p:nvSpPr>
            <p:spPr bwMode="auto">
              <a:xfrm>
                <a:off x="6278307" y="2195545"/>
                <a:ext cx="1764006" cy="308093"/>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0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7" name="组合 1"/>
            <p:cNvGrpSpPr/>
            <p:nvPr/>
          </p:nvGrpSpPr>
          <p:grpSpPr>
            <a:xfrm>
              <a:off x="2087914" y="3167357"/>
              <a:ext cx="1764006" cy="630234"/>
              <a:chOff x="6278307" y="2195545"/>
              <a:chExt cx="1764006" cy="630234"/>
            </a:xfrm>
            <a:grpFill/>
          </p:grpSpPr>
          <p:sp>
            <p:nvSpPr>
              <p:cNvPr id="42" name="TextBox 20"/>
              <p:cNvSpPr txBox="1"/>
              <p:nvPr/>
            </p:nvSpPr>
            <p:spPr bwMode="auto">
              <a:xfrm>
                <a:off x="6382171" y="2494098"/>
                <a:ext cx="1526083" cy="331681"/>
              </a:xfrm>
              <a:prstGeom prst="rect">
                <a:avLst/>
              </a:prstGeom>
              <a:grpFill/>
              <a:ln>
                <a:noFill/>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100" dirty="0">
                    <a:solidFill>
                      <a:schemeClr val="bg1"/>
                    </a:solidFill>
                    <a:latin typeface="微软雅黑" panose="020B0503020204020204" pitchFamily="34" charset="-122"/>
                    <a:ea typeface="微软雅黑" panose="020B0503020204020204" pitchFamily="34" charset="-122"/>
                  </a:rPr>
                  <a:t>此处添加段落文本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43" name="TextBox 19"/>
              <p:cNvSpPr txBox="1">
                <a:spLocks noChangeArrowheads="1"/>
              </p:cNvSpPr>
              <p:nvPr/>
            </p:nvSpPr>
            <p:spPr bwMode="auto">
              <a:xfrm>
                <a:off x="6278307" y="2195545"/>
                <a:ext cx="1764006" cy="308093"/>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0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8" name="组合 1"/>
            <p:cNvGrpSpPr/>
            <p:nvPr/>
          </p:nvGrpSpPr>
          <p:grpSpPr>
            <a:xfrm>
              <a:off x="4460080" y="3167357"/>
              <a:ext cx="1764006" cy="630234"/>
              <a:chOff x="6278307" y="2195545"/>
              <a:chExt cx="1764006" cy="630234"/>
            </a:xfrm>
            <a:grpFill/>
          </p:grpSpPr>
          <p:sp>
            <p:nvSpPr>
              <p:cNvPr id="40" name="TextBox 20"/>
              <p:cNvSpPr txBox="1"/>
              <p:nvPr/>
            </p:nvSpPr>
            <p:spPr bwMode="auto">
              <a:xfrm>
                <a:off x="6382171" y="2494098"/>
                <a:ext cx="1526083" cy="331681"/>
              </a:xfrm>
              <a:prstGeom prst="rect">
                <a:avLst/>
              </a:prstGeom>
              <a:grpFill/>
              <a:ln>
                <a:noFill/>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100" dirty="0">
                    <a:solidFill>
                      <a:schemeClr val="bg1"/>
                    </a:solidFill>
                    <a:latin typeface="微软雅黑" panose="020B0503020204020204" pitchFamily="34" charset="-122"/>
                    <a:ea typeface="微软雅黑" panose="020B0503020204020204" pitchFamily="34" charset="-122"/>
                  </a:rPr>
                  <a:t>此处添加段落文本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41" name="TextBox 19"/>
              <p:cNvSpPr txBox="1">
                <a:spLocks noChangeArrowheads="1"/>
              </p:cNvSpPr>
              <p:nvPr/>
            </p:nvSpPr>
            <p:spPr bwMode="auto">
              <a:xfrm>
                <a:off x="6278307" y="2195545"/>
                <a:ext cx="1764006" cy="308093"/>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0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9" name="组合 1"/>
            <p:cNvGrpSpPr/>
            <p:nvPr/>
          </p:nvGrpSpPr>
          <p:grpSpPr>
            <a:xfrm>
              <a:off x="6768434" y="3167357"/>
              <a:ext cx="1764006" cy="630234"/>
              <a:chOff x="6278307" y="2195545"/>
              <a:chExt cx="1764006" cy="630234"/>
            </a:xfrm>
            <a:grpFill/>
          </p:grpSpPr>
          <p:sp>
            <p:nvSpPr>
              <p:cNvPr id="38" name="TextBox 20"/>
              <p:cNvSpPr txBox="1"/>
              <p:nvPr/>
            </p:nvSpPr>
            <p:spPr bwMode="auto">
              <a:xfrm>
                <a:off x="6382171" y="2494098"/>
                <a:ext cx="1526083" cy="331681"/>
              </a:xfrm>
              <a:prstGeom prst="rect">
                <a:avLst/>
              </a:prstGeom>
              <a:grpFill/>
              <a:ln>
                <a:noFill/>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100" dirty="0">
                    <a:solidFill>
                      <a:schemeClr val="bg1"/>
                    </a:solidFill>
                    <a:latin typeface="微软雅黑" panose="020B0503020204020204" pitchFamily="34" charset="-122"/>
                    <a:ea typeface="微软雅黑" panose="020B0503020204020204" pitchFamily="34" charset="-122"/>
                  </a:rPr>
                  <a:t>此处添加段落文本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39" name="TextBox 19"/>
              <p:cNvSpPr txBox="1">
                <a:spLocks noChangeArrowheads="1"/>
              </p:cNvSpPr>
              <p:nvPr/>
            </p:nvSpPr>
            <p:spPr bwMode="auto">
              <a:xfrm>
                <a:off x="6278307" y="2195545"/>
                <a:ext cx="1764006" cy="308093"/>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0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0" name="组合 19"/>
            <p:cNvGrpSpPr/>
            <p:nvPr/>
          </p:nvGrpSpPr>
          <p:grpSpPr>
            <a:xfrm>
              <a:off x="1447336" y="2971177"/>
              <a:ext cx="728363" cy="728363"/>
              <a:chOff x="1302940" y="2971177"/>
              <a:chExt cx="728363" cy="728363"/>
            </a:xfrm>
            <a:grpFill/>
          </p:grpSpPr>
          <p:sp>
            <p:nvSpPr>
              <p:cNvPr id="36" name="椭圆 35"/>
              <p:cNvSpPr/>
              <p:nvPr/>
            </p:nvSpPr>
            <p:spPr>
              <a:xfrm>
                <a:off x="1302940" y="2971177"/>
                <a:ext cx="728363" cy="72836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7" name="TextBox 19"/>
              <p:cNvSpPr txBox="1">
                <a:spLocks noChangeArrowheads="1"/>
              </p:cNvSpPr>
              <p:nvPr/>
            </p:nvSpPr>
            <p:spPr bwMode="auto">
              <a:xfrm>
                <a:off x="1371764" y="3115228"/>
                <a:ext cx="566214" cy="409678"/>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01</a:t>
                </a:r>
                <a:endParaRPr lang="en-US" altLang="zh-CN"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1" name="组合 20"/>
            <p:cNvGrpSpPr/>
            <p:nvPr/>
          </p:nvGrpSpPr>
          <p:grpSpPr>
            <a:xfrm>
              <a:off x="3731717" y="2971176"/>
              <a:ext cx="728363" cy="728363"/>
              <a:chOff x="3587321" y="2971176"/>
              <a:chExt cx="728363" cy="728363"/>
            </a:xfrm>
            <a:grpFill/>
          </p:grpSpPr>
          <p:sp>
            <p:nvSpPr>
              <p:cNvPr id="34" name="椭圆 33"/>
              <p:cNvSpPr/>
              <p:nvPr/>
            </p:nvSpPr>
            <p:spPr>
              <a:xfrm>
                <a:off x="3587321" y="2971176"/>
                <a:ext cx="728363" cy="72836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5" name="TextBox 19"/>
              <p:cNvSpPr txBox="1">
                <a:spLocks noChangeArrowheads="1"/>
              </p:cNvSpPr>
              <p:nvPr/>
            </p:nvSpPr>
            <p:spPr bwMode="auto">
              <a:xfrm>
                <a:off x="3635896" y="3115228"/>
                <a:ext cx="566214" cy="409678"/>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03</a:t>
                </a:r>
                <a:endParaRPr lang="en-US" altLang="zh-CN"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2" name="组合 21"/>
            <p:cNvGrpSpPr/>
            <p:nvPr/>
          </p:nvGrpSpPr>
          <p:grpSpPr>
            <a:xfrm>
              <a:off x="6042920" y="2971176"/>
              <a:ext cx="728363" cy="728363"/>
              <a:chOff x="5898524" y="2971176"/>
              <a:chExt cx="728363" cy="728363"/>
            </a:xfrm>
            <a:grpFill/>
          </p:grpSpPr>
          <p:sp>
            <p:nvSpPr>
              <p:cNvPr id="32" name="椭圆 31"/>
              <p:cNvSpPr/>
              <p:nvPr/>
            </p:nvSpPr>
            <p:spPr>
              <a:xfrm>
                <a:off x="5898524" y="2971176"/>
                <a:ext cx="728363" cy="72836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3" name="TextBox 19"/>
              <p:cNvSpPr txBox="1">
                <a:spLocks noChangeArrowheads="1"/>
              </p:cNvSpPr>
              <p:nvPr/>
            </p:nvSpPr>
            <p:spPr bwMode="auto">
              <a:xfrm>
                <a:off x="5979598" y="3115228"/>
                <a:ext cx="566214" cy="409678"/>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05</a:t>
                </a:r>
                <a:endParaRPr lang="en-US" altLang="zh-CN"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3" name="组合 22"/>
            <p:cNvGrpSpPr/>
            <p:nvPr/>
          </p:nvGrpSpPr>
          <p:grpSpPr>
            <a:xfrm>
              <a:off x="2589927" y="1829388"/>
              <a:ext cx="728363" cy="728363"/>
              <a:chOff x="2445531" y="1829388"/>
              <a:chExt cx="728363" cy="728363"/>
            </a:xfrm>
            <a:grpFill/>
          </p:grpSpPr>
          <p:sp>
            <p:nvSpPr>
              <p:cNvPr id="30" name="椭圆 29"/>
              <p:cNvSpPr/>
              <p:nvPr/>
            </p:nvSpPr>
            <p:spPr>
              <a:xfrm>
                <a:off x="2445531" y="1829388"/>
                <a:ext cx="728363" cy="72836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1" name="TextBox 19"/>
              <p:cNvSpPr txBox="1">
                <a:spLocks noChangeArrowheads="1"/>
              </p:cNvSpPr>
              <p:nvPr/>
            </p:nvSpPr>
            <p:spPr bwMode="auto">
              <a:xfrm>
                <a:off x="2527495" y="1980240"/>
                <a:ext cx="566214" cy="409678"/>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02</a:t>
                </a:r>
                <a:endParaRPr lang="en-US" altLang="zh-CN"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4" name="组合 23"/>
            <p:cNvGrpSpPr/>
            <p:nvPr/>
          </p:nvGrpSpPr>
          <p:grpSpPr>
            <a:xfrm>
              <a:off x="4873506" y="1829388"/>
              <a:ext cx="728363" cy="728363"/>
              <a:chOff x="4729110" y="1829388"/>
              <a:chExt cx="728363" cy="728363"/>
            </a:xfrm>
            <a:grpFill/>
          </p:grpSpPr>
          <p:sp>
            <p:nvSpPr>
              <p:cNvPr id="28" name="椭圆 27"/>
              <p:cNvSpPr/>
              <p:nvPr/>
            </p:nvSpPr>
            <p:spPr>
              <a:xfrm>
                <a:off x="4729110" y="1829388"/>
                <a:ext cx="728363" cy="72836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9" name="TextBox 19"/>
              <p:cNvSpPr txBox="1">
                <a:spLocks noChangeArrowheads="1"/>
              </p:cNvSpPr>
              <p:nvPr/>
            </p:nvSpPr>
            <p:spPr bwMode="auto">
              <a:xfrm>
                <a:off x="4833688" y="1980240"/>
                <a:ext cx="566214" cy="409678"/>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04</a:t>
                </a:r>
                <a:endParaRPr lang="en-US" altLang="zh-CN"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5" name="组合 24"/>
            <p:cNvGrpSpPr/>
            <p:nvPr/>
          </p:nvGrpSpPr>
          <p:grpSpPr>
            <a:xfrm>
              <a:off x="7184709" y="1829388"/>
              <a:ext cx="728363" cy="728363"/>
              <a:chOff x="7040313" y="1829388"/>
              <a:chExt cx="728363" cy="728363"/>
            </a:xfrm>
            <a:grpFill/>
          </p:grpSpPr>
          <p:sp>
            <p:nvSpPr>
              <p:cNvPr id="26" name="椭圆 25"/>
              <p:cNvSpPr/>
              <p:nvPr/>
            </p:nvSpPr>
            <p:spPr>
              <a:xfrm>
                <a:off x="7040313" y="1829388"/>
                <a:ext cx="728363" cy="72836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7" name="TextBox 19"/>
              <p:cNvSpPr txBox="1">
                <a:spLocks noChangeArrowheads="1"/>
              </p:cNvSpPr>
              <p:nvPr/>
            </p:nvSpPr>
            <p:spPr bwMode="auto">
              <a:xfrm>
                <a:off x="7143469" y="1980240"/>
                <a:ext cx="566214" cy="409678"/>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06</a:t>
                </a:r>
                <a:endParaRPr lang="en-US" altLang="zh-CN"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250" fill="hold"/>
                                        <p:tgtEl>
                                          <p:spTgt spid="5"/>
                                        </p:tgtEl>
                                        <p:attrNameLst>
                                          <p:attrName>ppt_x</p:attrName>
                                        </p:attrNameLst>
                                      </p:cBhvr>
                                      <p:tavLst>
                                        <p:tav tm="0">
                                          <p:val>
                                            <p:strVal val="#ppt_x"/>
                                          </p:val>
                                        </p:tav>
                                        <p:tav tm="100000">
                                          <p:val>
                                            <p:strVal val="#ppt_x"/>
                                          </p:val>
                                        </p:tav>
                                      </p:tavLst>
                                    </p:anim>
                                    <p:anim calcmode="lin" valueType="num">
                                      <p:cBhvr additive="base">
                                        <p:cTn id="12" dur="12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六边形 10"/>
          <p:cNvSpPr>
            <a:spLocks noChangeArrowheads="1"/>
          </p:cNvSpPr>
          <p:nvPr/>
        </p:nvSpPr>
        <p:spPr bwMode="auto">
          <a:xfrm rot="5400000">
            <a:off x="1327946" y="3345110"/>
            <a:ext cx="1466850" cy="1265238"/>
          </a:xfrm>
          <a:prstGeom prst="hexagon">
            <a:avLst>
              <a:gd name="adj" fmla="val 24980"/>
              <a:gd name="vf" fmla="val 115470"/>
            </a:avLst>
          </a:prstGeom>
          <a:noFill/>
          <a:ln>
            <a:solidFill>
              <a:schemeClr val="bg1"/>
            </a:solidFill>
          </a:ln>
        </p:spPr>
        <p:txBody>
          <a:bodyPr anchor="ctr"/>
          <a:lstStyle/>
          <a:p>
            <a:pPr algn="ctr" eaLnBrk="1" hangingPunct="1">
              <a:buFont typeface="Arial" panose="020B0604020202020204" pitchFamily="34" charset="0"/>
              <a:buNone/>
            </a:pPr>
            <a:endParaRPr lang="zh-CN" altLang="en-US">
              <a:solidFill>
                <a:schemeClr val="bg1"/>
              </a:solidFill>
              <a:latin typeface="宋体" panose="02010600030101010101" pitchFamily="2" charset="-122"/>
              <a:sym typeface="宋体" panose="02010600030101010101" pitchFamily="2" charset="-122"/>
            </a:endParaRPr>
          </a:p>
        </p:txBody>
      </p:sp>
      <p:sp>
        <p:nvSpPr>
          <p:cNvPr id="6" name="六边形 11"/>
          <p:cNvSpPr>
            <a:spLocks noChangeArrowheads="1"/>
          </p:cNvSpPr>
          <p:nvPr/>
        </p:nvSpPr>
        <p:spPr bwMode="auto">
          <a:xfrm rot="5400000">
            <a:off x="1958184" y="4537322"/>
            <a:ext cx="1466850" cy="1265237"/>
          </a:xfrm>
          <a:prstGeom prst="hexagon">
            <a:avLst>
              <a:gd name="adj" fmla="val 24980"/>
              <a:gd name="vf" fmla="val 115470"/>
            </a:avLst>
          </a:prstGeom>
          <a:noFill/>
          <a:ln>
            <a:solidFill>
              <a:schemeClr val="bg1"/>
            </a:solidFill>
          </a:ln>
        </p:spPr>
        <p:txBody>
          <a:bodyPr anchor="ctr"/>
          <a:lstStyle/>
          <a:p>
            <a:pPr algn="ctr" eaLnBrk="1" hangingPunct="1">
              <a:buFont typeface="Arial" panose="020B0604020202020204" pitchFamily="34" charset="0"/>
              <a:buNone/>
            </a:pPr>
            <a:endParaRPr lang="zh-CN" altLang="en-US">
              <a:solidFill>
                <a:schemeClr val="bg1"/>
              </a:solidFill>
              <a:latin typeface="宋体" panose="02010600030101010101" pitchFamily="2" charset="-122"/>
              <a:sym typeface="宋体" panose="02010600030101010101" pitchFamily="2" charset="-122"/>
            </a:endParaRPr>
          </a:p>
        </p:txBody>
      </p:sp>
      <p:sp>
        <p:nvSpPr>
          <p:cNvPr id="7" name="六边形 12"/>
          <p:cNvSpPr>
            <a:spLocks noChangeArrowheads="1"/>
          </p:cNvSpPr>
          <p:nvPr/>
        </p:nvSpPr>
        <p:spPr bwMode="auto">
          <a:xfrm rot="5400000">
            <a:off x="3251996" y="4521447"/>
            <a:ext cx="1466850" cy="1265238"/>
          </a:xfrm>
          <a:prstGeom prst="hexagon">
            <a:avLst>
              <a:gd name="adj" fmla="val 24980"/>
              <a:gd name="vf" fmla="val 115470"/>
            </a:avLst>
          </a:prstGeom>
          <a:noFill/>
          <a:ln>
            <a:solidFill>
              <a:schemeClr val="bg1"/>
            </a:solidFill>
          </a:ln>
        </p:spPr>
        <p:txBody>
          <a:bodyPr anchor="ctr"/>
          <a:lstStyle/>
          <a:p>
            <a:pPr algn="ctr" eaLnBrk="1" hangingPunct="1">
              <a:buFont typeface="Arial" panose="020B0604020202020204" pitchFamily="34" charset="0"/>
              <a:buNone/>
            </a:pPr>
            <a:endParaRPr lang="zh-CN" altLang="en-US">
              <a:solidFill>
                <a:schemeClr val="bg1"/>
              </a:solidFill>
              <a:latin typeface="宋体" panose="02010600030101010101" pitchFamily="2" charset="-122"/>
              <a:sym typeface="宋体" panose="02010600030101010101" pitchFamily="2" charset="-122"/>
            </a:endParaRPr>
          </a:p>
        </p:txBody>
      </p:sp>
      <p:sp>
        <p:nvSpPr>
          <p:cNvPr id="9" name="六边形 13"/>
          <p:cNvSpPr>
            <a:spLocks noChangeArrowheads="1"/>
          </p:cNvSpPr>
          <p:nvPr/>
        </p:nvSpPr>
        <p:spPr bwMode="auto">
          <a:xfrm rot="5400000">
            <a:off x="3898109" y="3345110"/>
            <a:ext cx="1466850" cy="1265237"/>
          </a:xfrm>
          <a:prstGeom prst="hexagon">
            <a:avLst>
              <a:gd name="adj" fmla="val 24980"/>
              <a:gd name="vf" fmla="val 115470"/>
            </a:avLst>
          </a:prstGeom>
          <a:noFill/>
          <a:ln>
            <a:solidFill>
              <a:schemeClr val="bg1"/>
            </a:solidFill>
          </a:ln>
        </p:spPr>
        <p:txBody>
          <a:bodyPr anchor="ctr"/>
          <a:lstStyle/>
          <a:p>
            <a:pPr algn="ctr" eaLnBrk="1" hangingPunct="1">
              <a:buFont typeface="Arial" panose="020B0604020202020204" pitchFamily="34" charset="0"/>
              <a:buNone/>
            </a:pPr>
            <a:endParaRPr lang="zh-CN" altLang="en-US">
              <a:solidFill>
                <a:schemeClr val="bg1"/>
              </a:solidFill>
              <a:latin typeface="宋体" panose="02010600030101010101" pitchFamily="2" charset="-122"/>
              <a:sym typeface="宋体" panose="02010600030101010101" pitchFamily="2" charset="-122"/>
            </a:endParaRPr>
          </a:p>
        </p:txBody>
      </p:sp>
      <p:sp>
        <p:nvSpPr>
          <p:cNvPr id="10" name="六边形 14"/>
          <p:cNvSpPr>
            <a:spLocks noChangeArrowheads="1"/>
          </p:cNvSpPr>
          <p:nvPr/>
        </p:nvSpPr>
        <p:spPr bwMode="auto">
          <a:xfrm rot="5400000">
            <a:off x="3275015" y="2152104"/>
            <a:ext cx="1468437" cy="1265237"/>
          </a:xfrm>
          <a:prstGeom prst="hexagon">
            <a:avLst>
              <a:gd name="adj" fmla="val 25007"/>
              <a:gd name="vf" fmla="val 115470"/>
            </a:avLst>
          </a:prstGeom>
          <a:noFill/>
          <a:ln>
            <a:solidFill>
              <a:schemeClr val="bg1"/>
            </a:solidFill>
          </a:ln>
        </p:spPr>
        <p:txBody>
          <a:bodyPr anchor="ctr"/>
          <a:lstStyle/>
          <a:p>
            <a:pPr algn="ctr" eaLnBrk="1" hangingPunct="1">
              <a:buFont typeface="Arial" panose="020B0604020202020204" pitchFamily="34" charset="0"/>
              <a:buNone/>
            </a:pPr>
            <a:endParaRPr lang="zh-CN" altLang="en-US">
              <a:solidFill>
                <a:schemeClr val="bg1"/>
              </a:solidFill>
              <a:latin typeface="宋体" panose="02010600030101010101" pitchFamily="2" charset="-122"/>
              <a:sym typeface="宋体" panose="02010600030101010101" pitchFamily="2" charset="-122"/>
            </a:endParaRPr>
          </a:p>
        </p:txBody>
      </p:sp>
      <p:sp>
        <p:nvSpPr>
          <p:cNvPr id="13" name="六边形 15"/>
          <p:cNvSpPr>
            <a:spLocks noChangeArrowheads="1"/>
          </p:cNvSpPr>
          <p:nvPr/>
        </p:nvSpPr>
        <p:spPr bwMode="auto">
          <a:xfrm rot="5400000">
            <a:off x="1969296" y="2160835"/>
            <a:ext cx="1466850" cy="1265238"/>
          </a:xfrm>
          <a:prstGeom prst="hexagon">
            <a:avLst>
              <a:gd name="adj" fmla="val 24980"/>
              <a:gd name="vf" fmla="val 115470"/>
            </a:avLst>
          </a:prstGeom>
          <a:noFill/>
          <a:ln>
            <a:solidFill>
              <a:schemeClr val="bg1"/>
            </a:solidFill>
          </a:ln>
        </p:spPr>
        <p:txBody>
          <a:bodyPr anchor="ctr"/>
          <a:lstStyle/>
          <a:p>
            <a:pPr algn="ctr" eaLnBrk="1" hangingPunct="1">
              <a:buFont typeface="Arial" panose="020B0604020202020204" pitchFamily="34" charset="0"/>
              <a:buNone/>
            </a:pPr>
            <a:endParaRPr lang="zh-CN" altLang="en-US">
              <a:solidFill>
                <a:schemeClr val="bg1"/>
              </a:solidFill>
              <a:latin typeface="宋体" panose="02010600030101010101" pitchFamily="2" charset="-122"/>
              <a:sym typeface="宋体" panose="02010600030101010101" pitchFamily="2" charset="-122"/>
            </a:endParaRPr>
          </a:p>
        </p:txBody>
      </p:sp>
      <p:sp>
        <p:nvSpPr>
          <p:cNvPr id="14" name="六边形 16"/>
          <p:cNvSpPr>
            <a:spLocks noChangeArrowheads="1"/>
          </p:cNvSpPr>
          <p:nvPr/>
        </p:nvSpPr>
        <p:spPr bwMode="auto">
          <a:xfrm rot="5400000">
            <a:off x="2662240" y="3387179"/>
            <a:ext cx="1379537" cy="1189037"/>
          </a:xfrm>
          <a:prstGeom prst="hexagon">
            <a:avLst>
              <a:gd name="adj" fmla="val 24993"/>
              <a:gd name="vf" fmla="val 115470"/>
            </a:avLst>
          </a:prstGeom>
          <a:noFill/>
          <a:ln w="12700">
            <a:solidFill>
              <a:schemeClr val="bg1"/>
            </a:solidFill>
            <a:miter lim="800000"/>
          </a:ln>
        </p:spPr>
        <p:txBody>
          <a:bodyPr anchor="ctr"/>
          <a:lstStyle/>
          <a:p>
            <a:pPr algn="ctr" eaLnBrk="1" hangingPunct="1">
              <a:buFont typeface="Arial" panose="020B0604020202020204" pitchFamily="34" charset="0"/>
              <a:buNone/>
            </a:pPr>
            <a:endParaRPr lang="zh-CN" altLang="en-US">
              <a:solidFill>
                <a:schemeClr val="bg1"/>
              </a:solidFill>
              <a:latin typeface="宋体" panose="02010600030101010101" pitchFamily="2" charset="-122"/>
              <a:sym typeface="宋体" panose="02010600030101010101" pitchFamily="2" charset="-122"/>
            </a:endParaRPr>
          </a:p>
        </p:txBody>
      </p:sp>
      <p:pic>
        <p:nvPicPr>
          <p:cNvPr id="15" name="图片 2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28865" y="4963566"/>
            <a:ext cx="630237" cy="414338"/>
          </a:xfrm>
          <a:prstGeom prst="rect">
            <a:avLst/>
          </a:prstGeom>
          <a:noFill/>
          <a:ln>
            <a:noFill/>
          </a:ln>
        </p:spPr>
      </p:pic>
      <p:pic>
        <p:nvPicPr>
          <p:cNvPr id="16"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9040" y="2474366"/>
            <a:ext cx="569912" cy="539750"/>
          </a:xfrm>
          <a:prstGeom prst="rect">
            <a:avLst/>
          </a:prstGeom>
          <a:noFill/>
          <a:ln>
            <a:noFill/>
          </a:ln>
        </p:spPr>
      </p:pic>
      <p:pic>
        <p:nvPicPr>
          <p:cNvPr id="17" name="图片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0927" y="2437854"/>
            <a:ext cx="739775" cy="741362"/>
          </a:xfrm>
          <a:prstGeom prst="rect">
            <a:avLst/>
          </a:prstGeom>
          <a:noFill/>
          <a:ln>
            <a:noFill/>
          </a:ln>
        </p:spPr>
      </p:pic>
      <p:pic>
        <p:nvPicPr>
          <p:cNvPr id="18" name="图片 2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33865" y="3644354"/>
            <a:ext cx="763587" cy="552450"/>
          </a:xfrm>
          <a:prstGeom prst="rect">
            <a:avLst/>
          </a:prstGeom>
          <a:noFill/>
          <a:ln>
            <a:noFill/>
          </a:ln>
        </p:spPr>
      </p:pic>
      <p:pic>
        <p:nvPicPr>
          <p:cNvPr id="19" name="图片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7840" y="3639591"/>
            <a:ext cx="661987" cy="647700"/>
          </a:xfrm>
          <a:prstGeom prst="rect">
            <a:avLst/>
          </a:prstGeom>
          <a:noFill/>
          <a:ln>
            <a:noFill/>
          </a:ln>
        </p:spPr>
      </p:pic>
      <p:pic>
        <p:nvPicPr>
          <p:cNvPr id="20" name="图片 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94115" y="4747666"/>
            <a:ext cx="584200" cy="730250"/>
          </a:xfrm>
          <a:prstGeom prst="rect">
            <a:avLst/>
          </a:prstGeom>
          <a:noFill/>
          <a:ln>
            <a:noFill/>
          </a:ln>
        </p:spPr>
      </p:pic>
      <p:sp>
        <p:nvSpPr>
          <p:cNvPr id="21" name="矩形 29"/>
          <p:cNvSpPr>
            <a:spLocks noChangeArrowheads="1"/>
          </p:cNvSpPr>
          <p:nvPr/>
        </p:nvSpPr>
        <p:spPr bwMode="auto">
          <a:xfrm>
            <a:off x="2832638" y="3639591"/>
            <a:ext cx="1005403" cy="584775"/>
          </a:xfrm>
          <a:prstGeom prst="rect">
            <a:avLst/>
          </a:prstGeom>
          <a:noFill/>
          <a:ln>
            <a:noFill/>
          </a:ln>
        </p:spPr>
        <p:txBody>
          <a:bodyPr wrap="none">
            <a:spAutoFit/>
          </a:bodyPr>
          <a:lstStyle/>
          <a:p>
            <a:pPr eaLnBrk="1" hangingPunct="1">
              <a:buFont typeface="Arial" panose="020B0604020202020204" pitchFamily="34" charset="0"/>
              <a:buNone/>
            </a:pPr>
            <a:r>
              <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Rectangle 70"/>
          <p:cNvSpPr>
            <a:spLocks noChangeArrowheads="1"/>
          </p:cNvSpPr>
          <p:nvPr/>
        </p:nvSpPr>
        <p:spPr bwMode="auto">
          <a:xfrm>
            <a:off x="6124401" y="2005900"/>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495" eaLnBrk="1" hangingPunct="1"/>
            <a:r>
              <a:rPr lang="zh-CN" altLang="en-US" sz="2400" noProof="1">
                <a:solidFill>
                  <a:schemeClr val="bg1"/>
                </a:solidFill>
                <a:latin typeface="Abraham Lincoln" pitchFamily="2" charset="0"/>
                <a:ea typeface="Lato Light" panose="020F0502020204030203" charset="0"/>
                <a:cs typeface="Lato Light" panose="020F0502020204030203" charset="0"/>
              </a:rPr>
              <a:t>加入标题</a:t>
            </a:r>
            <a:endParaRPr lang="en-US" altLang="zh-CN" sz="2400" noProof="1">
              <a:solidFill>
                <a:schemeClr val="bg1"/>
              </a:solidFill>
              <a:latin typeface="Abraham Lincoln" pitchFamily="2" charset="0"/>
              <a:ea typeface="Lato Light" panose="020F0502020204030203" charset="0"/>
              <a:cs typeface="Lato Light" panose="020F0502020204030203" charset="0"/>
            </a:endParaRPr>
          </a:p>
        </p:txBody>
      </p:sp>
      <p:sp>
        <p:nvSpPr>
          <p:cNvPr id="23" name="Rectangle 23"/>
          <p:cNvSpPr/>
          <p:nvPr/>
        </p:nvSpPr>
        <p:spPr>
          <a:xfrm>
            <a:off x="6124401" y="2342450"/>
            <a:ext cx="4943475" cy="461665"/>
          </a:xfrm>
          <a:prstGeom prst="rect">
            <a:avLst/>
          </a:prstGeom>
        </p:spPr>
        <p:txBody>
          <a:bodyPr>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4" name="Rectangle 42"/>
          <p:cNvSpPr>
            <a:spLocks noChangeArrowheads="1"/>
          </p:cNvSpPr>
          <p:nvPr/>
        </p:nvSpPr>
        <p:spPr bwMode="auto">
          <a:xfrm>
            <a:off x="6124401" y="299808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495"/>
            <a:r>
              <a:rPr lang="zh-CN" altLang="en-US" sz="2400" noProof="1">
                <a:solidFill>
                  <a:schemeClr val="bg1"/>
                </a:solidFill>
                <a:latin typeface="Abraham Lincoln" pitchFamily="2" charset="0"/>
                <a:ea typeface="Lato Light" panose="020F0502020204030203" charset="0"/>
                <a:cs typeface="Lato Light" panose="020F0502020204030203" charset="0"/>
              </a:rPr>
              <a:t>加入标题</a:t>
            </a:r>
            <a:endParaRPr lang="en-US" altLang="zh-CN" sz="2400" noProof="1">
              <a:solidFill>
                <a:schemeClr val="bg1"/>
              </a:solidFill>
              <a:latin typeface="Abraham Lincoln" pitchFamily="2" charset="0"/>
              <a:ea typeface="Lato Light" panose="020F0502020204030203" charset="0"/>
              <a:cs typeface="Lato Light" panose="020F0502020204030203" charset="0"/>
            </a:endParaRPr>
          </a:p>
        </p:txBody>
      </p:sp>
      <p:sp>
        <p:nvSpPr>
          <p:cNvPr id="25" name="Rectangle 43"/>
          <p:cNvSpPr/>
          <p:nvPr/>
        </p:nvSpPr>
        <p:spPr>
          <a:xfrm>
            <a:off x="6124401" y="3333050"/>
            <a:ext cx="4943475" cy="461962"/>
          </a:xfrm>
          <a:prstGeom prst="rect">
            <a:avLst/>
          </a:prstGeom>
        </p:spPr>
        <p:txBody>
          <a:bodyPr>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6" name="Rectangle 44"/>
          <p:cNvSpPr>
            <a:spLocks noChangeArrowheads="1"/>
          </p:cNvSpPr>
          <p:nvPr/>
        </p:nvSpPr>
        <p:spPr bwMode="auto">
          <a:xfrm>
            <a:off x="6124401" y="402678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495"/>
            <a:r>
              <a:rPr lang="zh-CN" altLang="en-US" sz="2400" noProof="1">
                <a:solidFill>
                  <a:schemeClr val="bg1"/>
                </a:solidFill>
                <a:latin typeface="Abraham Lincoln" pitchFamily="2" charset="0"/>
                <a:ea typeface="Lato Light" panose="020F0502020204030203" charset="0"/>
                <a:cs typeface="Lato Light" panose="020F0502020204030203" charset="0"/>
              </a:rPr>
              <a:t>加入标题</a:t>
            </a:r>
            <a:endParaRPr lang="en-US" altLang="zh-CN" sz="2400" noProof="1">
              <a:solidFill>
                <a:schemeClr val="bg1"/>
              </a:solidFill>
              <a:latin typeface="Abraham Lincoln" pitchFamily="2" charset="0"/>
              <a:ea typeface="Lato Light" panose="020F0502020204030203" charset="0"/>
              <a:cs typeface="Lato Light" panose="020F0502020204030203" charset="0"/>
            </a:endParaRPr>
          </a:p>
        </p:txBody>
      </p:sp>
      <p:sp>
        <p:nvSpPr>
          <p:cNvPr id="27" name="Rectangle 45"/>
          <p:cNvSpPr/>
          <p:nvPr/>
        </p:nvSpPr>
        <p:spPr>
          <a:xfrm>
            <a:off x="6124401" y="4361750"/>
            <a:ext cx="4943475" cy="461962"/>
          </a:xfrm>
          <a:prstGeom prst="rect">
            <a:avLst/>
          </a:prstGeom>
        </p:spPr>
        <p:txBody>
          <a:bodyPr>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8" name="Rectangle 46"/>
          <p:cNvSpPr>
            <a:spLocks noChangeArrowheads="1"/>
          </p:cNvSpPr>
          <p:nvPr/>
        </p:nvSpPr>
        <p:spPr bwMode="auto">
          <a:xfrm>
            <a:off x="6124401" y="507453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495"/>
            <a:r>
              <a:rPr lang="zh-CN" altLang="en-US" sz="2400" noProof="1">
                <a:solidFill>
                  <a:schemeClr val="bg1"/>
                </a:solidFill>
                <a:latin typeface="Abraham Lincoln" pitchFamily="2" charset="0"/>
                <a:ea typeface="Lato Light" panose="020F0502020204030203" charset="0"/>
                <a:cs typeface="Lato Light" panose="020F0502020204030203" charset="0"/>
              </a:rPr>
              <a:t>加入标题</a:t>
            </a:r>
            <a:endParaRPr lang="en-US" altLang="zh-CN" sz="2400" noProof="1">
              <a:solidFill>
                <a:schemeClr val="bg1"/>
              </a:solidFill>
              <a:latin typeface="Abraham Lincoln" pitchFamily="2" charset="0"/>
              <a:ea typeface="Lato Light" panose="020F0502020204030203" charset="0"/>
              <a:cs typeface="Lato Light" panose="020F0502020204030203" charset="0"/>
            </a:endParaRPr>
          </a:p>
        </p:txBody>
      </p:sp>
      <p:sp>
        <p:nvSpPr>
          <p:cNvPr id="29" name="Rectangle 47"/>
          <p:cNvSpPr/>
          <p:nvPr/>
        </p:nvSpPr>
        <p:spPr>
          <a:xfrm>
            <a:off x="6124401" y="5409500"/>
            <a:ext cx="4943475" cy="461962"/>
          </a:xfrm>
          <a:prstGeom prst="rect">
            <a:avLst/>
          </a:prstGeom>
        </p:spPr>
        <p:txBody>
          <a:bodyPr>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cxnSp>
        <p:nvCxnSpPr>
          <p:cNvPr id="30" name="Straight Connector 16"/>
          <p:cNvCxnSpPr/>
          <p:nvPr/>
        </p:nvCxnSpPr>
        <p:spPr>
          <a:xfrm>
            <a:off x="5779914" y="1942400"/>
            <a:ext cx="0" cy="39195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nodePh="1">
                                  <p:stCondLst>
                                    <p:cond delay="0"/>
                                  </p:stCondLst>
                                  <p:endCondLst>
                                    <p:cond evt="begin" delay="0">
                                      <p:tn val="9"/>
                                    </p:cond>
                                  </p:end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nodePh="1">
                                  <p:stCondLst>
                                    <p:cond delay="0"/>
                                  </p:stCondLst>
                                  <p:endCondLst>
                                    <p:cond evt="begin" delay="0">
                                      <p:tn val="15"/>
                                    </p:cond>
                                  </p:end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nodePh="1">
                                  <p:stCondLst>
                                    <p:cond delay="0"/>
                                  </p:stCondLst>
                                  <p:endCondLst>
                                    <p:cond evt="begin" delay="0">
                                      <p:tn val="21"/>
                                    </p:cond>
                                  </p:end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nodePh="1">
                                  <p:stCondLst>
                                    <p:cond delay="0"/>
                                  </p:stCondLst>
                                  <p:endCondLst>
                                    <p:cond evt="begin" delay="0">
                                      <p:tn val="27"/>
                                    </p:cond>
                                  </p:end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nodePh="1">
                                  <p:stCondLst>
                                    <p:cond delay="0"/>
                                  </p:stCondLst>
                                  <p:endCondLst>
                                    <p:cond evt="begin" delay="0">
                                      <p:tn val="33"/>
                                    </p:cond>
                                  </p:end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nodePh="1">
                                  <p:stCondLst>
                                    <p:cond delay="0"/>
                                  </p:stCondLst>
                                  <p:endCondLst>
                                    <p:cond evt="begin" delay="0">
                                      <p:tn val="39"/>
                                    </p:cond>
                                  </p:endCondLst>
                                  <p:childTnLst>
                                    <p:set>
                                      <p:cBhvr>
                                        <p:cTn id="40" dur="1" fill="hold">
                                          <p:stCondLst>
                                            <p:cond delay="0"/>
                                          </p:stCondLst>
                                        </p:cTn>
                                        <p:tgtEl>
                                          <p:spTgt spid="13"/>
                                        </p:tgtEl>
                                        <p:attrNameLst>
                                          <p:attrName>style.visibility</p:attrName>
                                        </p:attrNameLst>
                                      </p:cBhvr>
                                      <p:to>
                                        <p:strVal val="visible"/>
                                      </p:to>
                                    </p:set>
                                    <p:animEffect transition="in" filter="fade">
                                      <p:cBhvr>
                                        <p:cTn id="41" dur="250"/>
                                        <p:tgtEl>
                                          <p:spTgt spid="13"/>
                                        </p:tgtEl>
                                      </p:cBhvr>
                                    </p:animEffect>
                                    <p:anim calcmode="lin" valueType="num">
                                      <p:cBhvr>
                                        <p:cTn id="42" dur="250" fill="hold"/>
                                        <p:tgtEl>
                                          <p:spTgt spid="13"/>
                                        </p:tgtEl>
                                        <p:attrNameLst>
                                          <p:attrName>ppt_x</p:attrName>
                                        </p:attrNameLst>
                                      </p:cBhvr>
                                      <p:tavLst>
                                        <p:tav tm="0">
                                          <p:val>
                                            <p:strVal val="#ppt_x"/>
                                          </p:val>
                                        </p:tav>
                                        <p:tav tm="100000">
                                          <p:val>
                                            <p:strVal val="#ppt_x"/>
                                          </p:val>
                                        </p:tav>
                                      </p:tavLst>
                                    </p:anim>
                                    <p:anim calcmode="lin" valueType="num">
                                      <p:cBhvr>
                                        <p:cTn id="43" dur="25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250"/>
                                        <p:tgtEl>
                                          <p:spTgt spid="14"/>
                                        </p:tgtEl>
                                      </p:cBhvr>
                                    </p:animEffect>
                                    <p:anim calcmode="lin" valueType="num">
                                      <p:cBhvr>
                                        <p:cTn id="48" dur="250" fill="hold"/>
                                        <p:tgtEl>
                                          <p:spTgt spid="14"/>
                                        </p:tgtEl>
                                        <p:attrNameLst>
                                          <p:attrName>ppt_x</p:attrName>
                                        </p:attrNameLst>
                                      </p:cBhvr>
                                      <p:tavLst>
                                        <p:tav tm="0">
                                          <p:val>
                                            <p:strVal val="#ppt_x"/>
                                          </p:val>
                                        </p:tav>
                                        <p:tav tm="100000">
                                          <p:val>
                                            <p:strVal val="#ppt_x"/>
                                          </p:val>
                                        </p:tav>
                                      </p:tavLst>
                                    </p:anim>
                                    <p:anim calcmode="lin" valueType="num">
                                      <p:cBhvr>
                                        <p:cTn id="49" dur="25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250"/>
                                        <p:tgtEl>
                                          <p:spTgt spid="15"/>
                                        </p:tgtEl>
                                      </p:cBhvr>
                                    </p:animEffect>
                                    <p:anim calcmode="lin" valueType="num">
                                      <p:cBhvr>
                                        <p:cTn id="54" dur="250" fill="hold"/>
                                        <p:tgtEl>
                                          <p:spTgt spid="15"/>
                                        </p:tgtEl>
                                        <p:attrNameLst>
                                          <p:attrName>ppt_x</p:attrName>
                                        </p:attrNameLst>
                                      </p:cBhvr>
                                      <p:tavLst>
                                        <p:tav tm="0">
                                          <p:val>
                                            <p:strVal val="#ppt_x"/>
                                          </p:val>
                                        </p:tav>
                                        <p:tav tm="100000">
                                          <p:val>
                                            <p:strVal val="#ppt_x"/>
                                          </p:val>
                                        </p:tav>
                                      </p:tavLst>
                                    </p:anim>
                                    <p:anim calcmode="lin" valueType="num">
                                      <p:cBhvr>
                                        <p:cTn id="55" dur="25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250"/>
                                        <p:tgtEl>
                                          <p:spTgt spid="16"/>
                                        </p:tgtEl>
                                      </p:cBhvr>
                                    </p:animEffect>
                                    <p:anim calcmode="lin" valueType="num">
                                      <p:cBhvr>
                                        <p:cTn id="60" dur="250" fill="hold"/>
                                        <p:tgtEl>
                                          <p:spTgt spid="16"/>
                                        </p:tgtEl>
                                        <p:attrNameLst>
                                          <p:attrName>ppt_x</p:attrName>
                                        </p:attrNameLst>
                                      </p:cBhvr>
                                      <p:tavLst>
                                        <p:tav tm="0">
                                          <p:val>
                                            <p:strVal val="#ppt_x"/>
                                          </p:val>
                                        </p:tav>
                                        <p:tav tm="100000">
                                          <p:val>
                                            <p:strVal val="#ppt_x"/>
                                          </p:val>
                                        </p:tav>
                                      </p:tavLst>
                                    </p:anim>
                                    <p:anim calcmode="lin" valueType="num">
                                      <p:cBhvr>
                                        <p:cTn id="61" dur="25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50"/>
                                        <p:tgtEl>
                                          <p:spTgt spid="17"/>
                                        </p:tgtEl>
                                      </p:cBhvr>
                                    </p:animEffect>
                                    <p:anim calcmode="lin" valueType="num">
                                      <p:cBhvr>
                                        <p:cTn id="66" dur="250" fill="hold"/>
                                        <p:tgtEl>
                                          <p:spTgt spid="17"/>
                                        </p:tgtEl>
                                        <p:attrNameLst>
                                          <p:attrName>ppt_x</p:attrName>
                                        </p:attrNameLst>
                                      </p:cBhvr>
                                      <p:tavLst>
                                        <p:tav tm="0">
                                          <p:val>
                                            <p:strVal val="#ppt_x"/>
                                          </p:val>
                                        </p:tav>
                                        <p:tav tm="100000">
                                          <p:val>
                                            <p:strVal val="#ppt_x"/>
                                          </p:val>
                                        </p:tav>
                                      </p:tavLst>
                                    </p:anim>
                                    <p:anim calcmode="lin" valueType="num">
                                      <p:cBhvr>
                                        <p:cTn id="67" dur="250" fill="hold"/>
                                        <p:tgtEl>
                                          <p:spTgt spid="17"/>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250"/>
                                        <p:tgtEl>
                                          <p:spTgt spid="18"/>
                                        </p:tgtEl>
                                      </p:cBhvr>
                                    </p:animEffect>
                                    <p:anim calcmode="lin" valueType="num">
                                      <p:cBhvr>
                                        <p:cTn id="72" dur="250" fill="hold"/>
                                        <p:tgtEl>
                                          <p:spTgt spid="18"/>
                                        </p:tgtEl>
                                        <p:attrNameLst>
                                          <p:attrName>ppt_x</p:attrName>
                                        </p:attrNameLst>
                                      </p:cBhvr>
                                      <p:tavLst>
                                        <p:tav tm="0">
                                          <p:val>
                                            <p:strVal val="#ppt_x"/>
                                          </p:val>
                                        </p:tav>
                                        <p:tav tm="100000">
                                          <p:val>
                                            <p:strVal val="#ppt_x"/>
                                          </p:val>
                                        </p:tav>
                                      </p:tavLst>
                                    </p:anim>
                                    <p:anim calcmode="lin" valueType="num">
                                      <p:cBhvr>
                                        <p:cTn id="73" dur="250" fill="hold"/>
                                        <p:tgtEl>
                                          <p:spTgt spid="18"/>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250"/>
                                        <p:tgtEl>
                                          <p:spTgt spid="19"/>
                                        </p:tgtEl>
                                      </p:cBhvr>
                                    </p:animEffect>
                                    <p:anim calcmode="lin" valueType="num">
                                      <p:cBhvr>
                                        <p:cTn id="78" dur="250" fill="hold"/>
                                        <p:tgtEl>
                                          <p:spTgt spid="19"/>
                                        </p:tgtEl>
                                        <p:attrNameLst>
                                          <p:attrName>ppt_x</p:attrName>
                                        </p:attrNameLst>
                                      </p:cBhvr>
                                      <p:tavLst>
                                        <p:tav tm="0">
                                          <p:val>
                                            <p:strVal val="#ppt_x"/>
                                          </p:val>
                                        </p:tav>
                                        <p:tav tm="100000">
                                          <p:val>
                                            <p:strVal val="#ppt_x"/>
                                          </p:val>
                                        </p:tav>
                                      </p:tavLst>
                                    </p:anim>
                                    <p:anim calcmode="lin" valueType="num">
                                      <p:cBhvr>
                                        <p:cTn id="79" dur="250" fill="hold"/>
                                        <p:tgtEl>
                                          <p:spTgt spid="19"/>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250"/>
                                        <p:tgtEl>
                                          <p:spTgt spid="20"/>
                                        </p:tgtEl>
                                      </p:cBhvr>
                                    </p:animEffect>
                                    <p:anim calcmode="lin" valueType="num">
                                      <p:cBhvr>
                                        <p:cTn id="84" dur="250" fill="hold"/>
                                        <p:tgtEl>
                                          <p:spTgt spid="20"/>
                                        </p:tgtEl>
                                        <p:attrNameLst>
                                          <p:attrName>ppt_x</p:attrName>
                                        </p:attrNameLst>
                                      </p:cBhvr>
                                      <p:tavLst>
                                        <p:tav tm="0">
                                          <p:val>
                                            <p:strVal val="#ppt_x"/>
                                          </p:val>
                                        </p:tav>
                                        <p:tav tm="100000">
                                          <p:val>
                                            <p:strVal val="#ppt_x"/>
                                          </p:val>
                                        </p:tav>
                                      </p:tavLst>
                                    </p:anim>
                                    <p:anim calcmode="lin" valueType="num">
                                      <p:cBhvr>
                                        <p:cTn id="85" dur="250" fill="hold"/>
                                        <p:tgtEl>
                                          <p:spTgt spid="20"/>
                                        </p:tgtEl>
                                        <p:attrNameLst>
                                          <p:attrName>ppt_y</p:attrName>
                                        </p:attrNameLst>
                                      </p:cBhvr>
                                      <p:tavLst>
                                        <p:tav tm="0">
                                          <p:val>
                                            <p:strVal val="#ppt_y+.1"/>
                                          </p:val>
                                        </p:tav>
                                        <p:tav tm="100000">
                                          <p:val>
                                            <p:strVal val="#ppt_y"/>
                                          </p:val>
                                        </p:tav>
                                      </p:tavLst>
                                    </p:anim>
                                  </p:childTnLst>
                                </p:cTn>
                              </p:par>
                            </p:childTnLst>
                          </p:cTn>
                        </p:par>
                        <p:par>
                          <p:cTn id="86" fill="hold">
                            <p:stCondLst>
                              <p:cond delay="7000"/>
                            </p:stCondLst>
                            <p:childTnLst>
                              <p:par>
                                <p:cTn id="87" presetID="42"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250"/>
                                        <p:tgtEl>
                                          <p:spTgt spid="21"/>
                                        </p:tgtEl>
                                      </p:cBhvr>
                                    </p:animEffect>
                                    <p:anim calcmode="lin" valueType="num">
                                      <p:cBhvr>
                                        <p:cTn id="90" dur="250" fill="hold"/>
                                        <p:tgtEl>
                                          <p:spTgt spid="21"/>
                                        </p:tgtEl>
                                        <p:attrNameLst>
                                          <p:attrName>ppt_x</p:attrName>
                                        </p:attrNameLst>
                                      </p:cBhvr>
                                      <p:tavLst>
                                        <p:tav tm="0">
                                          <p:val>
                                            <p:strVal val="#ppt_x"/>
                                          </p:val>
                                        </p:tav>
                                        <p:tav tm="100000">
                                          <p:val>
                                            <p:strVal val="#ppt_x"/>
                                          </p:val>
                                        </p:tav>
                                      </p:tavLst>
                                    </p:anim>
                                    <p:anim calcmode="lin" valueType="num">
                                      <p:cBhvr>
                                        <p:cTn id="91" dur="250" fill="hold"/>
                                        <p:tgtEl>
                                          <p:spTgt spid="21"/>
                                        </p:tgtEl>
                                        <p:attrNameLst>
                                          <p:attrName>ppt_y</p:attrName>
                                        </p:attrNameLst>
                                      </p:cBhvr>
                                      <p:tavLst>
                                        <p:tav tm="0">
                                          <p:val>
                                            <p:strVal val="#ppt_y+.1"/>
                                          </p:val>
                                        </p:tav>
                                        <p:tav tm="100000">
                                          <p:val>
                                            <p:strVal val="#ppt_y"/>
                                          </p:val>
                                        </p:tav>
                                      </p:tavLst>
                                    </p:anim>
                                  </p:childTnLst>
                                </p:cTn>
                              </p:par>
                            </p:childTnLst>
                          </p:cTn>
                        </p:par>
                        <p:par>
                          <p:cTn id="92" fill="hold">
                            <p:stCondLst>
                              <p:cond delay="7500"/>
                            </p:stCondLst>
                            <p:childTnLst>
                              <p:par>
                                <p:cTn id="93" presetID="42" presetClass="entr" presetSubtype="0" fill="hold" grpId="0" nodeType="after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fade">
                                      <p:cBhvr>
                                        <p:cTn id="95" dur="250"/>
                                        <p:tgtEl>
                                          <p:spTgt spid="22"/>
                                        </p:tgtEl>
                                      </p:cBhvr>
                                    </p:animEffect>
                                    <p:anim calcmode="lin" valueType="num">
                                      <p:cBhvr>
                                        <p:cTn id="96" dur="250" fill="hold"/>
                                        <p:tgtEl>
                                          <p:spTgt spid="22"/>
                                        </p:tgtEl>
                                        <p:attrNameLst>
                                          <p:attrName>ppt_x</p:attrName>
                                        </p:attrNameLst>
                                      </p:cBhvr>
                                      <p:tavLst>
                                        <p:tav tm="0">
                                          <p:val>
                                            <p:strVal val="#ppt_x"/>
                                          </p:val>
                                        </p:tav>
                                        <p:tav tm="100000">
                                          <p:val>
                                            <p:strVal val="#ppt_x"/>
                                          </p:val>
                                        </p:tav>
                                      </p:tavLst>
                                    </p:anim>
                                    <p:anim calcmode="lin" valueType="num">
                                      <p:cBhvr>
                                        <p:cTn id="97" dur="250" fill="hold"/>
                                        <p:tgtEl>
                                          <p:spTgt spid="22"/>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2" presetClass="entr" presetSubtype="0" fill="hold" grpId="0" nodeType="after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fade">
                                      <p:cBhvr>
                                        <p:cTn id="101" dur="250"/>
                                        <p:tgtEl>
                                          <p:spTgt spid="23"/>
                                        </p:tgtEl>
                                      </p:cBhvr>
                                    </p:animEffect>
                                    <p:anim calcmode="lin" valueType="num">
                                      <p:cBhvr>
                                        <p:cTn id="102" dur="250" fill="hold"/>
                                        <p:tgtEl>
                                          <p:spTgt spid="23"/>
                                        </p:tgtEl>
                                        <p:attrNameLst>
                                          <p:attrName>ppt_x</p:attrName>
                                        </p:attrNameLst>
                                      </p:cBhvr>
                                      <p:tavLst>
                                        <p:tav tm="0">
                                          <p:val>
                                            <p:strVal val="#ppt_x"/>
                                          </p:val>
                                        </p:tav>
                                        <p:tav tm="100000">
                                          <p:val>
                                            <p:strVal val="#ppt_x"/>
                                          </p:val>
                                        </p:tav>
                                      </p:tavLst>
                                    </p:anim>
                                    <p:anim calcmode="lin" valueType="num">
                                      <p:cBhvr>
                                        <p:cTn id="103" dur="250" fill="hold"/>
                                        <p:tgtEl>
                                          <p:spTgt spid="23"/>
                                        </p:tgtEl>
                                        <p:attrNameLst>
                                          <p:attrName>ppt_y</p:attrName>
                                        </p:attrNameLst>
                                      </p:cBhvr>
                                      <p:tavLst>
                                        <p:tav tm="0">
                                          <p:val>
                                            <p:strVal val="#ppt_y+.1"/>
                                          </p:val>
                                        </p:tav>
                                        <p:tav tm="100000">
                                          <p:val>
                                            <p:strVal val="#ppt_y"/>
                                          </p:val>
                                        </p:tav>
                                      </p:tavLst>
                                    </p:anim>
                                  </p:childTnLst>
                                </p:cTn>
                              </p:par>
                            </p:childTnLst>
                          </p:cTn>
                        </p:par>
                        <p:par>
                          <p:cTn id="104" fill="hold">
                            <p:stCondLst>
                              <p:cond delay="8500"/>
                            </p:stCondLst>
                            <p:childTnLst>
                              <p:par>
                                <p:cTn id="105" presetID="42" presetClass="entr" presetSubtype="0"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250"/>
                                        <p:tgtEl>
                                          <p:spTgt spid="24"/>
                                        </p:tgtEl>
                                      </p:cBhvr>
                                    </p:animEffect>
                                    <p:anim calcmode="lin" valueType="num">
                                      <p:cBhvr>
                                        <p:cTn id="108" dur="250" fill="hold"/>
                                        <p:tgtEl>
                                          <p:spTgt spid="24"/>
                                        </p:tgtEl>
                                        <p:attrNameLst>
                                          <p:attrName>ppt_x</p:attrName>
                                        </p:attrNameLst>
                                      </p:cBhvr>
                                      <p:tavLst>
                                        <p:tav tm="0">
                                          <p:val>
                                            <p:strVal val="#ppt_x"/>
                                          </p:val>
                                        </p:tav>
                                        <p:tav tm="100000">
                                          <p:val>
                                            <p:strVal val="#ppt_x"/>
                                          </p:val>
                                        </p:tav>
                                      </p:tavLst>
                                    </p:anim>
                                    <p:anim calcmode="lin" valueType="num">
                                      <p:cBhvr>
                                        <p:cTn id="109" dur="250" fill="hold"/>
                                        <p:tgtEl>
                                          <p:spTgt spid="24"/>
                                        </p:tgtEl>
                                        <p:attrNameLst>
                                          <p:attrName>ppt_y</p:attrName>
                                        </p:attrNameLst>
                                      </p:cBhvr>
                                      <p:tavLst>
                                        <p:tav tm="0">
                                          <p:val>
                                            <p:strVal val="#ppt_y+.1"/>
                                          </p:val>
                                        </p:tav>
                                        <p:tav tm="100000">
                                          <p:val>
                                            <p:strVal val="#ppt_y"/>
                                          </p:val>
                                        </p:tav>
                                      </p:tavLst>
                                    </p:anim>
                                  </p:childTnLst>
                                </p:cTn>
                              </p:par>
                            </p:childTnLst>
                          </p:cTn>
                        </p:par>
                        <p:par>
                          <p:cTn id="110" fill="hold">
                            <p:stCondLst>
                              <p:cond delay="9000"/>
                            </p:stCondLst>
                            <p:childTnLst>
                              <p:par>
                                <p:cTn id="111" presetID="42" presetClass="entr" presetSubtype="0" fill="hold" grpId="0" nodeType="afterEffect">
                                  <p:stCondLst>
                                    <p:cond delay="0"/>
                                  </p:stCondLst>
                                  <p:childTnLst>
                                    <p:set>
                                      <p:cBhvr>
                                        <p:cTn id="112" dur="1" fill="hold">
                                          <p:stCondLst>
                                            <p:cond delay="0"/>
                                          </p:stCondLst>
                                        </p:cTn>
                                        <p:tgtEl>
                                          <p:spTgt spid="25"/>
                                        </p:tgtEl>
                                        <p:attrNameLst>
                                          <p:attrName>style.visibility</p:attrName>
                                        </p:attrNameLst>
                                      </p:cBhvr>
                                      <p:to>
                                        <p:strVal val="visible"/>
                                      </p:to>
                                    </p:set>
                                    <p:animEffect transition="in" filter="fade">
                                      <p:cBhvr>
                                        <p:cTn id="113" dur="250"/>
                                        <p:tgtEl>
                                          <p:spTgt spid="25"/>
                                        </p:tgtEl>
                                      </p:cBhvr>
                                    </p:animEffect>
                                    <p:anim calcmode="lin" valueType="num">
                                      <p:cBhvr>
                                        <p:cTn id="114" dur="250" fill="hold"/>
                                        <p:tgtEl>
                                          <p:spTgt spid="25"/>
                                        </p:tgtEl>
                                        <p:attrNameLst>
                                          <p:attrName>ppt_x</p:attrName>
                                        </p:attrNameLst>
                                      </p:cBhvr>
                                      <p:tavLst>
                                        <p:tav tm="0">
                                          <p:val>
                                            <p:strVal val="#ppt_x"/>
                                          </p:val>
                                        </p:tav>
                                        <p:tav tm="100000">
                                          <p:val>
                                            <p:strVal val="#ppt_x"/>
                                          </p:val>
                                        </p:tav>
                                      </p:tavLst>
                                    </p:anim>
                                    <p:anim calcmode="lin" valueType="num">
                                      <p:cBhvr>
                                        <p:cTn id="115" dur="250" fill="hold"/>
                                        <p:tgtEl>
                                          <p:spTgt spid="25"/>
                                        </p:tgtEl>
                                        <p:attrNameLst>
                                          <p:attrName>ppt_y</p:attrName>
                                        </p:attrNameLst>
                                      </p:cBhvr>
                                      <p:tavLst>
                                        <p:tav tm="0">
                                          <p:val>
                                            <p:strVal val="#ppt_y+.1"/>
                                          </p:val>
                                        </p:tav>
                                        <p:tav tm="100000">
                                          <p:val>
                                            <p:strVal val="#ppt_y"/>
                                          </p:val>
                                        </p:tav>
                                      </p:tavLst>
                                    </p:anim>
                                  </p:childTnLst>
                                </p:cTn>
                              </p:par>
                            </p:childTnLst>
                          </p:cTn>
                        </p:par>
                        <p:par>
                          <p:cTn id="116" fill="hold">
                            <p:stCondLst>
                              <p:cond delay="9500"/>
                            </p:stCondLst>
                            <p:childTnLst>
                              <p:par>
                                <p:cTn id="117" presetID="42" presetClass="entr" presetSubtype="0"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fade">
                                      <p:cBhvr>
                                        <p:cTn id="119" dur="250"/>
                                        <p:tgtEl>
                                          <p:spTgt spid="26"/>
                                        </p:tgtEl>
                                      </p:cBhvr>
                                    </p:animEffect>
                                    <p:anim calcmode="lin" valueType="num">
                                      <p:cBhvr>
                                        <p:cTn id="120" dur="250" fill="hold"/>
                                        <p:tgtEl>
                                          <p:spTgt spid="26"/>
                                        </p:tgtEl>
                                        <p:attrNameLst>
                                          <p:attrName>ppt_x</p:attrName>
                                        </p:attrNameLst>
                                      </p:cBhvr>
                                      <p:tavLst>
                                        <p:tav tm="0">
                                          <p:val>
                                            <p:strVal val="#ppt_x"/>
                                          </p:val>
                                        </p:tav>
                                        <p:tav tm="100000">
                                          <p:val>
                                            <p:strVal val="#ppt_x"/>
                                          </p:val>
                                        </p:tav>
                                      </p:tavLst>
                                    </p:anim>
                                    <p:anim calcmode="lin" valueType="num">
                                      <p:cBhvr>
                                        <p:cTn id="121" dur="250" fill="hold"/>
                                        <p:tgtEl>
                                          <p:spTgt spid="26"/>
                                        </p:tgtEl>
                                        <p:attrNameLst>
                                          <p:attrName>ppt_y</p:attrName>
                                        </p:attrNameLst>
                                      </p:cBhvr>
                                      <p:tavLst>
                                        <p:tav tm="0">
                                          <p:val>
                                            <p:strVal val="#ppt_y+.1"/>
                                          </p:val>
                                        </p:tav>
                                        <p:tav tm="100000">
                                          <p:val>
                                            <p:strVal val="#ppt_y"/>
                                          </p:val>
                                        </p:tav>
                                      </p:tavLst>
                                    </p:anim>
                                  </p:childTnLst>
                                </p:cTn>
                              </p:par>
                            </p:childTnLst>
                          </p:cTn>
                        </p:par>
                        <p:par>
                          <p:cTn id="122" fill="hold">
                            <p:stCondLst>
                              <p:cond delay="10000"/>
                            </p:stCondLst>
                            <p:childTnLst>
                              <p:par>
                                <p:cTn id="123" presetID="42" presetClass="entr" presetSubtype="0"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fade">
                                      <p:cBhvr>
                                        <p:cTn id="125" dur="250"/>
                                        <p:tgtEl>
                                          <p:spTgt spid="27"/>
                                        </p:tgtEl>
                                      </p:cBhvr>
                                    </p:animEffect>
                                    <p:anim calcmode="lin" valueType="num">
                                      <p:cBhvr>
                                        <p:cTn id="126" dur="250" fill="hold"/>
                                        <p:tgtEl>
                                          <p:spTgt spid="27"/>
                                        </p:tgtEl>
                                        <p:attrNameLst>
                                          <p:attrName>ppt_x</p:attrName>
                                        </p:attrNameLst>
                                      </p:cBhvr>
                                      <p:tavLst>
                                        <p:tav tm="0">
                                          <p:val>
                                            <p:strVal val="#ppt_x"/>
                                          </p:val>
                                        </p:tav>
                                        <p:tav tm="100000">
                                          <p:val>
                                            <p:strVal val="#ppt_x"/>
                                          </p:val>
                                        </p:tav>
                                      </p:tavLst>
                                    </p:anim>
                                    <p:anim calcmode="lin" valueType="num">
                                      <p:cBhvr>
                                        <p:cTn id="127" dur="250" fill="hold"/>
                                        <p:tgtEl>
                                          <p:spTgt spid="27"/>
                                        </p:tgtEl>
                                        <p:attrNameLst>
                                          <p:attrName>ppt_y</p:attrName>
                                        </p:attrNameLst>
                                      </p:cBhvr>
                                      <p:tavLst>
                                        <p:tav tm="0">
                                          <p:val>
                                            <p:strVal val="#ppt_y+.1"/>
                                          </p:val>
                                        </p:tav>
                                        <p:tav tm="100000">
                                          <p:val>
                                            <p:strVal val="#ppt_y"/>
                                          </p:val>
                                        </p:tav>
                                      </p:tavLst>
                                    </p:anim>
                                  </p:childTnLst>
                                </p:cTn>
                              </p:par>
                            </p:childTnLst>
                          </p:cTn>
                        </p:par>
                        <p:par>
                          <p:cTn id="128" fill="hold">
                            <p:stCondLst>
                              <p:cond delay="10500"/>
                            </p:stCondLst>
                            <p:childTnLst>
                              <p:par>
                                <p:cTn id="129" presetID="42"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250"/>
                                        <p:tgtEl>
                                          <p:spTgt spid="28"/>
                                        </p:tgtEl>
                                      </p:cBhvr>
                                    </p:animEffect>
                                    <p:anim calcmode="lin" valueType="num">
                                      <p:cBhvr>
                                        <p:cTn id="132" dur="250" fill="hold"/>
                                        <p:tgtEl>
                                          <p:spTgt spid="28"/>
                                        </p:tgtEl>
                                        <p:attrNameLst>
                                          <p:attrName>ppt_x</p:attrName>
                                        </p:attrNameLst>
                                      </p:cBhvr>
                                      <p:tavLst>
                                        <p:tav tm="0">
                                          <p:val>
                                            <p:strVal val="#ppt_x"/>
                                          </p:val>
                                        </p:tav>
                                        <p:tav tm="100000">
                                          <p:val>
                                            <p:strVal val="#ppt_x"/>
                                          </p:val>
                                        </p:tav>
                                      </p:tavLst>
                                    </p:anim>
                                    <p:anim calcmode="lin" valueType="num">
                                      <p:cBhvr>
                                        <p:cTn id="133" dur="250" fill="hold"/>
                                        <p:tgtEl>
                                          <p:spTgt spid="28"/>
                                        </p:tgtEl>
                                        <p:attrNameLst>
                                          <p:attrName>ppt_y</p:attrName>
                                        </p:attrNameLst>
                                      </p:cBhvr>
                                      <p:tavLst>
                                        <p:tav tm="0">
                                          <p:val>
                                            <p:strVal val="#ppt_y+.1"/>
                                          </p:val>
                                        </p:tav>
                                        <p:tav tm="100000">
                                          <p:val>
                                            <p:strVal val="#ppt_y"/>
                                          </p:val>
                                        </p:tav>
                                      </p:tavLst>
                                    </p:anim>
                                  </p:childTnLst>
                                </p:cTn>
                              </p:par>
                            </p:childTnLst>
                          </p:cTn>
                        </p:par>
                        <p:par>
                          <p:cTn id="134" fill="hold">
                            <p:stCondLst>
                              <p:cond delay="11000"/>
                            </p:stCondLst>
                            <p:childTnLst>
                              <p:par>
                                <p:cTn id="135" presetID="42" presetClass="entr" presetSubtype="0" fill="hold" grpId="0" nodeType="afterEffect">
                                  <p:stCondLst>
                                    <p:cond delay="0"/>
                                  </p:stCondLst>
                                  <p:childTnLst>
                                    <p:set>
                                      <p:cBhvr>
                                        <p:cTn id="136" dur="1" fill="hold">
                                          <p:stCondLst>
                                            <p:cond delay="0"/>
                                          </p:stCondLst>
                                        </p:cTn>
                                        <p:tgtEl>
                                          <p:spTgt spid="29"/>
                                        </p:tgtEl>
                                        <p:attrNameLst>
                                          <p:attrName>style.visibility</p:attrName>
                                        </p:attrNameLst>
                                      </p:cBhvr>
                                      <p:to>
                                        <p:strVal val="visible"/>
                                      </p:to>
                                    </p:set>
                                    <p:animEffect transition="in" filter="fade">
                                      <p:cBhvr>
                                        <p:cTn id="137" dur="250"/>
                                        <p:tgtEl>
                                          <p:spTgt spid="29"/>
                                        </p:tgtEl>
                                      </p:cBhvr>
                                    </p:animEffect>
                                    <p:anim calcmode="lin" valueType="num">
                                      <p:cBhvr>
                                        <p:cTn id="138" dur="250" fill="hold"/>
                                        <p:tgtEl>
                                          <p:spTgt spid="29"/>
                                        </p:tgtEl>
                                        <p:attrNameLst>
                                          <p:attrName>ppt_x</p:attrName>
                                        </p:attrNameLst>
                                      </p:cBhvr>
                                      <p:tavLst>
                                        <p:tav tm="0">
                                          <p:val>
                                            <p:strVal val="#ppt_x"/>
                                          </p:val>
                                        </p:tav>
                                        <p:tav tm="100000">
                                          <p:val>
                                            <p:strVal val="#ppt_x"/>
                                          </p:val>
                                        </p:tav>
                                      </p:tavLst>
                                    </p:anim>
                                    <p:anim calcmode="lin" valueType="num">
                                      <p:cBhvr>
                                        <p:cTn id="139" dur="250" fill="hold"/>
                                        <p:tgtEl>
                                          <p:spTgt spid="29"/>
                                        </p:tgtEl>
                                        <p:attrNameLst>
                                          <p:attrName>ppt_y</p:attrName>
                                        </p:attrNameLst>
                                      </p:cBhvr>
                                      <p:tavLst>
                                        <p:tav tm="0">
                                          <p:val>
                                            <p:strVal val="#ppt_y+.1"/>
                                          </p:val>
                                        </p:tav>
                                        <p:tav tm="100000">
                                          <p:val>
                                            <p:strVal val="#ppt_y"/>
                                          </p:val>
                                        </p:tav>
                                      </p:tavLst>
                                    </p:anim>
                                  </p:childTnLst>
                                </p:cTn>
                              </p:par>
                            </p:childTnLst>
                          </p:cTn>
                        </p:par>
                        <p:par>
                          <p:cTn id="140" fill="hold">
                            <p:stCondLst>
                              <p:cond delay="11500"/>
                            </p:stCondLst>
                            <p:childTnLst>
                              <p:par>
                                <p:cTn id="141" presetID="42" presetClass="entr" presetSubtype="0" fill="hold" nodeType="afterEffect">
                                  <p:stCondLst>
                                    <p:cond delay="0"/>
                                  </p:stCondLst>
                                  <p:childTnLst>
                                    <p:set>
                                      <p:cBhvr>
                                        <p:cTn id="142" dur="1" fill="hold">
                                          <p:stCondLst>
                                            <p:cond delay="0"/>
                                          </p:stCondLst>
                                        </p:cTn>
                                        <p:tgtEl>
                                          <p:spTgt spid="30"/>
                                        </p:tgtEl>
                                        <p:attrNameLst>
                                          <p:attrName>style.visibility</p:attrName>
                                        </p:attrNameLst>
                                      </p:cBhvr>
                                      <p:to>
                                        <p:strVal val="visible"/>
                                      </p:to>
                                    </p:set>
                                    <p:animEffect transition="in" filter="fade">
                                      <p:cBhvr>
                                        <p:cTn id="143" dur="250"/>
                                        <p:tgtEl>
                                          <p:spTgt spid="30"/>
                                        </p:tgtEl>
                                      </p:cBhvr>
                                    </p:animEffect>
                                    <p:anim calcmode="lin" valueType="num">
                                      <p:cBhvr>
                                        <p:cTn id="144" dur="250" fill="hold"/>
                                        <p:tgtEl>
                                          <p:spTgt spid="30"/>
                                        </p:tgtEl>
                                        <p:attrNameLst>
                                          <p:attrName>ppt_x</p:attrName>
                                        </p:attrNameLst>
                                      </p:cBhvr>
                                      <p:tavLst>
                                        <p:tav tm="0">
                                          <p:val>
                                            <p:strVal val="#ppt_x"/>
                                          </p:val>
                                        </p:tav>
                                        <p:tav tm="100000">
                                          <p:val>
                                            <p:strVal val="#ppt_x"/>
                                          </p:val>
                                        </p:tav>
                                      </p:tavLst>
                                    </p:anim>
                                    <p:anim calcmode="lin" valueType="num">
                                      <p:cBhvr>
                                        <p:cTn id="145" dur="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3" grpId="0" animBg="1"/>
      <p:bldP spid="14" grpId="0" animBg="1"/>
      <p:bldP spid="21" grpId="0"/>
      <p:bldP spid="22" grpId="0"/>
      <p:bldP spid="23" grpId="0"/>
      <p:bldP spid="24" grpId="0"/>
      <p:bldP spid="25" grpId="0"/>
      <p:bldP spid="26" grpId="0"/>
      <p:bldP spid="27" grpId="0"/>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3" name="组合 12"/>
          <p:cNvGrpSpPr/>
          <p:nvPr/>
        </p:nvGrpSpPr>
        <p:grpSpPr>
          <a:xfrm>
            <a:off x="2287295" y="2063733"/>
            <a:ext cx="8203288" cy="2435821"/>
            <a:chOff x="2933784" y="853564"/>
            <a:chExt cx="8203288" cy="2435821"/>
          </a:xfrm>
        </p:grpSpPr>
        <p:sp>
          <p:nvSpPr>
            <p:cNvPr id="14" name="18"/>
            <p:cNvSpPr>
              <a:spLocks noChangeArrowheads="1"/>
            </p:cNvSpPr>
            <p:nvPr>
              <p:custDataLst>
                <p:tags r:id="rId2"/>
              </p:custDataLst>
            </p:nvPr>
          </p:nvSpPr>
          <p:spPr bwMode="auto">
            <a:xfrm>
              <a:off x="5817841" y="1020742"/>
              <a:ext cx="1232474" cy="1477328"/>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9600" dirty="0">
                  <a:solidFill>
                    <a:schemeClr val="bg1"/>
                  </a:solidFill>
                  <a:latin typeface="华文新魏" panose="02010800040101010101" pitchFamily="2" charset="-122"/>
                  <a:ea typeface="华文新魏" panose="02010800040101010101" pitchFamily="2" charset="-122"/>
                  <a:cs typeface="宋体" panose="02010600030101010101" pitchFamily="2" charset="-122"/>
                </a:rPr>
                <a:t>谢</a:t>
              </a:r>
              <a:endParaRPr lang="en-US" altLang="zh-CN" sz="9600" dirty="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5" name="18"/>
            <p:cNvSpPr>
              <a:spLocks noChangeArrowheads="1"/>
            </p:cNvSpPr>
            <p:nvPr>
              <p:custDataLst>
                <p:tags r:id="rId3"/>
              </p:custDataLst>
            </p:nvPr>
          </p:nvSpPr>
          <p:spPr bwMode="auto">
            <a:xfrm>
              <a:off x="4389461" y="853564"/>
              <a:ext cx="1643572" cy="1862048"/>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2100" dirty="0">
                  <a:solidFill>
                    <a:schemeClr val="bg1"/>
                  </a:solidFill>
                  <a:latin typeface="华文新魏" panose="02010800040101010101" pitchFamily="2" charset="-122"/>
                  <a:ea typeface="华文新魏" panose="02010800040101010101" pitchFamily="2" charset="-122"/>
                  <a:cs typeface="宋体" panose="02010600030101010101" pitchFamily="2" charset="-122"/>
                </a:rPr>
                <a:t>谢</a:t>
              </a:r>
              <a:endParaRPr lang="en-US" altLang="zh-CN" sz="12100" dirty="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6" name="18"/>
            <p:cNvSpPr>
              <a:spLocks noChangeArrowheads="1"/>
            </p:cNvSpPr>
            <p:nvPr>
              <p:custDataLst>
                <p:tags r:id="rId4"/>
              </p:custDataLst>
            </p:nvPr>
          </p:nvSpPr>
          <p:spPr bwMode="auto">
            <a:xfrm>
              <a:off x="6831895" y="920134"/>
              <a:ext cx="1232474" cy="1769715"/>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1500" dirty="0">
                  <a:solidFill>
                    <a:schemeClr val="bg1"/>
                  </a:solidFill>
                  <a:latin typeface="华文新魏" panose="02010800040101010101" pitchFamily="2" charset="-122"/>
                  <a:ea typeface="华文新魏" panose="02010800040101010101" pitchFamily="2" charset="-122"/>
                  <a:cs typeface="宋体" panose="02010600030101010101" pitchFamily="2" charset="-122"/>
                </a:rPr>
                <a:t>观</a:t>
              </a:r>
              <a:endParaRPr lang="en-US" altLang="zh-CN" sz="11500" dirty="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7" name="18"/>
            <p:cNvSpPr>
              <a:spLocks noChangeArrowheads="1"/>
            </p:cNvSpPr>
            <p:nvPr>
              <p:custDataLst>
                <p:tags r:id="rId5"/>
              </p:custDataLst>
            </p:nvPr>
          </p:nvSpPr>
          <p:spPr bwMode="auto">
            <a:xfrm>
              <a:off x="7904660" y="901771"/>
              <a:ext cx="1232474" cy="1769715"/>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1500" dirty="0">
                  <a:solidFill>
                    <a:schemeClr val="bg1"/>
                  </a:solidFill>
                  <a:latin typeface="华文新魏" panose="02010800040101010101" pitchFamily="2" charset="-122"/>
                  <a:ea typeface="华文新魏" panose="02010800040101010101" pitchFamily="2" charset="-122"/>
                  <a:cs typeface="宋体" panose="02010600030101010101" pitchFamily="2" charset="-122"/>
                </a:rPr>
                <a:t>看</a:t>
              </a:r>
              <a:endParaRPr lang="en-US" altLang="zh-CN" sz="11500" dirty="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8" name="18"/>
            <p:cNvSpPr>
              <a:spLocks noChangeArrowheads="1"/>
            </p:cNvSpPr>
            <p:nvPr>
              <p:custDataLst>
                <p:tags r:id="rId6"/>
              </p:custDataLst>
            </p:nvPr>
          </p:nvSpPr>
          <p:spPr bwMode="auto">
            <a:xfrm>
              <a:off x="2933784" y="1064203"/>
              <a:ext cx="2174487" cy="1862048"/>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2100" dirty="0">
                  <a:solidFill>
                    <a:schemeClr val="bg1"/>
                  </a:solidFill>
                  <a:latin typeface="华文新魏" panose="02010800040101010101" pitchFamily="2" charset="-122"/>
                  <a:ea typeface="华文新魏" panose="02010800040101010101" pitchFamily="2" charset="-122"/>
                  <a:cs typeface="宋体" panose="02010600030101010101" pitchFamily="2" charset="-122"/>
                </a:rPr>
                <a:t>“</a:t>
              </a:r>
              <a:endParaRPr lang="en-US" altLang="zh-CN" sz="12100" dirty="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9" name="18"/>
            <p:cNvSpPr>
              <a:spLocks noChangeArrowheads="1"/>
            </p:cNvSpPr>
            <p:nvPr>
              <p:custDataLst>
                <p:tags r:id="rId7"/>
              </p:custDataLst>
            </p:nvPr>
          </p:nvSpPr>
          <p:spPr bwMode="auto">
            <a:xfrm>
              <a:off x="8572340" y="1058005"/>
              <a:ext cx="2564732" cy="2231380"/>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4500" dirty="0">
                  <a:solidFill>
                    <a:schemeClr val="bg1"/>
                  </a:solidFill>
                  <a:latin typeface="华文新魏" panose="02010800040101010101" pitchFamily="2" charset="-122"/>
                  <a:ea typeface="华文新魏" panose="02010800040101010101" pitchFamily="2" charset="-122"/>
                  <a:cs typeface="宋体" panose="02010600030101010101" pitchFamily="2" charset="-122"/>
                </a:rPr>
                <a:t>”</a:t>
              </a:r>
              <a:endParaRPr lang="en-US" altLang="zh-CN" sz="14500" dirty="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grpSp>
      <p:sp>
        <p:nvSpPr>
          <p:cNvPr id="20" name="文本框 19"/>
          <p:cNvSpPr txBox="1"/>
          <p:nvPr/>
        </p:nvSpPr>
        <p:spPr>
          <a:xfrm>
            <a:off x="3354612" y="3836126"/>
            <a:ext cx="5702302" cy="535531"/>
          </a:xfrm>
          <a:prstGeom prst="rect">
            <a:avLst/>
          </a:prstGeom>
          <a:noFill/>
        </p:spPr>
        <p:txBody>
          <a:bodyPr wrap="square" rtlCol="0">
            <a:spAutoFit/>
          </a:bodyPr>
          <a:lstStyle/>
          <a:p>
            <a:pPr algn="ctr">
              <a:lnSpc>
                <a:spcPct val="120000"/>
              </a:lnSpc>
            </a:pPr>
            <a:r>
              <a:rPr lang="en-US" altLang="zh-CN" sz="1200" dirty="0">
                <a:solidFill>
                  <a:schemeClr val="bg1"/>
                </a:solidFill>
                <a:latin typeface="华文新魏" panose="02010800040101010101" pitchFamily="2" charset="-122"/>
                <a:ea typeface="华文新魏" panose="02010800040101010101" pitchFamily="2" charset="-122"/>
              </a:rPr>
              <a:t>The user can demonstrate on a projector or computer, or print the presentation and make it into a film to be used in a wider field</a:t>
            </a:r>
            <a:endParaRPr lang="en-US" altLang="zh-CN" sz="1200" dirty="0">
              <a:solidFill>
                <a:schemeClr val="bg1"/>
              </a:solidFill>
              <a:latin typeface="华文新魏" panose="02010800040101010101" pitchFamily="2" charset="-122"/>
              <a:ea typeface="华文新魏" panose="02010800040101010101" pitchFamily="2" charset="-122"/>
            </a:endParaRPr>
          </a:p>
        </p:txBody>
      </p:sp>
      <p:sp>
        <p:nvSpPr>
          <p:cNvPr id="21" name="矩形: 圆角 10"/>
          <p:cNvSpPr/>
          <p:nvPr/>
        </p:nvSpPr>
        <p:spPr>
          <a:xfrm>
            <a:off x="5004989" y="4551291"/>
            <a:ext cx="2401550" cy="417271"/>
          </a:xfrm>
          <a:prstGeom prst="roundRect">
            <a:avLst>
              <a:gd name="adj" fmla="val 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汉仪夏日体W" panose="00020600040101010101" pitchFamily="18" charset="-122"/>
              <a:ea typeface="汉仪夏日体W" panose="00020600040101010101" pitchFamily="18" charset="-122"/>
            </a:endParaRPr>
          </a:p>
        </p:txBody>
      </p:sp>
      <p:sp>
        <p:nvSpPr>
          <p:cNvPr id="22" name="文本框 21"/>
          <p:cNvSpPr txBox="1"/>
          <p:nvPr/>
        </p:nvSpPr>
        <p:spPr>
          <a:xfrm>
            <a:off x="5386612" y="4556550"/>
            <a:ext cx="1638302" cy="371064"/>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600" dirty="0">
                <a:solidFill>
                  <a:schemeClr val="bg1"/>
                </a:solidFill>
                <a:latin typeface="华文新魏" panose="02010800040101010101" pitchFamily="2" charset="-122"/>
                <a:ea typeface="华文新魏" panose="02010800040101010101" pitchFamily="2" charset="-122"/>
              </a:rPr>
              <a:t>汇报人：通用名</a:t>
            </a:r>
            <a:endParaRPr lang="en-US" altLang="zh-CN" sz="1600" dirty="0">
              <a:solidFill>
                <a:schemeClr val="bg1"/>
              </a:solidFill>
              <a:latin typeface="华文新魏" panose="02010800040101010101" pitchFamily="2" charset="-122"/>
              <a:ea typeface="华文新魏" panose="02010800040101010101" pitchFamily="2" charset="-122"/>
            </a:endParaRPr>
          </a:p>
        </p:txBody>
      </p:sp>
      <p:sp>
        <p:nvSpPr>
          <p:cNvPr id="23" name="文本框 22"/>
          <p:cNvSpPr txBox="1"/>
          <p:nvPr/>
        </p:nvSpPr>
        <p:spPr>
          <a:xfrm>
            <a:off x="3294742" y="2023148"/>
            <a:ext cx="5892798" cy="707886"/>
          </a:xfrm>
          <a:prstGeom prst="rect">
            <a:avLst/>
          </a:prstGeom>
          <a:noFill/>
        </p:spPr>
        <p:txBody>
          <a:bodyPr wrap="none" rtlCol="0">
            <a:prstTxWarp prst="textArchUp">
              <a:avLst/>
            </a:prstTxWarp>
            <a:spAutoFit/>
          </a:bodyPr>
          <a:lstStyle/>
          <a:p>
            <a:pPr algn="ctr"/>
            <a:r>
              <a:rPr lang="en-US" altLang="zh-CN" sz="6000" dirty="0">
                <a:solidFill>
                  <a:schemeClr val="bg1"/>
                </a:solidFill>
                <a:latin typeface="Forte" panose="03060902040502070203" pitchFamily="66" charset="0"/>
                <a:ea typeface="汉仪夏日体W" panose="00020600040101010101" pitchFamily="18" charset="-122"/>
              </a:rPr>
              <a:t>CHRISTMAS PLANNING</a:t>
            </a:r>
            <a:endParaRPr lang="zh-CN" altLang="en-US" sz="6000" dirty="0">
              <a:solidFill>
                <a:schemeClr val="bg1"/>
              </a:solidFill>
              <a:latin typeface="Forte" panose="03060902040502070203" pitchFamily="66" charset="0"/>
              <a:ea typeface="汉仪夏日体W"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Effect transition="in" filter="fade">
                                      <p:cBhvr>
                                        <p:cTn id="13" dur="1000"/>
                                        <p:tgtEl>
                                          <p:spTgt spid="13"/>
                                        </p:tgtEl>
                                      </p:cBhvr>
                                    </p:animEffect>
                                  </p:childTnLst>
                                </p:cTn>
                              </p:par>
                            </p:childTnLst>
                          </p:cTn>
                        </p:par>
                        <p:par>
                          <p:cTn id="14" fill="hold">
                            <p:stCondLst>
                              <p:cond delay="2000"/>
                            </p:stCondLst>
                            <p:childTnLst>
                              <p:par>
                                <p:cTn id="15" presetID="14" presetClass="entr" presetSubtype="1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par>
                          <p:cTn id="18" fill="hold">
                            <p:stCondLst>
                              <p:cond delay="2500"/>
                            </p:stCondLst>
                            <p:childTnLst>
                              <p:par>
                                <p:cTn id="19" presetID="53" presetClass="entr" presetSubtype="16"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3790463" y="1613222"/>
            <a:ext cx="1179252" cy="2899992"/>
          </a:xfrm>
          <a:prstGeom prst="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400" spc="300" dirty="0">
                <a:latin typeface="华文新魏" panose="02010800040101010101" pitchFamily="2" charset="-122"/>
                <a:ea typeface="华文新魏" panose="02010800040101010101" pitchFamily="2" charset="-122"/>
              </a:rPr>
              <a:t>第一章</a:t>
            </a:r>
            <a:endParaRPr lang="zh-CN" altLang="en-US" sz="4400" spc="300" dirty="0">
              <a:latin typeface="华文新魏" panose="02010800040101010101" pitchFamily="2" charset="-122"/>
              <a:ea typeface="华文新魏" panose="02010800040101010101" pitchFamily="2" charset="-122"/>
            </a:endParaRPr>
          </a:p>
        </p:txBody>
      </p:sp>
      <p:sp>
        <p:nvSpPr>
          <p:cNvPr id="13" name="矩形 12"/>
          <p:cNvSpPr/>
          <p:nvPr/>
        </p:nvSpPr>
        <p:spPr>
          <a:xfrm>
            <a:off x="5432397" y="2309349"/>
            <a:ext cx="3805204" cy="707886"/>
          </a:xfrm>
          <a:prstGeom prst="rect">
            <a:avLst/>
          </a:prstGeom>
        </p:spPr>
        <p:txBody>
          <a:bodyPr wrap="square" lIns="0" tIns="0" rIns="0" bIns="0">
            <a:spAutoFit/>
          </a:bodyPr>
          <a:lstStyle/>
          <a:p>
            <a:pPr>
              <a:spcBef>
                <a:spcPct val="50000"/>
              </a:spcBef>
            </a:pPr>
            <a:r>
              <a:rPr lang="zh-CN" altLang="en-US" sz="4600" dirty="0">
                <a:solidFill>
                  <a:schemeClr val="bg1"/>
                </a:solidFill>
                <a:latin typeface="华文新魏" panose="02010800040101010101" pitchFamily="2" charset="-122"/>
                <a:ea typeface="华文新魏" panose="02010800040101010101" pitchFamily="2" charset="-122"/>
              </a:rPr>
              <a:t>活动流程简介</a:t>
            </a:r>
            <a:endParaRPr lang="zh-CN" altLang="en-US" sz="4600" dirty="0">
              <a:solidFill>
                <a:schemeClr val="bg1"/>
              </a:solidFill>
              <a:latin typeface="华文新魏" panose="02010800040101010101" pitchFamily="2" charset="-122"/>
              <a:ea typeface="华文新魏" panose="02010800040101010101" pitchFamily="2" charset="-122"/>
            </a:endParaRPr>
          </a:p>
        </p:txBody>
      </p:sp>
      <p:sp>
        <p:nvSpPr>
          <p:cNvPr id="14" name="TextBox 11"/>
          <p:cNvSpPr txBox="1"/>
          <p:nvPr/>
        </p:nvSpPr>
        <p:spPr>
          <a:xfrm>
            <a:off x="5420724" y="3207506"/>
            <a:ext cx="3570208" cy="276999"/>
          </a:xfrm>
          <a:prstGeom prst="rect">
            <a:avLst/>
          </a:prstGeom>
          <a:noFill/>
        </p:spPr>
        <p:txBody>
          <a:bodyPr wrap="none">
            <a:spAutoFit/>
          </a:bodyPr>
          <a:lstStyle/>
          <a:p>
            <a:pPr marL="0" lvl="1">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5" name="TextBox 11"/>
          <p:cNvSpPr txBox="1"/>
          <p:nvPr/>
        </p:nvSpPr>
        <p:spPr>
          <a:xfrm>
            <a:off x="5420724" y="3449049"/>
            <a:ext cx="3570208" cy="276999"/>
          </a:xfrm>
          <a:prstGeom prst="rect">
            <a:avLst/>
          </a:prstGeom>
          <a:noFill/>
        </p:spPr>
        <p:txBody>
          <a:bodyPr wrap="none">
            <a:spAutoFit/>
          </a:bodyPr>
          <a:lstStyle/>
          <a:p>
            <a:pPr marL="0" lvl="1">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cxnSp>
        <p:nvCxnSpPr>
          <p:cNvPr id="16" name="直接连接符 15"/>
          <p:cNvCxnSpPr/>
          <p:nvPr/>
        </p:nvCxnSpPr>
        <p:spPr>
          <a:xfrm>
            <a:off x="5282839" y="3077085"/>
            <a:ext cx="3757521"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6" presetClass="entr" presetSubtype="37"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outVertical)">
                                      <p:cBhvr>
                                        <p:cTn id="17" dur="500"/>
                                        <p:tgtEl>
                                          <p:spTgt spid="16"/>
                                        </p:tgtEl>
                                      </p:cBhvr>
                                    </p:animEffect>
                                  </p:childTnLst>
                                </p:cTn>
                              </p:par>
                            </p:childTnLst>
                          </p:cTn>
                        </p:par>
                        <p:par>
                          <p:cTn id="18" fill="hold">
                            <p:stCondLst>
                              <p:cond delay="2500"/>
                            </p:stCondLst>
                            <p:childTnLst>
                              <p:par>
                                <p:cTn id="19" presetID="23" presetClass="entr" presetSubtype="3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4*#ppt_w"/>
                                          </p:val>
                                        </p:tav>
                                        <p:tav tm="100000">
                                          <p:val>
                                            <p:strVal val="#ppt_w"/>
                                          </p:val>
                                        </p:tav>
                                      </p:tavLst>
                                    </p:anim>
                                    <p:anim calcmode="lin" valueType="num">
                                      <p:cBhvr>
                                        <p:cTn id="22" dur="500" fill="hold"/>
                                        <p:tgtEl>
                                          <p:spTgt spid="13"/>
                                        </p:tgtEl>
                                        <p:attrNameLst>
                                          <p:attrName>ppt_h</p:attrName>
                                        </p:attrNameLst>
                                      </p:cBhvr>
                                      <p:tavLst>
                                        <p:tav tm="0">
                                          <p:val>
                                            <p:strVal val="4*#ppt_h"/>
                                          </p:val>
                                        </p:tav>
                                        <p:tav tm="100000">
                                          <p:val>
                                            <p:strVal val="#ppt_h"/>
                                          </p:val>
                                        </p:tav>
                                      </p:tavLst>
                                    </p:anim>
                                  </p:childTnLst>
                                </p:cTn>
                              </p:par>
                            </p:childTnLst>
                          </p:cTn>
                        </p:par>
                        <p:par>
                          <p:cTn id="23" fill="hold">
                            <p:stCondLst>
                              <p:cond delay="3000"/>
                            </p:stCondLst>
                            <p:childTnLst>
                              <p:par>
                                <p:cTn id="24" presetID="1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p:tgtEl>
                                          <p:spTgt spid="14"/>
                                        </p:tgtEl>
                                        <p:attrNameLst>
                                          <p:attrName>ppt_x</p:attrName>
                                        </p:attrNameLst>
                                      </p:cBhvr>
                                      <p:tavLst>
                                        <p:tav tm="0">
                                          <p:val>
                                            <p:strVal val="#ppt_x-#ppt_w*1.125000"/>
                                          </p:val>
                                        </p:tav>
                                        <p:tav tm="100000">
                                          <p:val>
                                            <p:strVal val="#ppt_x"/>
                                          </p:val>
                                        </p:tav>
                                      </p:tavLst>
                                    </p:anim>
                                    <p:animEffect transition="in" filter="wipe(right)">
                                      <p:cBhvr>
                                        <p:cTn id="27" dur="500"/>
                                        <p:tgtEl>
                                          <p:spTgt spid="14"/>
                                        </p:tgtEl>
                                      </p:cBhvr>
                                    </p:animEffect>
                                  </p:childTnLst>
                                </p:cTn>
                              </p:par>
                            </p:childTnLst>
                          </p:cTn>
                        </p:par>
                        <p:par>
                          <p:cTn id="28" fill="hold">
                            <p:stCondLst>
                              <p:cond delay="350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431416" y="2210006"/>
            <a:ext cx="9760490" cy="3463886"/>
            <a:chOff x="729928" y="1384450"/>
            <a:chExt cx="7794021" cy="2766009"/>
          </a:xfrm>
          <a:noFill/>
        </p:grpSpPr>
        <p:grpSp>
          <p:nvGrpSpPr>
            <p:cNvPr id="6" name="组合 5"/>
            <p:cNvGrpSpPr/>
            <p:nvPr/>
          </p:nvGrpSpPr>
          <p:grpSpPr>
            <a:xfrm>
              <a:off x="761775" y="2196656"/>
              <a:ext cx="7452586" cy="1025288"/>
              <a:chOff x="1015699" y="2928875"/>
              <a:chExt cx="9936781" cy="1367050"/>
            </a:xfrm>
            <a:grpFill/>
          </p:grpSpPr>
          <p:cxnSp>
            <p:nvCxnSpPr>
              <p:cNvPr id="26" name="Straight Connector 31"/>
              <p:cNvCxnSpPr/>
              <p:nvPr/>
            </p:nvCxnSpPr>
            <p:spPr>
              <a:xfrm flipV="1">
                <a:off x="1015699" y="3621611"/>
                <a:ext cx="9936781" cy="1"/>
              </a:xfrm>
              <a:prstGeom prst="line">
                <a:avLst/>
              </a:prstGeom>
              <a:grpFill/>
              <a:ln w="13970">
                <a:solidFill>
                  <a:schemeClr val="bg1"/>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27" name="Straight Connector 31"/>
              <p:cNvCxnSpPr/>
              <p:nvPr/>
            </p:nvCxnSpPr>
            <p:spPr>
              <a:xfrm flipV="1">
                <a:off x="2311076" y="2928875"/>
                <a:ext cx="7039" cy="696490"/>
              </a:xfrm>
              <a:prstGeom prst="line">
                <a:avLst/>
              </a:prstGeom>
              <a:grpFill/>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Oval 5"/>
              <p:cNvSpPr/>
              <p:nvPr/>
            </p:nvSpPr>
            <p:spPr>
              <a:xfrm>
                <a:off x="2247244" y="3561532"/>
                <a:ext cx="127665" cy="127665"/>
              </a:xfrm>
              <a:prstGeom prst="ellipse">
                <a:avLst/>
              </a:prstGeom>
              <a:grpFill/>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solidFill>
                </a:endParaRPr>
              </a:p>
            </p:txBody>
          </p:sp>
          <p:cxnSp>
            <p:nvCxnSpPr>
              <p:cNvPr id="29" name="Straight Connector 31"/>
              <p:cNvCxnSpPr/>
              <p:nvPr/>
            </p:nvCxnSpPr>
            <p:spPr>
              <a:xfrm flipV="1">
                <a:off x="7265810" y="2928875"/>
                <a:ext cx="7039" cy="696490"/>
              </a:xfrm>
              <a:prstGeom prst="line">
                <a:avLst/>
              </a:prstGeom>
              <a:grpFill/>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Oval 5"/>
              <p:cNvSpPr/>
              <p:nvPr/>
            </p:nvSpPr>
            <p:spPr>
              <a:xfrm>
                <a:off x="7201978" y="3561532"/>
                <a:ext cx="127665" cy="127665"/>
              </a:xfrm>
              <a:prstGeom prst="ellipse">
                <a:avLst/>
              </a:prstGeom>
              <a:grpFill/>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solidFill>
                </a:endParaRPr>
              </a:p>
            </p:txBody>
          </p:sp>
          <p:cxnSp>
            <p:nvCxnSpPr>
              <p:cNvPr id="31" name="Straight Connector 31"/>
              <p:cNvCxnSpPr/>
              <p:nvPr/>
            </p:nvCxnSpPr>
            <p:spPr>
              <a:xfrm flipV="1">
                <a:off x="4777173" y="3599435"/>
                <a:ext cx="7039" cy="696490"/>
              </a:xfrm>
              <a:prstGeom prst="line">
                <a:avLst/>
              </a:prstGeom>
              <a:grpFill/>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Oval 5"/>
              <p:cNvSpPr/>
              <p:nvPr/>
            </p:nvSpPr>
            <p:spPr>
              <a:xfrm>
                <a:off x="4713341" y="3561532"/>
                <a:ext cx="127665" cy="127665"/>
              </a:xfrm>
              <a:prstGeom prst="ellipse">
                <a:avLst/>
              </a:prstGeom>
              <a:grpFill/>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solidFill>
                </a:endParaRPr>
              </a:p>
            </p:txBody>
          </p:sp>
          <p:cxnSp>
            <p:nvCxnSpPr>
              <p:cNvPr id="33" name="Straight Connector 31"/>
              <p:cNvCxnSpPr/>
              <p:nvPr/>
            </p:nvCxnSpPr>
            <p:spPr>
              <a:xfrm flipV="1">
                <a:off x="9743294" y="3599435"/>
                <a:ext cx="7039" cy="696490"/>
              </a:xfrm>
              <a:prstGeom prst="line">
                <a:avLst/>
              </a:prstGeom>
              <a:grpFill/>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Oval 5"/>
              <p:cNvSpPr/>
              <p:nvPr/>
            </p:nvSpPr>
            <p:spPr>
              <a:xfrm>
                <a:off x="9679462" y="3561532"/>
                <a:ext cx="127665" cy="127665"/>
              </a:xfrm>
              <a:prstGeom prst="ellipse">
                <a:avLst/>
              </a:prstGeom>
              <a:grpFill/>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solidFill>
                </a:endParaRPr>
              </a:p>
            </p:txBody>
          </p:sp>
        </p:grpSp>
        <p:sp>
          <p:nvSpPr>
            <p:cNvPr id="7" name="矩形 6"/>
            <p:cNvSpPr/>
            <p:nvPr/>
          </p:nvSpPr>
          <p:spPr>
            <a:xfrm>
              <a:off x="2293841" y="1523838"/>
              <a:ext cx="2504854" cy="800795"/>
            </a:xfrm>
            <a:prstGeom prst="rect">
              <a:avLst/>
            </a:prstGeom>
            <a:grpFill/>
            <a:ln>
              <a:noFill/>
            </a:ln>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2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endParaRPr lang="zh-CN" altLang="en-US" sz="12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2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矩形 8"/>
            <p:cNvSpPr/>
            <p:nvPr/>
          </p:nvSpPr>
          <p:spPr>
            <a:xfrm>
              <a:off x="6019095" y="1523838"/>
              <a:ext cx="2504854" cy="800795"/>
            </a:xfrm>
            <a:prstGeom prst="rect">
              <a:avLst/>
            </a:prstGeom>
            <a:grpFill/>
            <a:ln>
              <a:noFill/>
            </a:ln>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2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endParaRPr lang="zh-CN" altLang="en-US" sz="12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2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矩形 9"/>
            <p:cNvSpPr/>
            <p:nvPr/>
          </p:nvSpPr>
          <p:spPr>
            <a:xfrm>
              <a:off x="729928" y="3221944"/>
              <a:ext cx="2504854" cy="800795"/>
            </a:xfrm>
            <a:prstGeom prst="rect">
              <a:avLst/>
            </a:prstGeom>
            <a:grpFill/>
            <a:ln>
              <a:noFill/>
            </a:ln>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2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endParaRPr lang="zh-CN" altLang="en-US" sz="12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2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矩形 12"/>
            <p:cNvSpPr/>
            <p:nvPr/>
          </p:nvSpPr>
          <p:spPr>
            <a:xfrm>
              <a:off x="4312308" y="3221944"/>
              <a:ext cx="2504854" cy="800795"/>
            </a:xfrm>
            <a:prstGeom prst="rect">
              <a:avLst/>
            </a:prstGeom>
            <a:grpFill/>
            <a:ln>
              <a:noFill/>
            </a:ln>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2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endParaRPr lang="zh-CN" altLang="en-US" sz="12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2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4" name="组合 13"/>
            <p:cNvGrpSpPr/>
            <p:nvPr/>
          </p:nvGrpSpPr>
          <p:grpSpPr>
            <a:xfrm>
              <a:off x="1262027" y="1384450"/>
              <a:ext cx="938264" cy="940162"/>
              <a:chOff x="1262027" y="1384450"/>
              <a:chExt cx="938264" cy="940162"/>
            </a:xfrm>
            <a:grpFill/>
          </p:grpSpPr>
          <p:sp>
            <p:nvSpPr>
              <p:cNvPr id="24"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pFill/>
              <a:ln w="25400" cap="flat" cmpd="sng" algn="ctr">
                <a:solidFill>
                  <a:schemeClr val="bg1"/>
                </a:solidFill>
                <a:prstDash val="solid"/>
              </a:ln>
              <a:effectLst/>
            </p:spPr>
            <p:txBody>
              <a:bodyPr anchor="ctr"/>
              <a:lstStyle/>
              <a:p>
                <a:pPr algn="ctr" fontAlgn="base">
                  <a:spcBef>
                    <a:spcPct val="0"/>
                  </a:spcBef>
                  <a:spcAft>
                    <a:spcPct val="0"/>
                  </a:spcAft>
                  <a:defRPr/>
                </a:pPr>
                <a:endParaRPr lang="zh-CN" altLang="en-US" sz="2800" kern="0">
                  <a:solidFill>
                    <a:schemeClr val="bg1"/>
                  </a:solidFill>
                  <a:latin typeface="Arial" panose="020B0604020202020204"/>
                </a:endParaRPr>
              </a:p>
            </p:txBody>
          </p:sp>
          <p:sp>
            <p:nvSpPr>
              <p:cNvPr id="25" name="TextBox 25"/>
              <p:cNvSpPr txBox="1"/>
              <p:nvPr/>
            </p:nvSpPr>
            <p:spPr>
              <a:xfrm>
                <a:off x="1410142" y="1664221"/>
                <a:ext cx="720919" cy="417806"/>
              </a:xfrm>
              <a:prstGeom prst="rect">
                <a:avLst/>
              </a:prstGeom>
              <a:grpFill/>
              <a:ln>
                <a:noFill/>
              </a:ln>
            </p:spPr>
            <p:txBody>
              <a:bodyPr wrap="non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980226" y="1384450"/>
              <a:ext cx="938264" cy="940162"/>
              <a:chOff x="1262027" y="1384450"/>
              <a:chExt cx="938264" cy="940162"/>
            </a:xfrm>
            <a:grpFill/>
          </p:grpSpPr>
          <p:sp>
            <p:nvSpPr>
              <p:cNvPr id="22"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pFill/>
              <a:ln w="25400" cap="flat" cmpd="sng" algn="ctr">
                <a:solidFill>
                  <a:schemeClr val="bg1"/>
                </a:solidFill>
                <a:prstDash val="solid"/>
              </a:ln>
              <a:effectLst/>
            </p:spPr>
            <p:txBody>
              <a:bodyPr anchor="ctr"/>
              <a:lstStyle/>
              <a:p>
                <a:pPr algn="ctr" fontAlgn="base">
                  <a:spcBef>
                    <a:spcPct val="0"/>
                  </a:spcBef>
                  <a:spcAft>
                    <a:spcPct val="0"/>
                  </a:spcAft>
                  <a:defRPr/>
                </a:pPr>
                <a:endParaRPr lang="zh-CN" altLang="en-US" sz="2800" kern="0">
                  <a:solidFill>
                    <a:schemeClr val="bg1"/>
                  </a:solidFill>
                  <a:latin typeface="Arial" panose="020B0604020202020204"/>
                </a:endParaRPr>
              </a:p>
            </p:txBody>
          </p:sp>
          <p:sp>
            <p:nvSpPr>
              <p:cNvPr id="23" name="TextBox 28"/>
              <p:cNvSpPr txBox="1"/>
              <p:nvPr/>
            </p:nvSpPr>
            <p:spPr>
              <a:xfrm>
                <a:off x="1410142" y="1664221"/>
                <a:ext cx="720919" cy="417806"/>
              </a:xfrm>
              <a:prstGeom prst="rect">
                <a:avLst/>
              </a:prstGeom>
              <a:grpFill/>
              <a:ln>
                <a:noFill/>
              </a:ln>
            </p:spPr>
            <p:txBody>
              <a:bodyPr wrap="non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113749" y="3210297"/>
              <a:ext cx="938264" cy="940162"/>
              <a:chOff x="1262027" y="1384450"/>
              <a:chExt cx="938264" cy="940162"/>
            </a:xfrm>
            <a:grpFill/>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pFill/>
              <a:ln w="25400" cap="flat" cmpd="sng" algn="ctr">
                <a:solidFill>
                  <a:schemeClr val="bg1"/>
                </a:solidFill>
                <a:prstDash val="solid"/>
              </a:ln>
              <a:effectLst/>
            </p:spPr>
            <p:txBody>
              <a:bodyPr anchor="ctr"/>
              <a:lstStyle/>
              <a:p>
                <a:pPr algn="ctr" fontAlgn="base">
                  <a:spcBef>
                    <a:spcPct val="0"/>
                  </a:spcBef>
                  <a:spcAft>
                    <a:spcPct val="0"/>
                  </a:spcAft>
                  <a:defRPr/>
                </a:pPr>
                <a:endParaRPr lang="zh-CN" altLang="en-US" sz="2800" kern="0">
                  <a:solidFill>
                    <a:schemeClr val="bg1"/>
                  </a:solidFill>
                  <a:latin typeface="Arial" panose="020B0604020202020204"/>
                </a:endParaRPr>
              </a:p>
            </p:txBody>
          </p:sp>
          <p:sp>
            <p:nvSpPr>
              <p:cNvPr id="21" name="TextBox 31"/>
              <p:cNvSpPr txBox="1"/>
              <p:nvPr/>
            </p:nvSpPr>
            <p:spPr>
              <a:xfrm>
                <a:off x="1410142" y="1664221"/>
                <a:ext cx="720919" cy="417806"/>
              </a:xfrm>
              <a:prstGeom prst="rect">
                <a:avLst/>
              </a:prstGeom>
              <a:grpFill/>
              <a:ln>
                <a:noFill/>
              </a:ln>
            </p:spPr>
            <p:txBody>
              <a:bodyPr wrap="non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6835996" y="3210297"/>
              <a:ext cx="938264" cy="940162"/>
              <a:chOff x="1262027" y="1384450"/>
              <a:chExt cx="938264" cy="940162"/>
            </a:xfrm>
            <a:grpFill/>
          </p:grpSpPr>
          <p:sp>
            <p:nvSpPr>
              <p:cNvPr id="18"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pFill/>
              <a:ln w="25400" cap="flat" cmpd="sng" algn="ctr">
                <a:solidFill>
                  <a:schemeClr val="bg1"/>
                </a:solidFill>
                <a:prstDash val="solid"/>
              </a:ln>
              <a:effectLst/>
            </p:spPr>
            <p:txBody>
              <a:bodyPr anchor="ctr"/>
              <a:lstStyle/>
              <a:p>
                <a:pPr algn="ctr" fontAlgn="base">
                  <a:spcBef>
                    <a:spcPct val="0"/>
                  </a:spcBef>
                  <a:spcAft>
                    <a:spcPct val="0"/>
                  </a:spcAft>
                  <a:defRPr/>
                </a:pPr>
                <a:endParaRPr lang="zh-CN" altLang="en-US" sz="2800" kern="0">
                  <a:solidFill>
                    <a:schemeClr val="bg1"/>
                  </a:solidFill>
                  <a:latin typeface="Arial" panose="020B0604020202020204"/>
                </a:endParaRPr>
              </a:p>
            </p:txBody>
          </p:sp>
          <p:sp>
            <p:nvSpPr>
              <p:cNvPr id="19" name="TextBox 34"/>
              <p:cNvSpPr txBox="1"/>
              <p:nvPr/>
            </p:nvSpPr>
            <p:spPr>
              <a:xfrm>
                <a:off x="1410142" y="1664221"/>
                <a:ext cx="720919" cy="417806"/>
              </a:xfrm>
              <a:prstGeom prst="rect">
                <a:avLst/>
              </a:prstGeom>
              <a:grpFill/>
              <a:ln>
                <a:noFill/>
              </a:ln>
            </p:spPr>
            <p:txBody>
              <a:bodyPr wrap="non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0-#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箭头1"/>
          <p:cNvSpPr>
            <a:spLocks noChangeArrowheads="1"/>
          </p:cNvSpPr>
          <p:nvPr/>
        </p:nvSpPr>
        <p:spPr bwMode="ltGray">
          <a:xfrm>
            <a:off x="1078818" y="2577525"/>
            <a:ext cx="2184400" cy="3303587"/>
          </a:xfrm>
          <a:prstGeom prst="flowChartOffpageConnector">
            <a:avLst/>
          </a:prstGeom>
          <a:noFill/>
          <a:ln w="3175" cap="flat" cmpd="sng" algn="ctr">
            <a:solidFill>
              <a:schemeClr val="bg1"/>
            </a:solidFill>
            <a:prstDash val="solid"/>
          </a:ln>
          <a:effectLst/>
        </p:spPr>
        <p:txBody>
          <a:bodyPr anchor="ct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点击添加文字</a:t>
            </a:r>
            <a:endParaRPr kumimoji="0" lang="en-US" altLang="zh-CN" sz="1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a:p>
            <a:pPr algn="ctr" fontAlgn="base">
              <a:lnSpc>
                <a:spcPct val="150000"/>
              </a:lnSpc>
              <a:spcBef>
                <a:spcPct val="0"/>
              </a:spcBef>
              <a:spcAft>
                <a:spcPct val="0"/>
              </a:spcAft>
              <a:defRPr/>
            </a:pPr>
            <a:r>
              <a:rPr lang="zh-CN" altLang="en-US" sz="1600" kern="0" dirty="0">
                <a:solidFill>
                  <a:schemeClr val="bg1"/>
                </a:solidFill>
                <a:latin typeface="微软雅黑" panose="020B0503020204020204" pitchFamily="34" charset="-122"/>
                <a:ea typeface="微软雅黑" panose="020B0503020204020204" pitchFamily="34" charset="-122"/>
              </a:rPr>
              <a:t>点击添加文字</a:t>
            </a:r>
            <a:endParaRPr lang="en-US" altLang="zh-CN" sz="1600" kern="0" dirty="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dirty="0">
                <a:solidFill>
                  <a:schemeClr val="bg1"/>
                </a:solidFill>
                <a:latin typeface="微软雅黑" panose="020B0503020204020204" pitchFamily="34" charset="-122"/>
                <a:ea typeface="微软雅黑" panose="020B0503020204020204" pitchFamily="34" charset="-122"/>
              </a:rPr>
              <a:t>点击添加文字</a:t>
            </a:r>
            <a:endParaRPr lang="en-US" altLang="zh-CN" sz="1600" kern="0" dirty="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dirty="0">
                <a:solidFill>
                  <a:schemeClr val="bg1"/>
                </a:solidFill>
                <a:latin typeface="微软雅黑" panose="020B0503020204020204" pitchFamily="34" charset="-122"/>
                <a:ea typeface="微软雅黑" panose="020B0503020204020204" pitchFamily="34" charset="-122"/>
              </a:rPr>
              <a:t>点击添加文字</a:t>
            </a:r>
            <a:endParaRPr lang="en-US" altLang="zh-CN" sz="1600" kern="0" dirty="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dirty="0">
                <a:solidFill>
                  <a:schemeClr val="bg1"/>
                </a:solidFill>
                <a:latin typeface="微软雅黑" panose="020B0503020204020204" pitchFamily="34" charset="-122"/>
                <a:ea typeface="微软雅黑" panose="020B0503020204020204" pitchFamily="34" charset="-122"/>
              </a:rPr>
              <a:t>点击添加文字</a:t>
            </a:r>
            <a:endParaRPr lang="en-US" altLang="zh-CN" sz="1600" kern="0" dirty="0">
              <a:solidFill>
                <a:schemeClr val="bg1"/>
              </a:solidFill>
              <a:latin typeface="微软雅黑" panose="020B0503020204020204" pitchFamily="34" charset="-122"/>
              <a:ea typeface="微软雅黑" panose="020B0503020204020204" pitchFamily="34" charset="-122"/>
            </a:endParaRPr>
          </a:p>
        </p:txBody>
      </p:sp>
      <p:sp>
        <p:nvSpPr>
          <p:cNvPr id="6" name="椭圆1"/>
          <p:cNvSpPr>
            <a:spLocks noChangeArrowheads="1"/>
          </p:cNvSpPr>
          <p:nvPr/>
        </p:nvSpPr>
        <p:spPr bwMode="gray">
          <a:xfrm>
            <a:off x="1247093" y="1876076"/>
            <a:ext cx="1828800" cy="565150"/>
          </a:xfrm>
          <a:prstGeom prst="ellipse">
            <a:avLst/>
          </a:prstGeom>
          <a:noFill/>
          <a:ln w="25400" cap="flat" cmpd="sng" algn="ctr">
            <a:solidFill>
              <a:schemeClr val="bg1"/>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添加标题</a:t>
            </a:r>
            <a:r>
              <a:rPr kumimoji="0" lang="en-US" altLang="zh-CN" sz="1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1</a:t>
            </a:r>
            <a:endParaRPr kumimoji="0" lang="zh-CN" altLang="zh-CN" sz="1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7" name="箭头2"/>
          <p:cNvSpPr>
            <a:spLocks noChangeArrowheads="1"/>
          </p:cNvSpPr>
          <p:nvPr/>
        </p:nvSpPr>
        <p:spPr bwMode="ltGray">
          <a:xfrm>
            <a:off x="3695018" y="2571175"/>
            <a:ext cx="2259013" cy="3284537"/>
          </a:xfrm>
          <a:prstGeom prst="flowChartOffpageConnector">
            <a:avLst/>
          </a:prstGeom>
          <a:noFill/>
          <a:ln w="3175" cap="flat" cmpd="sng" algn="ctr">
            <a:solidFill>
              <a:schemeClr val="bg1"/>
            </a:solidFill>
            <a:prstDash val="solid"/>
          </a:ln>
          <a:effectLst/>
        </p:spPr>
        <p:txBody>
          <a:bodyPr anchor="ctr"/>
          <a:lstStyle/>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p:txBody>
      </p:sp>
      <p:sp>
        <p:nvSpPr>
          <p:cNvPr id="9" name="椭圆2"/>
          <p:cNvSpPr>
            <a:spLocks noChangeArrowheads="1"/>
          </p:cNvSpPr>
          <p:nvPr/>
        </p:nvSpPr>
        <p:spPr bwMode="gray">
          <a:xfrm>
            <a:off x="3866468" y="1876076"/>
            <a:ext cx="1831975" cy="565150"/>
          </a:xfrm>
          <a:prstGeom prst="ellipse">
            <a:avLst/>
          </a:prstGeom>
          <a:noFill/>
          <a:ln w="25400" cap="flat" cmpd="sng" algn="ctr">
            <a:solidFill>
              <a:schemeClr val="bg1"/>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添加标题</a:t>
            </a:r>
            <a:r>
              <a:rPr kumimoji="0" lang="en-US" altLang="zh-CN" sz="1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2</a:t>
            </a:r>
            <a:endParaRPr kumimoji="0" lang="zh-CN" altLang="zh-CN" sz="1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箭头3"/>
          <p:cNvSpPr>
            <a:spLocks noChangeArrowheads="1"/>
          </p:cNvSpPr>
          <p:nvPr/>
        </p:nvSpPr>
        <p:spPr bwMode="ltGray">
          <a:xfrm>
            <a:off x="6327093" y="2571175"/>
            <a:ext cx="2193925" cy="3303587"/>
          </a:xfrm>
          <a:prstGeom prst="flowChartOffpageConnector">
            <a:avLst/>
          </a:prstGeom>
          <a:noFill/>
          <a:ln w="3175" cap="flat" cmpd="sng" algn="ctr">
            <a:solidFill>
              <a:schemeClr val="bg1"/>
            </a:solidFill>
            <a:prstDash val="solid"/>
          </a:ln>
          <a:effectLst/>
        </p:spPr>
        <p:txBody>
          <a:bodyPr anchor="ctr"/>
          <a:lstStyle/>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p:txBody>
      </p:sp>
      <p:sp>
        <p:nvSpPr>
          <p:cNvPr id="13" name="椭圆3"/>
          <p:cNvSpPr>
            <a:spLocks noChangeArrowheads="1"/>
          </p:cNvSpPr>
          <p:nvPr/>
        </p:nvSpPr>
        <p:spPr bwMode="gray">
          <a:xfrm>
            <a:off x="6489018" y="1876076"/>
            <a:ext cx="1828800" cy="565150"/>
          </a:xfrm>
          <a:prstGeom prst="ellipse">
            <a:avLst/>
          </a:prstGeom>
          <a:noFill/>
          <a:ln w="25400" cap="flat" cmpd="sng" algn="ctr">
            <a:solidFill>
              <a:schemeClr val="bg1"/>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添加标题</a:t>
            </a:r>
            <a:r>
              <a:rPr kumimoji="0" lang="en-US" altLang="zh-CN" sz="1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3</a:t>
            </a:r>
            <a:endParaRPr kumimoji="0" lang="zh-CN" altLang="zh-CN" sz="1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4" name="箭头3"/>
          <p:cNvSpPr>
            <a:spLocks noChangeArrowheads="1"/>
          </p:cNvSpPr>
          <p:nvPr/>
        </p:nvSpPr>
        <p:spPr bwMode="ltGray">
          <a:xfrm>
            <a:off x="8902429" y="2571175"/>
            <a:ext cx="2193925" cy="3303587"/>
          </a:xfrm>
          <a:prstGeom prst="flowChartOffpageConnector">
            <a:avLst/>
          </a:prstGeom>
          <a:noFill/>
          <a:ln w="3175" cap="flat" cmpd="sng" algn="ctr">
            <a:solidFill>
              <a:schemeClr val="bg1"/>
            </a:solidFill>
            <a:prstDash val="solid"/>
          </a:ln>
          <a:effectLst/>
        </p:spPr>
        <p:txBody>
          <a:bodyPr anchor="ctr"/>
          <a:lstStyle/>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p:txBody>
      </p:sp>
      <p:sp>
        <p:nvSpPr>
          <p:cNvPr id="15" name="椭圆3"/>
          <p:cNvSpPr>
            <a:spLocks noChangeArrowheads="1"/>
          </p:cNvSpPr>
          <p:nvPr/>
        </p:nvSpPr>
        <p:spPr bwMode="gray">
          <a:xfrm>
            <a:off x="9064354" y="1876076"/>
            <a:ext cx="1828800" cy="565150"/>
          </a:xfrm>
          <a:prstGeom prst="ellipse">
            <a:avLst/>
          </a:prstGeom>
          <a:noFill/>
          <a:ln w="25400" cap="flat" cmpd="sng" algn="ctr">
            <a:solidFill>
              <a:schemeClr val="bg1"/>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添加标题</a:t>
            </a:r>
            <a:r>
              <a:rPr kumimoji="0" lang="en-US" altLang="zh-CN"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4</a:t>
            </a:r>
            <a:endParaRPr kumimoji="0" lang="zh-CN" altLang="zh-CN" sz="1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750" fill="hold"/>
                                            <p:tgtEl>
                                              <p:spTgt spid="6"/>
                                            </p:tgtEl>
                                            <p:attrNameLst>
                                              <p:attrName>ppt_w</p:attrName>
                                            </p:attrNameLst>
                                          </p:cBhvr>
                                          <p:tavLst>
                                            <p:tav tm="0">
                                              <p:val>
                                                <p:strVal val="#ppt_w*0.70"/>
                                              </p:val>
                                            </p:tav>
                                            <p:tav tm="100000">
                                              <p:val>
                                                <p:strVal val="#ppt_w"/>
                                              </p:val>
                                            </p:tav>
                                          </p:tavLst>
                                        </p:anim>
                                        <p:anim calcmode="lin" valueType="num">
                                          <p:cBhvr>
                                            <p:cTn id="12" dur="750" fill="hold"/>
                                            <p:tgtEl>
                                              <p:spTgt spid="6"/>
                                            </p:tgtEl>
                                            <p:attrNameLst>
                                              <p:attrName>ppt_h</p:attrName>
                                            </p:attrNameLst>
                                          </p:cBhvr>
                                          <p:tavLst>
                                            <p:tav tm="0">
                                              <p:val>
                                                <p:strVal val="#ppt_h"/>
                                              </p:val>
                                            </p:tav>
                                            <p:tav tm="100000">
                                              <p:val>
                                                <p:strVal val="#ppt_h"/>
                                              </p:val>
                                            </p:tav>
                                          </p:tavLst>
                                        </p:anim>
                                        <p:animEffect transition="in" filter="fade">
                                          <p:cBhvr>
                                            <p:cTn id="13" dur="750"/>
                                            <p:tgtEl>
                                              <p:spTgt spid="6"/>
                                            </p:tgtEl>
                                          </p:cBhvr>
                                        </p:animEffect>
                                      </p:childTnLst>
                                    </p:cTn>
                                  </p:par>
                                </p:childTnLst>
                              </p:cTn>
                            </p:par>
                            <p:par>
                              <p:cTn id="14" fill="hold">
                                <p:stCondLst>
                                  <p:cond delay="1500"/>
                                </p:stCondLst>
                                <p:childTnLst>
                                  <p:par>
                                    <p:cTn id="15" presetID="2" presetClass="entr" presetSubtype="1" fill="hold" grpId="0" nodeType="afterEffect" p14:presetBounceEnd="50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50000">
                                          <p:cBhvr additive="base">
                                            <p:cTn id="1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55"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750" fill="hold"/>
                                            <p:tgtEl>
                                              <p:spTgt spid="9"/>
                                            </p:tgtEl>
                                            <p:attrNameLst>
                                              <p:attrName>ppt_w</p:attrName>
                                            </p:attrNameLst>
                                          </p:cBhvr>
                                          <p:tavLst>
                                            <p:tav tm="0">
                                              <p:val>
                                                <p:strVal val="#ppt_w*0.70"/>
                                              </p:val>
                                            </p:tav>
                                            <p:tav tm="100000">
                                              <p:val>
                                                <p:strVal val="#ppt_w"/>
                                              </p:val>
                                            </p:tav>
                                          </p:tavLst>
                                        </p:anim>
                                        <p:anim calcmode="lin" valueType="num">
                                          <p:cBhvr>
                                            <p:cTn id="23" dur="750" fill="hold"/>
                                            <p:tgtEl>
                                              <p:spTgt spid="9"/>
                                            </p:tgtEl>
                                            <p:attrNameLst>
                                              <p:attrName>ppt_h</p:attrName>
                                            </p:attrNameLst>
                                          </p:cBhvr>
                                          <p:tavLst>
                                            <p:tav tm="0">
                                              <p:val>
                                                <p:strVal val="#ppt_h"/>
                                              </p:val>
                                            </p:tav>
                                            <p:tav tm="100000">
                                              <p:val>
                                                <p:strVal val="#ppt_h"/>
                                              </p:val>
                                            </p:tav>
                                          </p:tavLst>
                                        </p:anim>
                                        <p:animEffect transition="in" filter="fade">
                                          <p:cBhvr>
                                            <p:cTn id="24" dur="750"/>
                                            <p:tgtEl>
                                              <p:spTgt spid="9"/>
                                            </p:tgtEl>
                                          </p:cBhvr>
                                        </p:animEffect>
                                      </p:childTnLst>
                                    </p:cTn>
                                  </p:par>
                                </p:childTnLst>
                              </p:cTn>
                            </p:par>
                            <p:par>
                              <p:cTn id="25" fill="hold">
                                <p:stCondLst>
                                  <p:cond delay="3000"/>
                                </p:stCondLst>
                                <p:childTnLst>
                                  <p:par>
                                    <p:cTn id="26" presetID="2" presetClass="entr" presetSubtype="1" fill="hold" grpId="0" nodeType="afterEffect" p14:presetBounceEnd="50000">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14:bounceEnd="50000">
                                          <p:cBhvr additive="base">
                                            <p:cTn id="28"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7"/>
                                            </p:tgtEl>
                                            <p:attrNameLst>
                                              <p:attrName>ppt_y</p:attrName>
                                            </p:attrNameLst>
                                          </p:cBhvr>
                                          <p:tavLst>
                                            <p:tav tm="0">
                                              <p:val>
                                                <p:strVal val="0-#ppt_h/2"/>
                                              </p:val>
                                            </p:tav>
                                            <p:tav tm="100000">
                                              <p:val>
                                                <p:strVal val="#ppt_y"/>
                                              </p:val>
                                            </p:tav>
                                          </p:tavLst>
                                        </p:anim>
                                      </p:childTnLst>
                                    </p:cTn>
                                  </p:par>
                                </p:childTnLst>
                              </p:cTn>
                            </p:par>
                            <p:par>
                              <p:cTn id="30" fill="hold">
                                <p:stCondLst>
                                  <p:cond delay="3500"/>
                                </p:stCondLst>
                                <p:childTnLst>
                                  <p:par>
                                    <p:cTn id="31" presetID="55"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750" fill="hold"/>
                                            <p:tgtEl>
                                              <p:spTgt spid="13"/>
                                            </p:tgtEl>
                                            <p:attrNameLst>
                                              <p:attrName>ppt_w</p:attrName>
                                            </p:attrNameLst>
                                          </p:cBhvr>
                                          <p:tavLst>
                                            <p:tav tm="0">
                                              <p:val>
                                                <p:strVal val="#ppt_w*0.70"/>
                                              </p:val>
                                            </p:tav>
                                            <p:tav tm="100000">
                                              <p:val>
                                                <p:strVal val="#ppt_w"/>
                                              </p:val>
                                            </p:tav>
                                          </p:tavLst>
                                        </p:anim>
                                        <p:anim calcmode="lin" valueType="num">
                                          <p:cBhvr>
                                            <p:cTn id="34" dur="750" fill="hold"/>
                                            <p:tgtEl>
                                              <p:spTgt spid="13"/>
                                            </p:tgtEl>
                                            <p:attrNameLst>
                                              <p:attrName>ppt_h</p:attrName>
                                            </p:attrNameLst>
                                          </p:cBhvr>
                                          <p:tavLst>
                                            <p:tav tm="0">
                                              <p:val>
                                                <p:strVal val="#ppt_h"/>
                                              </p:val>
                                            </p:tav>
                                            <p:tav tm="100000">
                                              <p:val>
                                                <p:strVal val="#ppt_h"/>
                                              </p:val>
                                            </p:tav>
                                          </p:tavLst>
                                        </p:anim>
                                        <p:animEffect transition="in" filter="fade">
                                          <p:cBhvr>
                                            <p:cTn id="35" dur="750"/>
                                            <p:tgtEl>
                                              <p:spTgt spid="13"/>
                                            </p:tgtEl>
                                          </p:cBhvr>
                                        </p:animEffect>
                                      </p:childTnLst>
                                    </p:cTn>
                                  </p:par>
                                </p:childTnLst>
                              </p:cTn>
                            </p:par>
                            <p:par>
                              <p:cTn id="36" fill="hold">
                                <p:stCondLst>
                                  <p:cond delay="4500"/>
                                </p:stCondLst>
                                <p:childTnLst>
                                  <p:par>
                                    <p:cTn id="37" presetID="2" presetClass="entr" presetSubtype="1" fill="hold" grpId="0" nodeType="afterEffect" p14:presetBounceEnd="50000">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14:bounceEnd="50000">
                                          <p:cBhvr additive="base">
                                            <p:cTn id="39"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40" dur="500" fill="hold"/>
                                            <p:tgtEl>
                                              <p:spTgt spid="10"/>
                                            </p:tgtEl>
                                            <p:attrNameLst>
                                              <p:attrName>ppt_y</p:attrName>
                                            </p:attrNameLst>
                                          </p:cBhvr>
                                          <p:tavLst>
                                            <p:tav tm="0">
                                              <p:val>
                                                <p:strVal val="0-#ppt_h/2"/>
                                              </p:val>
                                            </p:tav>
                                            <p:tav tm="100000">
                                              <p:val>
                                                <p:strVal val="#ppt_y"/>
                                              </p:val>
                                            </p:tav>
                                          </p:tavLst>
                                        </p:anim>
                                      </p:childTnLst>
                                    </p:cTn>
                                  </p:par>
                                </p:childTnLst>
                              </p:cTn>
                            </p:par>
                            <p:par>
                              <p:cTn id="41" fill="hold">
                                <p:stCondLst>
                                  <p:cond delay="5000"/>
                                </p:stCondLst>
                                <p:childTnLst>
                                  <p:par>
                                    <p:cTn id="42" presetID="55"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750" fill="hold"/>
                                            <p:tgtEl>
                                              <p:spTgt spid="15"/>
                                            </p:tgtEl>
                                            <p:attrNameLst>
                                              <p:attrName>ppt_w</p:attrName>
                                            </p:attrNameLst>
                                          </p:cBhvr>
                                          <p:tavLst>
                                            <p:tav tm="0">
                                              <p:val>
                                                <p:strVal val="#ppt_w*0.70"/>
                                              </p:val>
                                            </p:tav>
                                            <p:tav tm="100000">
                                              <p:val>
                                                <p:strVal val="#ppt_w"/>
                                              </p:val>
                                            </p:tav>
                                          </p:tavLst>
                                        </p:anim>
                                        <p:anim calcmode="lin" valueType="num">
                                          <p:cBhvr>
                                            <p:cTn id="45" dur="750" fill="hold"/>
                                            <p:tgtEl>
                                              <p:spTgt spid="15"/>
                                            </p:tgtEl>
                                            <p:attrNameLst>
                                              <p:attrName>ppt_h</p:attrName>
                                            </p:attrNameLst>
                                          </p:cBhvr>
                                          <p:tavLst>
                                            <p:tav tm="0">
                                              <p:val>
                                                <p:strVal val="#ppt_h"/>
                                              </p:val>
                                            </p:tav>
                                            <p:tav tm="100000">
                                              <p:val>
                                                <p:strVal val="#ppt_h"/>
                                              </p:val>
                                            </p:tav>
                                          </p:tavLst>
                                        </p:anim>
                                        <p:animEffect transition="in" filter="fade">
                                          <p:cBhvr>
                                            <p:cTn id="46" dur="750"/>
                                            <p:tgtEl>
                                              <p:spTgt spid="15"/>
                                            </p:tgtEl>
                                          </p:cBhvr>
                                        </p:animEffect>
                                      </p:childTnLst>
                                    </p:cTn>
                                  </p:par>
                                </p:childTnLst>
                              </p:cTn>
                            </p:par>
                            <p:par>
                              <p:cTn id="47" fill="hold">
                                <p:stCondLst>
                                  <p:cond delay="6000"/>
                                </p:stCondLst>
                                <p:childTnLst>
                                  <p:par>
                                    <p:cTn id="48" presetID="2" presetClass="entr" presetSubtype="1" fill="hold" grpId="0" nodeType="afterEffect" p14:presetBounceEnd="50000">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14:bounceEnd="50000">
                                          <p:cBhvr additive="base">
                                            <p:cTn id="50"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3" grpId="0" animBg="1"/>
          <p:bldP spid="14" grpId="0" animBg="1"/>
          <p:bldP spid="1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750" fill="hold"/>
                                            <p:tgtEl>
                                              <p:spTgt spid="6"/>
                                            </p:tgtEl>
                                            <p:attrNameLst>
                                              <p:attrName>ppt_w</p:attrName>
                                            </p:attrNameLst>
                                          </p:cBhvr>
                                          <p:tavLst>
                                            <p:tav tm="0">
                                              <p:val>
                                                <p:strVal val="#ppt_w*0.70"/>
                                              </p:val>
                                            </p:tav>
                                            <p:tav tm="100000">
                                              <p:val>
                                                <p:strVal val="#ppt_w"/>
                                              </p:val>
                                            </p:tav>
                                          </p:tavLst>
                                        </p:anim>
                                        <p:anim calcmode="lin" valueType="num">
                                          <p:cBhvr>
                                            <p:cTn id="12" dur="750" fill="hold"/>
                                            <p:tgtEl>
                                              <p:spTgt spid="6"/>
                                            </p:tgtEl>
                                            <p:attrNameLst>
                                              <p:attrName>ppt_h</p:attrName>
                                            </p:attrNameLst>
                                          </p:cBhvr>
                                          <p:tavLst>
                                            <p:tav tm="0">
                                              <p:val>
                                                <p:strVal val="#ppt_h"/>
                                              </p:val>
                                            </p:tav>
                                            <p:tav tm="100000">
                                              <p:val>
                                                <p:strVal val="#ppt_h"/>
                                              </p:val>
                                            </p:tav>
                                          </p:tavLst>
                                        </p:anim>
                                        <p:animEffect transition="in" filter="fade">
                                          <p:cBhvr>
                                            <p:cTn id="13" dur="750"/>
                                            <p:tgtEl>
                                              <p:spTgt spid="6"/>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55"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750" fill="hold"/>
                                            <p:tgtEl>
                                              <p:spTgt spid="9"/>
                                            </p:tgtEl>
                                            <p:attrNameLst>
                                              <p:attrName>ppt_w</p:attrName>
                                            </p:attrNameLst>
                                          </p:cBhvr>
                                          <p:tavLst>
                                            <p:tav tm="0">
                                              <p:val>
                                                <p:strVal val="#ppt_w*0.70"/>
                                              </p:val>
                                            </p:tav>
                                            <p:tav tm="100000">
                                              <p:val>
                                                <p:strVal val="#ppt_w"/>
                                              </p:val>
                                            </p:tav>
                                          </p:tavLst>
                                        </p:anim>
                                        <p:anim calcmode="lin" valueType="num">
                                          <p:cBhvr>
                                            <p:cTn id="23" dur="750" fill="hold"/>
                                            <p:tgtEl>
                                              <p:spTgt spid="9"/>
                                            </p:tgtEl>
                                            <p:attrNameLst>
                                              <p:attrName>ppt_h</p:attrName>
                                            </p:attrNameLst>
                                          </p:cBhvr>
                                          <p:tavLst>
                                            <p:tav tm="0">
                                              <p:val>
                                                <p:strVal val="#ppt_h"/>
                                              </p:val>
                                            </p:tav>
                                            <p:tav tm="100000">
                                              <p:val>
                                                <p:strVal val="#ppt_h"/>
                                              </p:val>
                                            </p:tav>
                                          </p:tavLst>
                                        </p:anim>
                                        <p:animEffect transition="in" filter="fade">
                                          <p:cBhvr>
                                            <p:cTn id="24" dur="750"/>
                                            <p:tgtEl>
                                              <p:spTgt spid="9"/>
                                            </p:tgtEl>
                                          </p:cBhvr>
                                        </p:animEffect>
                                      </p:childTnLst>
                                    </p:cTn>
                                  </p:par>
                                </p:childTnLst>
                              </p:cTn>
                            </p:par>
                            <p:par>
                              <p:cTn id="25" fill="hold">
                                <p:stCondLst>
                                  <p:cond delay="3000"/>
                                </p:stCondLst>
                                <p:childTnLst>
                                  <p:par>
                                    <p:cTn id="26" presetID="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0-#ppt_h/2"/>
                                              </p:val>
                                            </p:tav>
                                            <p:tav tm="100000">
                                              <p:val>
                                                <p:strVal val="#ppt_y"/>
                                              </p:val>
                                            </p:tav>
                                          </p:tavLst>
                                        </p:anim>
                                      </p:childTnLst>
                                    </p:cTn>
                                  </p:par>
                                </p:childTnLst>
                              </p:cTn>
                            </p:par>
                            <p:par>
                              <p:cTn id="30" fill="hold">
                                <p:stCondLst>
                                  <p:cond delay="3500"/>
                                </p:stCondLst>
                                <p:childTnLst>
                                  <p:par>
                                    <p:cTn id="31" presetID="55"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750" fill="hold"/>
                                            <p:tgtEl>
                                              <p:spTgt spid="13"/>
                                            </p:tgtEl>
                                            <p:attrNameLst>
                                              <p:attrName>ppt_w</p:attrName>
                                            </p:attrNameLst>
                                          </p:cBhvr>
                                          <p:tavLst>
                                            <p:tav tm="0">
                                              <p:val>
                                                <p:strVal val="#ppt_w*0.70"/>
                                              </p:val>
                                            </p:tav>
                                            <p:tav tm="100000">
                                              <p:val>
                                                <p:strVal val="#ppt_w"/>
                                              </p:val>
                                            </p:tav>
                                          </p:tavLst>
                                        </p:anim>
                                        <p:anim calcmode="lin" valueType="num">
                                          <p:cBhvr>
                                            <p:cTn id="34" dur="750" fill="hold"/>
                                            <p:tgtEl>
                                              <p:spTgt spid="13"/>
                                            </p:tgtEl>
                                            <p:attrNameLst>
                                              <p:attrName>ppt_h</p:attrName>
                                            </p:attrNameLst>
                                          </p:cBhvr>
                                          <p:tavLst>
                                            <p:tav tm="0">
                                              <p:val>
                                                <p:strVal val="#ppt_h"/>
                                              </p:val>
                                            </p:tav>
                                            <p:tav tm="100000">
                                              <p:val>
                                                <p:strVal val="#ppt_h"/>
                                              </p:val>
                                            </p:tav>
                                          </p:tavLst>
                                        </p:anim>
                                        <p:animEffect transition="in" filter="fade">
                                          <p:cBhvr>
                                            <p:cTn id="35" dur="750"/>
                                            <p:tgtEl>
                                              <p:spTgt spid="13"/>
                                            </p:tgtEl>
                                          </p:cBhvr>
                                        </p:animEffect>
                                      </p:childTnLst>
                                    </p:cTn>
                                  </p:par>
                                </p:childTnLst>
                              </p:cTn>
                            </p:par>
                            <p:par>
                              <p:cTn id="36" fill="hold">
                                <p:stCondLst>
                                  <p:cond delay="4500"/>
                                </p:stCondLst>
                                <p:childTnLst>
                                  <p:par>
                                    <p:cTn id="37" presetID="2" presetClass="entr" presetSubtype="1"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0-#ppt_h/2"/>
                                              </p:val>
                                            </p:tav>
                                            <p:tav tm="100000">
                                              <p:val>
                                                <p:strVal val="#ppt_y"/>
                                              </p:val>
                                            </p:tav>
                                          </p:tavLst>
                                        </p:anim>
                                      </p:childTnLst>
                                    </p:cTn>
                                  </p:par>
                                </p:childTnLst>
                              </p:cTn>
                            </p:par>
                            <p:par>
                              <p:cTn id="41" fill="hold">
                                <p:stCondLst>
                                  <p:cond delay="5000"/>
                                </p:stCondLst>
                                <p:childTnLst>
                                  <p:par>
                                    <p:cTn id="42" presetID="55"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750" fill="hold"/>
                                            <p:tgtEl>
                                              <p:spTgt spid="15"/>
                                            </p:tgtEl>
                                            <p:attrNameLst>
                                              <p:attrName>ppt_w</p:attrName>
                                            </p:attrNameLst>
                                          </p:cBhvr>
                                          <p:tavLst>
                                            <p:tav tm="0">
                                              <p:val>
                                                <p:strVal val="#ppt_w*0.70"/>
                                              </p:val>
                                            </p:tav>
                                            <p:tav tm="100000">
                                              <p:val>
                                                <p:strVal val="#ppt_w"/>
                                              </p:val>
                                            </p:tav>
                                          </p:tavLst>
                                        </p:anim>
                                        <p:anim calcmode="lin" valueType="num">
                                          <p:cBhvr>
                                            <p:cTn id="45" dur="750" fill="hold"/>
                                            <p:tgtEl>
                                              <p:spTgt spid="15"/>
                                            </p:tgtEl>
                                            <p:attrNameLst>
                                              <p:attrName>ppt_h</p:attrName>
                                            </p:attrNameLst>
                                          </p:cBhvr>
                                          <p:tavLst>
                                            <p:tav tm="0">
                                              <p:val>
                                                <p:strVal val="#ppt_h"/>
                                              </p:val>
                                            </p:tav>
                                            <p:tav tm="100000">
                                              <p:val>
                                                <p:strVal val="#ppt_h"/>
                                              </p:val>
                                            </p:tav>
                                          </p:tavLst>
                                        </p:anim>
                                        <p:animEffect transition="in" filter="fade">
                                          <p:cBhvr>
                                            <p:cTn id="46" dur="750"/>
                                            <p:tgtEl>
                                              <p:spTgt spid="15"/>
                                            </p:tgtEl>
                                          </p:cBhvr>
                                        </p:animEffect>
                                      </p:childTnLst>
                                    </p:cTn>
                                  </p:par>
                                </p:childTnLst>
                              </p:cTn>
                            </p:par>
                            <p:par>
                              <p:cTn id="47" fill="hold">
                                <p:stCondLst>
                                  <p:cond delay="6000"/>
                                </p:stCondLst>
                                <p:childTnLst>
                                  <p:par>
                                    <p:cTn id="48" presetID="2" presetClass="entr" presetSubtype="1"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3" grpId="0" animBg="1"/>
          <p:bldP spid="14" grpId="0" animBg="1"/>
          <p:bldP spid="15"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353638" y="2302807"/>
            <a:ext cx="4405356" cy="3277714"/>
            <a:chOff x="6019121" y="1945748"/>
            <a:chExt cx="5184775" cy="3857625"/>
          </a:xfrm>
          <a:noFill/>
        </p:grpSpPr>
        <p:sp>
          <p:nvSpPr>
            <p:cNvPr id="6" name="六边形 5"/>
            <p:cNvSpPr/>
            <p:nvPr/>
          </p:nvSpPr>
          <p:spPr>
            <a:xfrm>
              <a:off x="6884308" y="1945748"/>
              <a:ext cx="1836738" cy="1584325"/>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bg1"/>
                  </a:solidFill>
                </a:rPr>
                <a:t>60%</a:t>
              </a:r>
              <a:endParaRPr lang="zh-CN" altLang="en-US" sz="4000" b="1" dirty="0">
                <a:solidFill>
                  <a:schemeClr val="bg1"/>
                </a:solidFill>
              </a:endParaRPr>
            </a:p>
          </p:txBody>
        </p:sp>
        <p:sp>
          <p:nvSpPr>
            <p:cNvPr id="7" name="六边形 6"/>
            <p:cNvSpPr/>
            <p:nvPr/>
          </p:nvSpPr>
          <p:spPr>
            <a:xfrm>
              <a:off x="8841696" y="3133198"/>
              <a:ext cx="2362200" cy="203835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rPr>
                <a:t>85%</a:t>
              </a:r>
              <a:endParaRPr lang="zh-CN" altLang="en-US" sz="4800" b="1" dirty="0">
                <a:solidFill>
                  <a:schemeClr val="bg1"/>
                </a:solidFill>
              </a:endParaRPr>
            </a:p>
          </p:txBody>
        </p:sp>
        <p:sp>
          <p:nvSpPr>
            <p:cNvPr id="9" name="六边形 8"/>
            <p:cNvSpPr/>
            <p:nvPr/>
          </p:nvSpPr>
          <p:spPr>
            <a:xfrm>
              <a:off x="7255783" y="4539723"/>
              <a:ext cx="1465263" cy="126365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55%</a:t>
              </a:r>
              <a:endParaRPr lang="zh-CN" altLang="en-US" sz="2800" b="1" dirty="0">
                <a:solidFill>
                  <a:schemeClr val="bg1"/>
                </a:solidFill>
              </a:endParaRPr>
            </a:p>
          </p:txBody>
        </p:sp>
        <p:sp>
          <p:nvSpPr>
            <p:cNvPr id="10" name="六边形 9"/>
            <p:cNvSpPr/>
            <p:nvPr/>
          </p:nvSpPr>
          <p:spPr>
            <a:xfrm>
              <a:off x="6019121" y="3691998"/>
              <a:ext cx="1069975" cy="92075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rPr>
                <a:t>30%</a:t>
              </a:r>
              <a:endParaRPr lang="zh-CN" altLang="en-US" b="1" dirty="0">
                <a:solidFill>
                  <a:schemeClr val="bg1"/>
                </a:solidFill>
              </a:endParaRPr>
            </a:p>
          </p:txBody>
        </p:sp>
      </p:grpSp>
      <p:sp>
        <p:nvSpPr>
          <p:cNvPr id="13" name="矩形 33"/>
          <p:cNvSpPr/>
          <p:nvPr/>
        </p:nvSpPr>
        <p:spPr>
          <a:xfrm>
            <a:off x="6619087" y="2297563"/>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x-none"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47"/>
          <p:cNvSpPr/>
          <p:nvPr/>
        </p:nvSpPr>
        <p:spPr>
          <a:xfrm>
            <a:off x="6619088" y="2781751"/>
            <a:ext cx="1897176" cy="646323"/>
          </a:xfrm>
          <a:prstGeom prst="rect">
            <a:avLst/>
          </a:prstGeom>
          <a:noFill/>
          <a:ln w="9525">
            <a:noFill/>
            <a:miter/>
          </a:ln>
        </p:spPr>
        <p:txBody>
          <a:bodyPr wrap="square" lIns="91431" tIns="45716" rIns="91431" bIns="45716">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5" name="矩形 35"/>
          <p:cNvSpPr/>
          <p:nvPr/>
        </p:nvSpPr>
        <p:spPr>
          <a:xfrm>
            <a:off x="8872254" y="2297563"/>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x-none"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47"/>
          <p:cNvSpPr/>
          <p:nvPr/>
        </p:nvSpPr>
        <p:spPr>
          <a:xfrm>
            <a:off x="8872254" y="2781751"/>
            <a:ext cx="1884711" cy="646323"/>
          </a:xfrm>
          <a:prstGeom prst="rect">
            <a:avLst/>
          </a:prstGeom>
          <a:noFill/>
          <a:ln w="9525">
            <a:noFill/>
            <a:miter/>
          </a:ln>
        </p:spPr>
        <p:txBody>
          <a:bodyPr wrap="square" lIns="91431" tIns="45716" rIns="91431" bIns="45716">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矩形 37"/>
          <p:cNvSpPr/>
          <p:nvPr/>
        </p:nvSpPr>
        <p:spPr>
          <a:xfrm>
            <a:off x="6619087" y="4356551"/>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x-none"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47"/>
          <p:cNvSpPr/>
          <p:nvPr/>
        </p:nvSpPr>
        <p:spPr>
          <a:xfrm>
            <a:off x="6619088" y="4840738"/>
            <a:ext cx="1897176" cy="646323"/>
          </a:xfrm>
          <a:prstGeom prst="rect">
            <a:avLst/>
          </a:prstGeom>
          <a:noFill/>
          <a:ln w="9525">
            <a:noFill/>
            <a:miter/>
          </a:ln>
        </p:spPr>
        <p:txBody>
          <a:bodyPr wrap="square" lIns="91431" tIns="45716" rIns="91431" bIns="45716">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9" name="矩形 39"/>
          <p:cNvSpPr/>
          <p:nvPr/>
        </p:nvSpPr>
        <p:spPr>
          <a:xfrm>
            <a:off x="8872254" y="4356551"/>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x-none"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矩形 47"/>
          <p:cNvSpPr/>
          <p:nvPr/>
        </p:nvSpPr>
        <p:spPr>
          <a:xfrm>
            <a:off x="8872254" y="4840738"/>
            <a:ext cx="1884711" cy="646323"/>
          </a:xfrm>
          <a:prstGeom prst="rect">
            <a:avLst/>
          </a:prstGeom>
          <a:noFill/>
          <a:ln w="9525">
            <a:noFill/>
            <a:miter/>
          </a:ln>
        </p:spPr>
        <p:txBody>
          <a:bodyPr wrap="square" lIns="91431" tIns="45716" rIns="91431" bIns="45716">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filter="randombar(horizontal)">
                                      <p:cBhvr>
                                        <p:cTn id="17" dur="400"/>
                                        <p:tgtEl>
                                          <p:spTgt spid="13"/>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filter="randombar(horizontal)">
                                      <p:cBhvr>
                                        <p:cTn id="20" dur="400"/>
                                        <p:tgtEl>
                                          <p:spTgt spid="14"/>
                                        </p:tgtEl>
                                      </p:cBhvr>
                                    </p:animEffect>
                                  </p:childTnLst>
                                </p:cTn>
                              </p:par>
                            </p:childTnLst>
                          </p:cTn>
                        </p:par>
                        <p:par>
                          <p:cTn id="21" fill="hold">
                            <p:stCondLst>
                              <p:cond delay="2000"/>
                            </p:stCondLst>
                            <p:childTnLst>
                              <p:par>
                                <p:cTn id="22" presetID="14" presetClass="entr" presetSubtype="10" fill="hold" grpId="0" nodeType="afterEffect">
                                  <p:stCondLst>
                                    <p:cond delay="100"/>
                                  </p:stCondLst>
                                  <p:childTnLst>
                                    <p:set>
                                      <p:cBhvr>
                                        <p:cTn id="23" dur="1" fill="hold">
                                          <p:stCondLst>
                                            <p:cond delay="0"/>
                                          </p:stCondLst>
                                        </p:cTn>
                                        <p:tgtEl>
                                          <p:spTgt spid="15"/>
                                        </p:tgtEl>
                                        <p:attrNameLst>
                                          <p:attrName>style.visibility</p:attrName>
                                        </p:attrNameLst>
                                      </p:cBhvr>
                                      <p:to>
                                        <p:strVal val="visible"/>
                                      </p:to>
                                    </p:set>
                                    <p:animEffect filter="randombar(horizontal)">
                                      <p:cBhvr>
                                        <p:cTn id="24" dur="400"/>
                                        <p:tgtEl>
                                          <p:spTgt spid="15"/>
                                        </p:tgtEl>
                                      </p:cBhvr>
                                    </p:animEffect>
                                  </p:childTnLst>
                                </p:cTn>
                              </p:par>
                              <p:par>
                                <p:cTn id="25" presetID="14" presetClass="entr" presetSubtype="10" fill="hold" grpId="0" nodeType="withEffect">
                                  <p:stCondLst>
                                    <p:cond delay="100"/>
                                  </p:stCondLst>
                                  <p:childTnLst>
                                    <p:set>
                                      <p:cBhvr>
                                        <p:cTn id="26" dur="1" fill="hold">
                                          <p:stCondLst>
                                            <p:cond delay="0"/>
                                          </p:stCondLst>
                                        </p:cTn>
                                        <p:tgtEl>
                                          <p:spTgt spid="16"/>
                                        </p:tgtEl>
                                        <p:attrNameLst>
                                          <p:attrName>style.visibility</p:attrName>
                                        </p:attrNameLst>
                                      </p:cBhvr>
                                      <p:to>
                                        <p:strVal val="visible"/>
                                      </p:to>
                                    </p:set>
                                    <p:animEffect filter="randombar(horizontal)">
                                      <p:cBhvr>
                                        <p:cTn id="27" dur="400"/>
                                        <p:tgtEl>
                                          <p:spTgt spid="16"/>
                                        </p:tgtEl>
                                      </p:cBhvr>
                                    </p:animEffect>
                                  </p:childTnLst>
                                </p:cTn>
                              </p:par>
                            </p:childTnLst>
                          </p:cTn>
                        </p:par>
                        <p:par>
                          <p:cTn id="28" fill="hold">
                            <p:stCondLst>
                              <p:cond delay="2600"/>
                            </p:stCondLst>
                            <p:childTnLst>
                              <p:par>
                                <p:cTn id="29" presetID="14" presetClass="entr" presetSubtype="10" fill="hold" grpId="0" nodeType="afterEffect">
                                  <p:stCondLst>
                                    <p:cond delay="100"/>
                                  </p:stCondLst>
                                  <p:childTnLst>
                                    <p:set>
                                      <p:cBhvr>
                                        <p:cTn id="30" dur="1" fill="hold">
                                          <p:stCondLst>
                                            <p:cond delay="0"/>
                                          </p:stCondLst>
                                        </p:cTn>
                                        <p:tgtEl>
                                          <p:spTgt spid="17"/>
                                        </p:tgtEl>
                                        <p:attrNameLst>
                                          <p:attrName>style.visibility</p:attrName>
                                        </p:attrNameLst>
                                      </p:cBhvr>
                                      <p:to>
                                        <p:strVal val="visible"/>
                                      </p:to>
                                    </p:set>
                                    <p:animEffect filter="randombar(horizontal)">
                                      <p:cBhvr>
                                        <p:cTn id="31" dur="400"/>
                                        <p:tgtEl>
                                          <p:spTgt spid="17"/>
                                        </p:tgtEl>
                                      </p:cBhvr>
                                    </p:animEffect>
                                  </p:childTnLst>
                                </p:cTn>
                              </p:par>
                              <p:par>
                                <p:cTn id="32" presetID="14" presetClass="entr" presetSubtype="10" fill="hold" grpId="0" nodeType="withEffect">
                                  <p:stCondLst>
                                    <p:cond delay="100"/>
                                  </p:stCondLst>
                                  <p:childTnLst>
                                    <p:set>
                                      <p:cBhvr>
                                        <p:cTn id="33" dur="1" fill="hold">
                                          <p:stCondLst>
                                            <p:cond delay="0"/>
                                          </p:stCondLst>
                                        </p:cTn>
                                        <p:tgtEl>
                                          <p:spTgt spid="18"/>
                                        </p:tgtEl>
                                        <p:attrNameLst>
                                          <p:attrName>style.visibility</p:attrName>
                                        </p:attrNameLst>
                                      </p:cBhvr>
                                      <p:to>
                                        <p:strVal val="visible"/>
                                      </p:to>
                                    </p:set>
                                    <p:animEffect filter="randombar(horizontal)">
                                      <p:cBhvr>
                                        <p:cTn id="34" dur="400"/>
                                        <p:tgtEl>
                                          <p:spTgt spid="18"/>
                                        </p:tgtEl>
                                      </p:cBhvr>
                                    </p:animEffect>
                                  </p:childTnLst>
                                </p:cTn>
                              </p:par>
                            </p:childTnLst>
                          </p:cTn>
                        </p:par>
                        <p:par>
                          <p:cTn id="35" fill="hold">
                            <p:stCondLst>
                              <p:cond delay="3200"/>
                            </p:stCondLst>
                            <p:childTnLst>
                              <p:par>
                                <p:cTn id="36" presetID="14" presetClass="entr" presetSubtype="10" fill="hold" grpId="0" nodeType="afterEffect">
                                  <p:stCondLst>
                                    <p:cond delay="100"/>
                                  </p:stCondLst>
                                  <p:childTnLst>
                                    <p:set>
                                      <p:cBhvr>
                                        <p:cTn id="37" dur="1" fill="hold">
                                          <p:stCondLst>
                                            <p:cond delay="0"/>
                                          </p:stCondLst>
                                        </p:cTn>
                                        <p:tgtEl>
                                          <p:spTgt spid="19"/>
                                        </p:tgtEl>
                                        <p:attrNameLst>
                                          <p:attrName>style.visibility</p:attrName>
                                        </p:attrNameLst>
                                      </p:cBhvr>
                                      <p:to>
                                        <p:strVal val="visible"/>
                                      </p:to>
                                    </p:set>
                                    <p:animEffect filter="randombar(horizontal)">
                                      <p:cBhvr>
                                        <p:cTn id="38" dur="400"/>
                                        <p:tgtEl>
                                          <p:spTgt spid="19"/>
                                        </p:tgtEl>
                                      </p:cBhvr>
                                    </p:animEffect>
                                  </p:childTnLst>
                                </p:cTn>
                              </p:par>
                              <p:par>
                                <p:cTn id="39" presetID="14" presetClass="entr" presetSubtype="10" fill="hold" grpId="0" nodeType="withEffect">
                                  <p:stCondLst>
                                    <p:cond delay="100"/>
                                  </p:stCondLst>
                                  <p:childTnLst>
                                    <p:set>
                                      <p:cBhvr>
                                        <p:cTn id="40" dur="1" fill="hold">
                                          <p:stCondLst>
                                            <p:cond delay="0"/>
                                          </p:stCondLst>
                                        </p:cTn>
                                        <p:tgtEl>
                                          <p:spTgt spid="20"/>
                                        </p:tgtEl>
                                        <p:attrNameLst>
                                          <p:attrName>style.visibility</p:attrName>
                                        </p:attrNameLst>
                                      </p:cBhvr>
                                      <p:to>
                                        <p:strVal val="visible"/>
                                      </p:to>
                                    </p:set>
                                    <p:animEffect filter="randombar(horizontal)">
                                      <p:cBhvr>
                                        <p:cTn id="41"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p:bldP spid="14" grpId="0" bldLvl="0"/>
      <p:bldP spid="15" grpId="0" bldLvl="0"/>
      <p:bldP spid="16" grpId="0" bldLvl="0"/>
      <p:bldP spid="17" grpId="0" bldLvl="0"/>
      <p:bldP spid="18" grpId="0" bldLvl="0"/>
      <p:bldP spid="19" grpId="0" bldLvl="0"/>
      <p:bldP spid="20"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TextBox 28"/>
          <p:cNvSpPr txBox="1"/>
          <p:nvPr/>
        </p:nvSpPr>
        <p:spPr>
          <a:xfrm>
            <a:off x="5224891" y="2106657"/>
            <a:ext cx="1811714" cy="369332"/>
          </a:xfrm>
          <a:prstGeom prst="rect">
            <a:avLst/>
          </a:prstGeom>
          <a:noFill/>
        </p:spPr>
        <p:txBody>
          <a:bodyPr wrap="none" rtlCol="0">
            <a:spAutoFit/>
          </a:bodyPr>
          <a:lstStyle/>
          <a:p>
            <a:r>
              <a:rPr lang="en-US" altLang="zh-CN" b="1" dirty="0">
                <a:solidFill>
                  <a:schemeClr val="bg1"/>
                </a:solidFill>
                <a:latin typeface="+mj-ea"/>
                <a:ea typeface="+mj-ea"/>
              </a:rPr>
              <a:t>■</a:t>
            </a:r>
            <a:r>
              <a:rPr lang="zh-CN" altLang="en-US" b="1" dirty="0">
                <a:solidFill>
                  <a:schemeClr val="bg1"/>
                </a:solidFill>
                <a:latin typeface="+mj-ea"/>
                <a:ea typeface="+mj-ea"/>
              </a:rPr>
              <a:t>请输入您标题</a:t>
            </a:r>
            <a:endParaRPr lang="zh-CN" altLang="en-US" b="1" dirty="0">
              <a:solidFill>
                <a:schemeClr val="bg1"/>
              </a:solidFill>
              <a:latin typeface="+mj-ea"/>
              <a:ea typeface="+mj-ea"/>
            </a:endParaRPr>
          </a:p>
        </p:txBody>
      </p:sp>
      <p:sp>
        <p:nvSpPr>
          <p:cNvPr id="6" name="TextBox 29"/>
          <p:cNvSpPr txBox="1"/>
          <p:nvPr/>
        </p:nvSpPr>
        <p:spPr>
          <a:xfrm>
            <a:off x="5224891" y="2415743"/>
            <a:ext cx="5760640" cy="584775"/>
          </a:xfrm>
          <a:prstGeom prst="rect">
            <a:avLst/>
          </a:prstGeom>
          <a:noFill/>
        </p:spPr>
        <p:txBody>
          <a:bodyPr wrap="square" rtlCol="0">
            <a:spAutoFit/>
          </a:bodyPr>
          <a:lstStyle/>
          <a:p>
            <a:r>
              <a:rPr lang="zh-CN" altLang="en-US" sz="1600" dirty="0">
                <a:solidFill>
                  <a:schemeClr val="bg1"/>
                </a:solidFill>
                <a:latin typeface="+mn-ea"/>
                <a:ea typeface="+mn-ea"/>
              </a:rPr>
              <a:t>这里可以输入可长可短的段落文字这里可以输入可长可短的段落文字这里可以输入可长可短的段落文字这里可以输入可长可</a:t>
            </a:r>
            <a:endParaRPr lang="zh-CN" altLang="en-US" sz="1600" dirty="0">
              <a:solidFill>
                <a:schemeClr val="bg1"/>
              </a:solidFill>
              <a:latin typeface="+mn-ea"/>
              <a:ea typeface="+mn-ea"/>
            </a:endParaRPr>
          </a:p>
        </p:txBody>
      </p:sp>
      <p:sp>
        <p:nvSpPr>
          <p:cNvPr id="7" name="TextBox 30"/>
          <p:cNvSpPr txBox="1"/>
          <p:nvPr/>
        </p:nvSpPr>
        <p:spPr>
          <a:xfrm>
            <a:off x="5224891" y="3027477"/>
            <a:ext cx="1811714" cy="369332"/>
          </a:xfrm>
          <a:prstGeom prst="rect">
            <a:avLst/>
          </a:prstGeom>
          <a:noFill/>
        </p:spPr>
        <p:txBody>
          <a:bodyPr wrap="none" rtlCol="0">
            <a:spAutoFit/>
          </a:bodyPr>
          <a:lstStyle/>
          <a:p>
            <a:r>
              <a:rPr lang="en-US" altLang="zh-CN" b="1" dirty="0">
                <a:solidFill>
                  <a:schemeClr val="bg1"/>
                </a:solidFill>
                <a:latin typeface="+mj-ea"/>
                <a:ea typeface="+mj-ea"/>
              </a:rPr>
              <a:t>■</a:t>
            </a:r>
            <a:r>
              <a:rPr lang="zh-CN" altLang="en-US" b="1" dirty="0">
                <a:solidFill>
                  <a:schemeClr val="bg1"/>
                </a:solidFill>
                <a:latin typeface="+mj-ea"/>
                <a:ea typeface="+mj-ea"/>
              </a:rPr>
              <a:t>请输入您标题</a:t>
            </a:r>
            <a:endParaRPr lang="zh-CN" altLang="en-US" b="1" dirty="0">
              <a:solidFill>
                <a:schemeClr val="bg1"/>
              </a:solidFill>
              <a:latin typeface="+mj-ea"/>
              <a:ea typeface="+mj-ea"/>
            </a:endParaRPr>
          </a:p>
        </p:txBody>
      </p:sp>
      <p:sp>
        <p:nvSpPr>
          <p:cNvPr id="9" name="TextBox 31"/>
          <p:cNvSpPr txBox="1"/>
          <p:nvPr/>
        </p:nvSpPr>
        <p:spPr>
          <a:xfrm>
            <a:off x="5224891" y="3336563"/>
            <a:ext cx="5760640" cy="584775"/>
          </a:xfrm>
          <a:prstGeom prst="rect">
            <a:avLst/>
          </a:prstGeom>
          <a:noFill/>
        </p:spPr>
        <p:txBody>
          <a:bodyPr wrap="square" rtlCol="0">
            <a:spAutoFit/>
          </a:bodyPr>
          <a:lstStyle/>
          <a:p>
            <a:r>
              <a:rPr lang="zh-CN" altLang="en-US" sz="1600" dirty="0">
                <a:solidFill>
                  <a:schemeClr val="bg1"/>
                </a:solidFill>
                <a:latin typeface="+mn-ea"/>
                <a:ea typeface="+mn-ea"/>
              </a:rPr>
              <a:t>这里可以输入可长可短的段落文字这里可以输入可长可短的段落文字这里可以输入可长可短的段落文字这里可以输入</a:t>
            </a:r>
            <a:endParaRPr lang="zh-CN" altLang="en-US" sz="1600" dirty="0">
              <a:solidFill>
                <a:schemeClr val="bg1"/>
              </a:solidFill>
              <a:latin typeface="+mn-ea"/>
              <a:ea typeface="+mn-ea"/>
            </a:endParaRPr>
          </a:p>
        </p:txBody>
      </p:sp>
      <p:sp>
        <p:nvSpPr>
          <p:cNvPr id="10" name="TextBox 32"/>
          <p:cNvSpPr txBox="1"/>
          <p:nvPr/>
        </p:nvSpPr>
        <p:spPr>
          <a:xfrm>
            <a:off x="5224891" y="3982855"/>
            <a:ext cx="1811714" cy="369332"/>
          </a:xfrm>
          <a:prstGeom prst="rect">
            <a:avLst/>
          </a:prstGeom>
          <a:noFill/>
        </p:spPr>
        <p:txBody>
          <a:bodyPr wrap="none" rtlCol="0">
            <a:spAutoFit/>
          </a:bodyPr>
          <a:lstStyle/>
          <a:p>
            <a:r>
              <a:rPr lang="en-US" altLang="zh-CN" b="1" dirty="0">
                <a:solidFill>
                  <a:schemeClr val="bg1"/>
                </a:solidFill>
                <a:latin typeface="+mj-ea"/>
                <a:ea typeface="+mj-ea"/>
              </a:rPr>
              <a:t>■</a:t>
            </a:r>
            <a:r>
              <a:rPr lang="zh-CN" altLang="en-US" b="1" dirty="0">
                <a:solidFill>
                  <a:schemeClr val="bg1"/>
                </a:solidFill>
                <a:latin typeface="+mj-ea"/>
                <a:ea typeface="+mj-ea"/>
              </a:rPr>
              <a:t>请输入您标题</a:t>
            </a:r>
            <a:endParaRPr lang="zh-CN" altLang="en-US" b="1" dirty="0">
              <a:solidFill>
                <a:schemeClr val="bg1"/>
              </a:solidFill>
              <a:latin typeface="+mj-ea"/>
              <a:ea typeface="+mj-ea"/>
            </a:endParaRPr>
          </a:p>
        </p:txBody>
      </p:sp>
      <p:sp>
        <p:nvSpPr>
          <p:cNvPr id="13" name="TextBox 33"/>
          <p:cNvSpPr txBox="1"/>
          <p:nvPr/>
        </p:nvSpPr>
        <p:spPr>
          <a:xfrm>
            <a:off x="5224891" y="4291941"/>
            <a:ext cx="5760640" cy="584775"/>
          </a:xfrm>
          <a:prstGeom prst="rect">
            <a:avLst/>
          </a:prstGeom>
          <a:noFill/>
        </p:spPr>
        <p:txBody>
          <a:bodyPr wrap="square" rtlCol="0">
            <a:spAutoFit/>
          </a:bodyPr>
          <a:lstStyle/>
          <a:p>
            <a:r>
              <a:rPr lang="zh-CN" altLang="en-US" sz="1600" dirty="0">
                <a:solidFill>
                  <a:schemeClr val="bg1"/>
                </a:solidFill>
                <a:latin typeface="+mn-ea"/>
                <a:ea typeface="+mn-ea"/>
              </a:rPr>
              <a:t>这里可以输入可长可短的段落文字这里可以输入可长可短的段落文字这里可以输入可长可短的段落文字这里可以输入</a:t>
            </a:r>
            <a:endParaRPr lang="zh-CN" altLang="en-US" sz="1600" dirty="0">
              <a:solidFill>
                <a:schemeClr val="bg1"/>
              </a:solidFill>
              <a:latin typeface="+mn-ea"/>
              <a:ea typeface="+mn-ea"/>
            </a:endParaRPr>
          </a:p>
        </p:txBody>
      </p:sp>
      <p:sp>
        <p:nvSpPr>
          <p:cNvPr id="14" name="TextBox 34"/>
          <p:cNvSpPr txBox="1"/>
          <p:nvPr/>
        </p:nvSpPr>
        <p:spPr>
          <a:xfrm>
            <a:off x="5221393" y="4982212"/>
            <a:ext cx="1811714" cy="369332"/>
          </a:xfrm>
          <a:prstGeom prst="rect">
            <a:avLst/>
          </a:prstGeom>
          <a:noFill/>
        </p:spPr>
        <p:txBody>
          <a:bodyPr wrap="none" rtlCol="0">
            <a:spAutoFit/>
          </a:bodyPr>
          <a:lstStyle/>
          <a:p>
            <a:r>
              <a:rPr lang="en-US" altLang="zh-CN" b="1" dirty="0">
                <a:solidFill>
                  <a:schemeClr val="bg1"/>
                </a:solidFill>
                <a:latin typeface="+mj-ea"/>
                <a:ea typeface="+mj-ea"/>
              </a:rPr>
              <a:t>■</a:t>
            </a:r>
            <a:r>
              <a:rPr lang="zh-CN" altLang="en-US" b="1" dirty="0">
                <a:solidFill>
                  <a:schemeClr val="bg1"/>
                </a:solidFill>
                <a:latin typeface="+mj-ea"/>
                <a:ea typeface="+mj-ea"/>
              </a:rPr>
              <a:t>请输入您标题</a:t>
            </a:r>
            <a:endParaRPr lang="zh-CN" altLang="en-US" b="1" dirty="0">
              <a:solidFill>
                <a:schemeClr val="bg1"/>
              </a:solidFill>
              <a:latin typeface="+mj-ea"/>
              <a:ea typeface="+mj-ea"/>
            </a:endParaRPr>
          </a:p>
        </p:txBody>
      </p:sp>
      <p:sp>
        <p:nvSpPr>
          <p:cNvPr id="15" name="TextBox 38"/>
          <p:cNvSpPr txBox="1"/>
          <p:nvPr/>
        </p:nvSpPr>
        <p:spPr>
          <a:xfrm>
            <a:off x="5221393" y="5291298"/>
            <a:ext cx="5760640" cy="584775"/>
          </a:xfrm>
          <a:prstGeom prst="rect">
            <a:avLst/>
          </a:prstGeom>
          <a:noFill/>
        </p:spPr>
        <p:txBody>
          <a:bodyPr wrap="square" rtlCol="0">
            <a:spAutoFit/>
          </a:bodyPr>
          <a:lstStyle/>
          <a:p>
            <a:r>
              <a:rPr lang="zh-CN" altLang="en-US" sz="1600" dirty="0">
                <a:solidFill>
                  <a:schemeClr val="bg1"/>
                </a:solidFill>
                <a:latin typeface="+mn-ea"/>
                <a:ea typeface="+mn-ea"/>
              </a:rPr>
              <a:t>这里可以输入可长可短的段落文字这里可以输入可长可短的段落文字这里可以输入可长可短的段落文字这里可以输入</a:t>
            </a:r>
            <a:endParaRPr lang="zh-CN" altLang="en-US" sz="1600" dirty="0">
              <a:solidFill>
                <a:schemeClr val="bg1"/>
              </a:solidFill>
              <a:latin typeface="+mn-ea"/>
              <a:ea typeface="+mn-ea"/>
            </a:endParaRPr>
          </a:p>
        </p:txBody>
      </p:sp>
      <p:sp>
        <p:nvSpPr>
          <p:cNvPr id="16" name="Freeform 5"/>
          <p:cNvSpPr/>
          <p:nvPr/>
        </p:nvSpPr>
        <p:spPr bwMode="auto">
          <a:xfrm>
            <a:off x="1335466" y="2493283"/>
            <a:ext cx="1606550" cy="1587500"/>
          </a:xfrm>
          <a:custGeom>
            <a:avLst/>
            <a:gdLst>
              <a:gd name="T0" fmla="*/ 0 w 1012"/>
              <a:gd name="T1" fmla="*/ 1000 h 1000"/>
              <a:gd name="T2" fmla="*/ 1012 w 1012"/>
              <a:gd name="T3" fmla="*/ 1000 h 1000"/>
              <a:gd name="T4" fmla="*/ 1012 w 1012"/>
              <a:gd name="T5" fmla="*/ 262 h 1000"/>
              <a:gd name="T6" fmla="*/ 504 w 1012"/>
              <a:gd name="T7" fmla="*/ 0 h 1000"/>
              <a:gd name="T8" fmla="*/ 0 w 1012"/>
              <a:gd name="T9" fmla="*/ 262 h 1000"/>
              <a:gd name="T10" fmla="*/ 0 w 1012"/>
              <a:gd name="T11" fmla="*/ 1000 h 1000"/>
            </a:gdLst>
            <a:ahLst/>
            <a:cxnLst>
              <a:cxn ang="0">
                <a:pos x="T0" y="T1"/>
              </a:cxn>
              <a:cxn ang="0">
                <a:pos x="T2" y="T3"/>
              </a:cxn>
              <a:cxn ang="0">
                <a:pos x="T4" y="T5"/>
              </a:cxn>
              <a:cxn ang="0">
                <a:pos x="T6" y="T7"/>
              </a:cxn>
              <a:cxn ang="0">
                <a:pos x="T8" y="T9"/>
              </a:cxn>
              <a:cxn ang="0">
                <a:pos x="T10" y="T11"/>
              </a:cxn>
            </a:cxnLst>
            <a:rect l="0" t="0" r="r" b="b"/>
            <a:pathLst>
              <a:path w="1012" h="1000">
                <a:moveTo>
                  <a:pt x="0" y="1000"/>
                </a:moveTo>
                <a:lnTo>
                  <a:pt x="1012" y="1000"/>
                </a:lnTo>
                <a:lnTo>
                  <a:pt x="1012" y="262"/>
                </a:lnTo>
                <a:lnTo>
                  <a:pt x="504" y="0"/>
                </a:lnTo>
                <a:lnTo>
                  <a:pt x="0" y="262"/>
                </a:lnTo>
                <a:lnTo>
                  <a:pt x="0" y="1000"/>
                </a:lnTo>
                <a:close/>
              </a:path>
            </a:pathLst>
          </a:custGeom>
          <a:noFill/>
          <a:ln>
            <a:solidFill>
              <a:schemeClr val="bg1"/>
            </a:solidFill>
          </a:ln>
        </p:spPr>
        <p:txBody>
          <a:bodyPr vert="horz" wrap="square" lIns="91440" tIns="45720" rIns="91440" bIns="45720" numCol="1" anchor="t" anchorCtr="0" compatLnSpc="1"/>
          <a:lstStyle/>
          <a:p>
            <a:endParaRPr lang="zh-CN" altLang="en-US"/>
          </a:p>
        </p:txBody>
      </p:sp>
      <p:sp>
        <p:nvSpPr>
          <p:cNvPr id="17" name="Freeform 6"/>
          <p:cNvSpPr/>
          <p:nvPr/>
        </p:nvSpPr>
        <p:spPr bwMode="auto">
          <a:xfrm>
            <a:off x="1335466" y="4361770"/>
            <a:ext cx="1606550" cy="1000125"/>
          </a:xfrm>
          <a:custGeom>
            <a:avLst/>
            <a:gdLst>
              <a:gd name="T0" fmla="*/ 0 w 1012"/>
              <a:gd name="T1" fmla="*/ 0 h 630"/>
              <a:gd name="T2" fmla="*/ 1012 w 1012"/>
              <a:gd name="T3" fmla="*/ 0 h 630"/>
              <a:gd name="T4" fmla="*/ 1012 w 1012"/>
              <a:gd name="T5" fmla="*/ 371 h 630"/>
              <a:gd name="T6" fmla="*/ 504 w 1012"/>
              <a:gd name="T7" fmla="*/ 630 h 630"/>
              <a:gd name="T8" fmla="*/ 0 w 1012"/>
              <a:gd name="T9" fmla="*/ 371 h 630"/>
              <a:gd name="T10" fmla="*/ 0 w 1012"/>
              <a:gd name="T11" fmla="*/ 0 h 630"/>
            </a:gdLst>
            <a:ahLst/>
            <a:cxnLst>
              <a:cxn ang="0">
                <a:pos x="T0" y="T1"/>
              </a:cxn>
              <a:cxn ang="0">
                <a:pos x="T2" y="T3"/>
              </a:cxn>
              <a:cxn ang="0">
                <a:pos x="T4" y="T5"/>
              </a:cxn>
              <a:cxn ang="0">
                <a:pos x="T6" y="T7"/>
              </a:cxn>
              <a:cxn ang="0">
                <a:pos x="T8" y="T9"/>
              </a:cxn>
              <a:cxn ang="0">
                <a:pos x="T10" y="T11"/>
              </a:cxn>
            </a:cxnLst>
            <a:rect l="0" t="0" r="r" b="b"/>
            <a:pathLst>
              <a:path w="1012" h="630">
                <a:moveTo>
                  <a:pt x="0" y="0"/>
                </a:moveTo>
                <a:lnTo>
                  <a:pt x="1012" y="0"/>
                </a:lnTo>
                <a:lnTo>
                  <a:pt x="1012" y="371"/>
                </a:lnTo>
                <a:lnTo>
                  <a:pt x="504" y="630"/>
                </a:lnTo>
                <a:lnTo>
                  <a:pt x="0" y="371"/>
                </a:lnTo>
                <a:lnTo>
                  <a:pt x="0" y="0"/>
                </a:lnTo>
                <a:close/>
              </a:path>
            </a:pathLst>
          </a:custGeom>
          <a:noFill/>
          <a:ln>
            <a:solidFill>
              <a:schemeClr val="bg1"/>
            </a:solidFill>
          </a:ln>
        </p:spPr>
        <p:txBody>
          <a:bodyPr vert="horz" wrap="square" lIns="91440" tIns="45720" rIns="91440" bIns="45720" numCol="1" anchor="t" anchorCtr="0" compatLnSpc="1"/>
          <a:lstStyle/>
          <a:p>
            <a:endParaRPr lang="zh-CN" altLang="en-US"/>
          </a:p>
        </p:txBody>
      </p:sp>
      <p:sp>
        <p:nvSpPr>
          <p:cNvPr id="18" name="Freeform 7"/>
          <p:cNvSpPr/>
          <p:nvPr/>
        </p:nvSpPr>
        <p:spPr bwMode="auto">
          <a:xfrm>
            <a:off x="3157916" y="1974170"/>
            <a:ext cx="1600200" cy="2106613"/>
          </a:xfrm>
          <a:custGeom>
            <a:avLst/>
            <a:gdLst>
              <a:gd name="T0" fmla="*/ 0 w 1008"/>
              <a:gd name="T1" fmla="*/ 1327 h 1327"/>
              <a:gd name="T2" fmla="*/ 1008 w 1008"/>
              <a:gd name="T3" fmla="*/ 1327 h 1327"/>
              <a:gd name="T4" fmla="*/ 1008 w 1008"/>
              <a:gd name="T5" fmla="*/ 262 h 1327"/>
              <a:gd name="T6" fmla="*/ 504 w 1008"/>
              <a:gd name="T7" fmla="*/ 0 h 1327"/>
              <a:gd name="T8" fmla="*/ 0 w 1008"/>
              <a:gd name="T9" fmla="*/ 262 h 1327"/>
              <a:gd name="T10" fmla="*/ 0 w 1008"/>
              <a:gd name="T11" fmla="*/ 1327 h 1327"/>
            </a:gdLst>
            <a:ahLst/>
            <a:cxnLst>
              <a:cxn ang="0">
                <a:pos x="T0" y="T1"/>
              </a:cxn>
              <a:cxn ang="0">
                <a:pos x="T2" y="T3"/>
              </a:cxn>
              <a:cxn ang="0">
                <a:pos x="T4" y="T5"/>
              </a:cxn>
              <a:cxn ang="0">
                <a:pos x="T6" y="T7"/>
              </a:cxn>
              <a:cxn ang="0">
                <a:pos x="T8" y="T9"/>
              </a:cxn>
              <a:cxn ang="0">
                <a:pos x="T10" y="T11"/>
              </a:cxn>
            </a:cxnLst>
            <a:rect l="0" t="0" r="r" b="b"/>
            <a:pathLst>
              <a:path w="1008" h="1327">
                <a:moveTo>
                  <a:pt x="0" y="1327"/>
                </a:moveTo>
                <a:lnTo>
                  <a:pt x="1008" y="1327"/>
                </a:lnTo>
                <a:lnTo>
                  <a:pt x="1008" y="262"/>
                </a:lnTo>
                <a:lnTo>
                  <a:pt x="504" y="0"/>
                </a:lnTo>
                <a:lnTo>
                  <a:pt x="0" y="262"/>
                </a:lnTo>
                <a:lnTo>
                  <a:pt x="0" y="1327"/>
                </a:lnTo>
                <a:close/>
              </a:path>
            </a:pathLst>
          </a:custGeom>
          <a:noFill/>
          <a:ln>
            <a:solidFill>
              <a:schemeClr val="bg1"/>
            </a:solidFill>
          </a:ln>
        </p:spPr>
        <p:txBody>
          <a:bodyPr vert="horz" wrap="square" lIns="91440" tIns="45720" rIns="91440" bIns="45720" numCol="1" anchor="t" anchorCtr="0" compatLnSpc="1"/>
          <a:lstStyle/>
          <a:p>
            <a:endParaRPr lang="zh-CN" altLang="en-US"/>
          </a:p>
        </p:txBody>
      </p:sp>
      <p:sp>
        <p:nvSpPr>
          <p:cNvPr id="19" name="Freeform 8"/>
          <p:cNvSpPr/>
          <p:nvPr/>
        </p:nvSpPr>
        <p:spPr bwMode="auto">
          <a:xfrm>
            <a:off x="3157916" y="4361770"/>
            <a:ext cx="1600200" cy="685800"/>
          </a:xfrm>
          <a:custGeom>
            <a:avLst/>
            <a:gdLst>
              <a:gd name="T0" fmla="*/ 0 w 1008"/>
              <a:gd name="T1" fmla="*/ 0 h 432"/>
              <a:gd name="T2" fmla="*/ 1008 w 1008"/>
              <a:gd name="T3" fmla="*/ 0 h 432"/>
              <a:gd name="T4" fmla="*/ 1008 w 1008"/>
              <a:gd name="T5" fmla="*/ 170 h 432"/>
              <a:gd name="T6" fmla="*/ 504 w 1008"/>
              <a:gd name="T7" fmla="*/ 432 h 432"/>
              <a:gd name="T8" fmla="*/ 0 w 1008"/>
              <a:gd name="T9" fmla="*/ 170 h 432"/>
              <a:gd name="T10" fmla="*/ 0 w 1008"/>
              <a:gd name="T11" fmla="*/ 0 h 432"/>
            </a:gdLst>
            <a:ahLst/>
            <a:cxnLst>
              <a:cxn ang="0">
                <a:pos x="T0" y="T1"/>
              </a:cxn>
              <a:cxn ang="0">
                <a:pos x="T2" y="T3"/>
              </a:cxn>
              <a:cxn ang="0">
                <a:pos x="T4" y="T5"/>
              </a:cxn>
              <a:cxn ang="0">
                <a:pos x="T6" y="T7"/>
              </a:cxn>
              <a:cxn ang="0">
                <a:pos x="T8" y="T9"/>
              </a:cxn>
              <a:cxn ang="0">
                <a:pos x="T10" y="T11"/>
              </a:cxn>
            </a:cxnLst>
            <a:rect l="0" t="0" r="r" b="b"/>
            <a:pathLst>
              <a:path w="1008" h="432">
                <a:moveTo>
                  <a:pt x="0" y="0"/>
                </a:moveTo>
                <a:lnTo>
                  <a:pt x="1008" y="0"/>
                </a:lnTo>
                <a:lnTo>
                  <a:pt x="1008" y="170"/>
                </a:lnTo>
                <a:lnTo>
                  <a:pt x="504" y="432"/>
                </a:lnTo>
                <a:lnTo>
                  <a:pt x="0" y="170"/>
                </a:lnTo>
                <a:lnTo>
                  <a:pt x="0" y="0"/>
                </a:lnTo>
                <a:close/>
              </a:path>
            </a:pathLst>
          </a:custGeom>
          <a:noFill/>
          <a:ln>
            <a:solidFill>
              <a:schemeClr val="bg1"/>
            </a:solidFill>
          </a:ln>
        </p:spPr>
        <p:txBody>
          <a:bodyPr vert="horz" wrap="square" lIns="91440" tIns="45720" rIns="91440" bIns="45720" numCol="1" anchor="t" anchorCtr="0" compatLnSpc="1"/>
          <a:lstStyle/>
          <a:p>
            <a:endParaRPr lang="zh-CN" altLang="en-US"/>
          </a:p>
        </p:txBody>
      </p:sp>
      <p:sp>
        <p:nvSpPr>
          <p:cNvPr id="20" name="Rectangle 9"/>
          <p:cNvSpPr>
            <a:spLocks noChangeArrowheads="1"/>
          </p:cNvSpPr>
          <p:nvPr/>
        </p:nvSpPr>
        <p:spPr bwMode="auto">
          <a:xfrm>
            <a:off x="1379916" y="4172858"/>
            <a:ext cx="3405188" cy="92075"/>
          </a:xfrm>
          <a:prstGeom prst="rect">
            <a:avLst/>
          </a:prstGeom>
          <a:solidFill>
            <a:schemeClr val="bg1"/>
          </a:solidFill>
          <a:ln>
            <a:noFill/>
          </a:ln>
        </p:spPr>
        <p:txBody>
          <a:bodyPr vert="horz" wrap="square" lIns="91440" tIns="45720" rIns="91440" bIns="45720" numCol="1" anchor="t" anchorCtr="0" compatLnSpc="1"/>
          <a:lstStyle/>
          <a:p>
            <a:endParaRPr lang="zh-CN" altLang="en-US"/>
          </a:p>
        </p:txBody>
      </p:sp>
      <p:sp>
        <p:nvSpPr>
          <p:cNvPr id="21" name="文本框 14"/>
          <p:cNvSpPr txBox="1"/>
          <p:nvPr/>
        </p:nvSpPr>
        <p:spPr>
          <a:xfrm>
            <a:off x="1285458" y="3429690"/>
            <a:ext cx="1706566" cy="646331"/>
          </a:xfrm>
          <a:prstGeom prst="rect">
            <a:avLst/>
          </a:prstGeom>
          <a:noFill/>
        </p:spPr>
        <p:txBody>
          <a:bodyPr wrap="square" rtlCol="0">
            <a:spAutoFit/>
          </a:bodyPr>
          <a:lstStyle/>
          <a:p>
            <a:pPr algn="ctr"/>
            <a:r>
              <a:rPr lang="en-US" altLang="zh-CN"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48%</a:t>
            </a:r>
            <a:endParaRPr lang="zh-CN" altLang="en-US" sz="3600" dirty="0">
              <a:solidFill>
                <a:schemeClr val="bg1"/>
              </a:solidFill>
              <a:latin typeface="Open Sans Light" panose="020B0306030504020204" pitchFamily="34" charset="0"/>
              <a:cs typeface="Open Sans Light" panose="020B0306030504020204" pitchFamily="34" charset="0"/>
            </a:endParaRPr>
          </a:p>
        </p:txBody>
      </p:sp>
      <p:sp>
        <p:nvSpPr>
          <p:cNvPr id="22" name="文本框 15"/>
          <p:cNvSpPr txBox="1"/>
          <p:nvPr/>
        </p:nvSpPr>
        <p:spPr>
          <a:xfrm>
            <a:off x="3104733" y="3429690"/>
            <a:ext cx="1706566" cy="646331"/>
          </a:xfrm>
          <a:prstGeom prst="rect">
            <a:avLst/>
          </a:prstGeom>
          <a:noFill/>
        </p:spPr>
        <p:txBody>
          <a:bodyPr wrap="square" rtlCol="0">
            <a:spAutoFit/>
          </a:bodyPr>
          <a:lstStyle/>
          <a:p>
            <a:pPr algn="ctr"/>
            <a:r>
              <a:rPr lang="en-US" altLang="zh-CN"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65%</a:t>
            </a:r>
            <a:endParaRPr lang="zh-CN" altLang="en-US" sz="3600" dirty="0">
              <a:solidFill>
                <a:schemeClr val="bg1"/>
              </a:solidFill>
              <a:latin typeface="Open Sans Light" panose="020B0306030504020204" pitchFamily="34" charset="0"/>
              <a:cs typeface="Open Sans Light" panose="020B0306030504020204" pitchFamily="34" charset="0"/>
            </a:endParaRPr>
          </a:p>
        </p:txBody>
      </p:sp>
      <p:sp>
        <p:nvSpPr>
          <p:cNvPr id="23" name="文本框 16"/>
          <p:cNvSpPr txBox="1"/>
          <p:nvPr/>
        </p:nvSpPr>
        <p:spPr>
          <a:xfrm>
            <a:off x="1285458" y="5458732"/>
            <a:ext cx="1706566" cy="646331"/>
          </a:xfrm>
          <a:prstGeom prst="rect">
            <a:avLst/>
          </a:prstGeom>
          <a:noFill/>
        </p:spPr>
        <p:txBody>
          <a:bodyPr wrap="square" rtlCol="0">
            <a:spAutoFit/>
          </a:bodyPr>
          <a:lstStyle/>
          <a:p>
            <a:pPr algn="ctr"/>
            <a:r>
              <a:rPr lang="en-US" altLang="zh-CN"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27%</a:t>
            </a:r>
            <a:endParaRPr lang="zh-CN" altLang="en-US" sz="3600" dirty="0">
              <a:solidFill>
                <a:schemeClr val="bg1"/>
              </a:solidFill>
              <a:latin typeface="Open Sans Light" panose="020B0306030504020204" pitchFamily="34" charset="0"/>
              <a:cs typeface="Open Sans Light" panose="020B0306030504020204" pitchFamily="34" charset="0"/>
            </a:endParaRPr>
          </a:p>
        </p:txBody>
      </p:sp>
      <p:sp>
        <p:nvSpPr>
          <p:cNvPr id="24" name="文本框 17"/>
          <p:cNvSpPr txBox="1"/>
          <p:nvPr/>
        </p:nvSpPr>
        <p:spPr>
          <a:xfrm>
            <a:off x="3104733" y="5458732"/>
            <a:ext cx="1706566" cy="646331"/>
          </a:xfrm>
          <a:prstGeom prst="rect">
            <a:avLst/>
          </a:prstGeom>
          <a:noFill/>
        </p:spPr>
        <p:txBody>
          <a:bodyPr wrap="square" rtlCol="0">
            <a:spAutoFit/>
          </a:bodyPr>
          <a:lstStyle/>
          <a:p>
            <a:pPr algn="ctr"/>
            <a:r>
              <a:rPr lang="en-US" altLang="zh-CN"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12%</a:t>
            </a:r>
            <a:endParaRPr lang="zh-CN" altLang="en-US" sz="3600" dirty="0">
              <a:solidFill>
                <a:schemeClr val="bg1"/>
              </a:solidFill>
              <a:latin typeface="Open Sans Light" panose="020B0306030504020204" pitchFamily="34" charset="0"/>
              <a:cs typeface="Open Sans Light" panose="020B03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500"/>
                                        <p:tgtEl>
                                          <p:spTgt spid="6"/>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up)">
                                      <p:cBhvr>
                                        <p:cTn id="34" dur="500"/>
                                        <p:tgtEl>
                                          <p:spTgt spid="13"/>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up)">
                                      <p:cBhvr>
                                        <p:cTn id="37" dur="500"/>
                                        <p:tgtEl>
                                          <p:spTgt spid="15"/>
                                        </p:tgtEl>
                                      </p:cBhvr>
                                    </p:animEffect>
                                  </p:childTnLst>
                                </p:cTn>
                              </p:par>
                            </p:childTnLst>
                          </p:cTn>
                        </p:par>
                        <p:par>
                          <p:cTn id="38" fill="hold">
                            <p:stCondLst>
                              <p:cond delay="1500"/>
                            </p:stCondLst>
                            <p:childTnLst>
                              <p:par>
                                <p:cTn id="39" presetID="42" presetClass="entr" presetSubtype="0" fill="hold" grpId="0" nodeType="afterEffect" nodePh="1">
                                  <p:stCondLst>
                                    <p:cond delay="0"/>
                                  </p:stCondLst>
                                  <p:endCondLst>
                                    <p:cond evt="begin" delay="0">
                                      <p:tn val="39"/>
                                    </p:cond>
                                  </p:end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nodePh="1">
                                  <p:stCondLst>
                                    <p:cond delay="0"/>
                                  </p:stCondLst>
                                  <p:endCondLst>
                                    <p:cond evt="begin" delay="0">
                                      <p:tn val="45"/>
                                    </p:cond>
                                  </p:end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42" presetClass="entr" presetSubtype="0" fill="hold" grpId="0" nodeType="afterEffect" nodePh="1">
                                  <p:stCondLst>
                                    <p:cond delay="0"/>
                                  </p:stCondLst>
                                  <p:endCondLst>
                                    <p:cond evt="begin" delay="0">
                                      <p:tn val="51"/>
                                    </p:cond>
                                  </p:end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2" presetClass="entr" presetSubtype="0" fill="hold" grpId="0" nodeType="afterEffect" nodePh="1">
                                  <p:stCondLst>
                                    <p:cond delay="0"/>
                                  </p:stCondLst>
                                  <p:endCondLst>
                                    <p:cond evt="begin" delay="0">
                                      <p:tn val="57"/>
                                    </p:cond>
                                  </p:end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50"/>
                                        <p:tgtEl>
                                          <p:spTgt spid="19"/>
                                        </p:tgtEl>
                                      </p:cBhvr>
                                    </p:animEffect>
                                    <p:anim calcmode="lin" valueType="num">
                                      <p:cBhvr>
                                        <p:cTn id="60" dur="250" fill="hold"/>
                                        <p:tgtEl>
                                          <p:spTgt spid="19"/>
                                        </p:tgtEl>
                                        <p:attrNameLst>
                                          <p:attrName>ppt_x</p:attrName>
                                        </p:attrNameLst>
                                      </p:cBhvr>
                                      <p:tavLst>
                                        <p:tav tm="0">
                                          <p:val>
                                            <p:strVal val="#ppt_x"/>
                                          </p:val>
                                        </p:tav>
                                        <p:tav tm="100000">
                                          <p:val>
                                            <p:strVal val="#ppt_x"/>
                                          </p:val>
                                        </p:tav>
                                      </p:tavLst>
                                    </p:anim>
                                    <p:anim calcmode="lin" valueType="num">
                                      <p:cBhvr>
                                        <p:cTn id="61" dur="250" fill="hold"/>
                                        <p:tgtEl>
                                          <p:spTgt spid="19"/>
                                        </p:tgtEl>
                                        <p:attrNameLst>
                                          <p:attrName>ppt_y</p:attrName>
                                        </p:attrNameLst>
                                      </p:cBhvr>
                                      <p:tavLst>
                                        <p:tav tm="0">
                                          <p:val>
                                            <p:strVal val="#ppt_y+.1"/>
                                          </p:val>
                                        </p:tav>
                                        <p:tav tm="100000">
                                          <p:val>
                                            <p:strVal val="#ppt_y"/>
                                          </p:val>
                                        </p:tav>
                                      </p:tavLst>
                                    </p:anim>
                                  </p:childTnLst>
                                </p:cTn>
                              </p:par>
                            </p:childTnLst>
                          </p:cTn>
                        </p:par>
                        <p:par>
                          <p:cTn id="62" fill="hold">
                            <p:stCondLst>
                              <p:cond delay="3500"/>
                            </p:stCondLst>
                            <p:childTnLst>
                              <p:par>
                                <p:cTn id="63" presetID="42"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250"/>
                                        <p:tgtEl>
                                          <p:spTgt spid="20"/>
                                        </p:tgtEl>
                                      </p:cBhvr>
                                    </p:animEffect>
                                    <p:anim calcmode="lin" valueType="num">
                                      <p:cBhvr>
                                        <p:cTn id="66" dur="250" fill="hold"/>
                                        <p:tgtEl>
                                          <p:spTgt spid="20"/>
                                        </p:tgtEl>
                                        <p:attrNameLst>
                                          <p:attrName>ppt_x</p:attrName>
                                        </p:attrNameLst>
                                      </p:cBhvr>
                                      <p:tavLst>
                                        <p:tav tm="0">
                                          <p:val>
                                            <p:strVal val="#ppt_x"/>
                                          </p:val>
                                        </p:tav>
                                        <p:tav tm="100000">
                                          <p:val>
                                            <p:strVal val="#ppt_x"/>
                                          </p:val>
                                        </p:tav>
                                      </p:tavLst>
                                    </p:anim>
                                    <p:anim calcmode="lin" valueType="num">
                                      <p:cBhvr>
                                        <p:cTn id="67" dur="250" fill="hold"/>
                                        <p:tgtEl>
                                          <p:spTgt spid="20"/>
                                        </p:tgtEl>
                                        <p:attrNameLst>
                                          <p:attrName>ppt_y</p:attrName>
                                        </p:attrNameLst>
                                      </p:cBhvr>
                                      <p:tavLst>
                                        <p:tav tm="0">
                                          <p:val>
                                            <p:strVal val="#ppt_y+.1"/>
                                          </p:val>
                                        </p:tav>
                                        <p:tav tm="100000">
                                          <p:val>
                                            <p:strVal val="#ppt_y"/>
                                          </p:val>
                                        </p:tav>
                                      </p:tavLst>
                                    </p:anim>
                                  </p:childTnLst>
                                </p:cTn>
                              </p:par>
                            </p:childTnLst>
                          </p:cTn>
                        </p:par>
                        <p:par>
                          <p:cTn id="68" fill="hold">
                            <p:stCondLst>
                              <p:cond delay="4000"/>
                            </p:stCondLst>
                            <p:childTnLst>
                              <p:par>
                                <p:cTn id="69" presetID="42"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250"/>
                                        <p:tgtEl>
                                          <p:spTgt spid="21"/>
                                        </p:tgtEl>
                                      </p:cBhvr>
                                    </p:animEffect>
                                    <p:anim calcmode="lin" valueType="num">
                                      <p:cBhvr>
                                        <p:cTn id="72" dur="250" fill="hold"/>
                                        <p:tgtEl>
                                          <p:spTgt spid="21"/>
                                        </p:tgtEl>
                                        <p:attrNameLst>
                                          <p:attrName>ppt_x</p:attrName>
                                        </p:attrNameLst>
                                      </p:cBhvr>
                                      <p:tavLst>
                                        <p:tav tm="0">
                                          <p:val>
                                            <p:strVal val="#ppt_x"/>
                                          </p:val>
                                        </p:tav>
                                        <p:tav tm="100000">
                                          <p:val>
                                            <p:strVal val="#ppt_x"/>
                                          </p:val>
                                        </p:tav>
                                      </p:tavLst>
                                    </p:anim>
                                    <p:anim calcmode="lin" valueType="num">
                                      <p:cBhvr>
                                        <p:cTn id="73" dur="250" fill="hold"/>
                                        <p:tgtEl>
                                          <p:spTgt spid="21"/>
                                        </p:tgtEl>
                                        <p:attrNameLst>
                                          <p:attrName>ppt_y</p:attrName>
                                        </p:attrNameLst>
                                      </p:cBhvr>
                                      <p:tavLst>
                                        <p:tav tm="0">
                                          <p:val>
                                            <p:strVal val="#ppt_y+.1"/>
                                          </p:val>
                                        </p:tav>
                                        <p:tav tm="100000">
                                          <p:val>
                                            <p:strVal val="#ppt_y"/>
                                          </p:val>
                                        </p:tav>
                                      </p:tavLst>
                                    </p:anim>
                                  </p:childTnLst>
                                </p:cTn>
                              </p:par>
                            </p:childTnLst>
                          </p:cTn>
                        </p:par>
                        <p:par>
                          <p:cTn id="74" fill="hold">
                            <p:stCondLst>
                              <p:cond delay="4500"/>
                            </p:stCondLst>
                            <p:childTnLst>
                              <p:par>
                                <p:cTn id="75" presetID="42" presetClass="entr" presetSubtype="0"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50"/>
                                        <p:tgtEl>
                                          <p:spTgt spid="22"/>
                                        </p:tgtEl>
                                      </p:cBhvr>
                                    </p:animEffect>
                                    <p:anim calcmode="lin" valueType="num">
                                      <p:cBhvr>
                                        <p:cTn id="78" dur="250" fill="hold"/>
                                        <p:tgtEl>
                                          <p:spTgt spid="22"/>
                                        </p:tgtEl>
                                        <p:attrNameLst>
                                          <p:attrName>ppt_x</p:attrName>
                                        </p:attrNameLst>
                                      </p:cBhvr>
                                      <p:tavLst>
                                        <p:tav tm="0">
                                          <p:val>
                                            <p:strVal val="#ppt_x"/>
                                          </p:val>
                                        </p:tav>
                                        <p:tav tm="100000">
                                          <p:val>
                                            <p:strVal val="#ppt_x"/>
                                          </p:val>
                                        </p:tav>
                                      </p:tavLst>
                                    </p:anim>
                                    <p:anim calcmode="lin" valueType="num">
                                      <p:cBhvr>
                                        <p:cTn id="79" dur="250" fill="hold"/>
                                        <p:tgtEl>
                                          <p:spTgt spid="22"/>
                                        </p:tgtEl>
                                        <p:attrNameLst>
                                          <p:attrName>ppt_y</p:attrName>
                                        </p:attrNameLst>
                                      </p:cBhvr>
                                      <p:tavLst>
                                        <p:tav tm="0">
                                          <p:val>
                                            <p:strVal val="#ppt_y+.1"/>
                                          </p:val>
                                        </p:tav>
                                        <p:tav tm="100000">
                                          <p:val>
                                            <p:strVal val="#ppt_y"/>
                                          </p:val>
                                        </p:tav>
                                      </p:tavLst>
                                    </p:anim>
                                  </p:childTnLst>
                                </p:cTn>
                              </p:par>
                            </p:childTnLst>
                          </p:cTn>
                        </p:par>
                        <p:par>
                          <p:cTn id="80" fill="hold">
                            <p:stCondLst>
                              <p:cond delay="5000"/>
                            </p:stCondLst>
                            <p:childTnLst>
                              <p:par>
                                <p:cTn id="81" presetID="42" presetClass="entr" presetSubtype="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250"/>
                                        <p:tgtEl>
                                          <p:spTgt spid="23"/>
                                        </p:tgtEl>
                                      </p:cBhvr>
                                    </p:animEffect>
                                    <p:anim calcmode="lin" valueType="num">
                                      <p:cBhvr>
                                        <p:cTn id="84" dur="250" fill="hold"/>
                                        <p:tgtEl>
                                          <p:spTgt spid="23"/>
                                        </p:tgtEl>
                                        <p:attrNameLst>
                                          <p:attrName>ppt_x</p:attrName>
                                        </p:attrNameLst>
                                      </p:cBhvr>
                                      <p:tavLst>
                                        <p:tav tm="0">
                                          <p:val>
                                            <p:strVal val="#ppt_x"/>
                                          </p:val>
                                        </p:tav>
                                        <p:tav tm="100000">
                                          <p:val>
                                            <p:strVal val="#ppt_x"/>
                                          </p:val>
                                        </p:tav>
                                      </p:tavLst>
                                    </p:anim>
                                    <p:anim calcmode="lin" valueType="num">
                                      <p:cBhvr>
                                        <p:cTn id="85" dur="25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5500"/>
                            </p:stCondLst>
                            <p:childTnLst>
                              <p:par>
                                <p:cTn id="87" presetID="42" presetClass="entr" presetSubtype="0"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250"/>
                                        <p:tgtEl>
                                          <p:spTgt spid="24"/>
                                        </p:tgtEl>
                                      </p:cBhvr>
                                    </p:animEffect>
                                    <p:anim calcmode="lin" valueType="num">
                                      <p:cBhvr>
                                        <p:cTn id="90" dur="250" fill="hold"/>
                                        <p:tgtEl>
                                          <p:spTgt spid="24"/>
                                        </p:tgtEl>
                                        <p:attrNameLst>
                                          <p:attrName>ppt_x</p:attrName>
                                        </p:attrNameLst>
                                      </p:cBhvr>
                                      <p:tavLst>
                                        <p:tav tm="0">
                                          <p:val>
                                            <p:strVal val="#ppt_x"/>
                                          </p:val>
                                        </p:tav>
                                        <p:tav tm="100000">
                                          <p:val>
                                            <p:strVal val="#ppt_x"/>
                                          </p:val>
                                        </p:tav>
                                      </p:tavLst>
                                    </p:anim>
                                    <p:anim calcmode="lin" valueType="num">
                                      <p:cBhvr>
                                        <p:cTn id="91" dur="2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3" grpId="0"/>
      <p:bldP spid="14" grpId="0"/>
      <p:bldP spid="15" grpId="0"/>
      <p:bldP spid="16" grpId="0" animBg="1"/>
      <p:bldP spid="17" grpId="0" animBg="1"/>
      <p:bldP spid="18" grpId="0" animBg="1"/>
      <p:bldP spid="19" grpId="0" animBg="1"/>
      <p:bldP spid="20" grpId="0" animBg="1"/>
      <p:bldP spid="21" grpId="0"/>
      <p:bldP spid="22" grpId="0"/>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8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983698" y="2319454"/>
            <a:ext cx="10223016" cy="3225150"/>
            <a:chOff x="2202074" y="2195263"/>
            <a:chExt cx="6212619" cy="1959955"/>
          </a:xfrm>
          <a:noFill/>
        </p:grpSpPr>
        <p:sp>
          <p:nvSpPr>
            <p:cNvPr id="6" name="Teardrop 5"/>
            <p:cNvSpPr/>
            <p:nvPr/>
          </p:nvSpPr>
          <p:spPr>
            <a:xfrm rot="8100000">
              <a:off x="7040580" y="2195263"/>
              <a:ext cx="1233736" cy="1233737"/>
            </a:xfrm>
            <a:prstGeom prst="teardrop">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ardrop 6"/>
            <p:cNvSpPr/>
            <p:nvPr/>
          </p:nvSpPr>
          <p:spPr>
            <a:xfrm rot="8100000">
              <a:off x="5466940" y="2195263"/>
              <a:ext cx="1233736" cy="1233737"/>
            </a:xfrm>
            <a:prstGeom prst="teardrop">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ardrop 7"/>
            <p:cNvSpPr/>
            <p:nvPr/>
          </p:nvSpPr>
          <p:spPr>
            <a:xfrm rot="8100000">
              <a:off x="3906956" y="2195263"/>
              <a:ext cx="1233736" cy="1233737"/>
            </a:xfrm>
            <a:prstGeom prst="teardrop">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ardrop 8"/>
            <p:cNvSpPr/>
            <p:nvPr/>
          </p:nvSpPr>
          <p:spPr>
            <a:xfrm rot="8100000">
              <a:off x="2339433" y="2195263"/>
              <a:ext cx="1233736" cy="1233737"/>
            </a:xfrm>
            <a:prstGeom prst="teardrop">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0"/>
            <p:cNvSpPr/>
            <p:nvPr/>
          </p:nvSpPr>
          <p:spPr>
            <a:xfrm>
              <a:off x="2461432" y="2316550"/>
              <a:ext cx="991161" cy="99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4" name="Oval 11"/>
            <p:cNvSpPr/>
            <p:nvPr/>
          </p:nvSpPr>
          <p:spPr>
            <a:xfrm>
              <a:off x="4021416" y="2316549"/>
              <a:ext cx="991161" cy="99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5" name="Oval 12"/>
            <p:cNvSpPr/>
            <p:nvPr/>
          </p:nvSpPr>
          <p:spPr>
            <a:xfrm>
              <a:off x="5595055" y="2316549"/>
              <a:ext cx="991161" cy="99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Oval 13"/>
            <p:cNvSpPr/>
            <p:nvPr/>
          </p:nvSpPr>
          <p:spPr>
            <a:xfrm>
              <a:off x="7164173" y="2316548"/>
              <a:ext cx="991161" cy="99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7" name="Rectangle 15"/>
            <p:cNvSpPr/>
            <p:nvPr/>
          </p:nvSpPr>
          <p:spPr>
            <a:xfrm>
              <a:off x="2202074" y="3784847"/>
              <a:ext cx="1509877" cy="364725"/>
            </a:xfrm>
            <a:prstGeom prst="rect">
              <a:avLst/>
            </a:prstGeom>
            <a:grpFill/>
            <a:ln>
              <a:noFill/>
            </a:ln>
          </p:spPr>
          <p:txBody>
            <a:bodyPr wrap="square">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8" name="Rectangle 18"/>
            <p:cNvSpPr/>
            <p:nvPr/>
          </p:nvSpPr>
          <p:spPr>
            <a:xfrm>
              <a:off x="3765116" y="3784847"/>
              <a:ext cx="1509877" cy="364725"/>
            </a:xfrm>
            <a:prstGeom prst="rect">
              <a:avLst/>
            </a:prstGeom>
            <a:grpFill/>
            <a:ln>
              <a:noFill/>
            </a:ln>
          </p:spPr>
          <p:txBody>
            <a:bodyPr wrap="square">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9" name="Rectangle 19"/>
            <p:cNvSpPr/>
            <p:nvPr/>
          </p:nvSpPr>
          <p:spPr>
            <a:xfrm>
              <a:off x="5328158" y="3784847"/>
              <a:ext cx="1509877" cy="364725"/>
            </a:xfrm>
            <a:prstGeom prst="rect">
              <a:avLst/>
            </a:prstGeom>
            <a:grpFill/>
            <a:ln>
              <a:noFill/>
            </a:ln>
          </p:spPr>
          <p:txBody>
            <a:bodyPr wrap="square">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0" name="Rectangle 20"/>
            <p:cNvSpPr/>
            <p:nvPr/>
          </p:nvSpPr>
          <p:spPr>
            <a:xfrm>
              <a:off x="6904816" y="3790493"/>
              <a:ext cx="1509877" cy="364725"/>
            </a:xfrm>
            <a:prstGeom prst="rect">
              <a:avLst/>
            </a:prstGeom>
            <a:grpFill/>
            <a:ln>
              <a:noFill/>
            </a:ln>
          </p:spPr>
          <p:txBody>
            <a:bodyPr wrap="square">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1" name="Freeform 6"/>
            <p:cNvSpPr>
              <a:spLocks noEditPoints="1"/>
            </p:cNvSpPr>
            <p:nvPr/>
          </p:nvSpPr>
          <p:spPr bwMode="auto">
            <a:xfrm>
              <a:off x="5938222" y="2688762"/>
              <a:ext cx="270508" cy="246727"/>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22" name="Freeform 15"/>
            <p:cNvSpPr>
              <a:spLocks noEditPoints="1"/>
            </p:cNvSpPr>
            <p:nvPr/>
          </p:nvSpPr>
          <p:spPr bwMode="auto">
            <a:xfrm>
              <a:off x="2819313" y="2635999"/>
              <a:ext cx="257131" cy="352255"/>
            </a:xfrm>
            <a:custGeom>
              <a:avLst/>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23" name="Freeform 18"/>
            <p:cNvSpPr>
              <a:spLocks noEditPoints="1"/>
            </p:cNvSpPr>
            <p:nvPr/>
          </p:nvSpPr>
          <p:spPr bwMode="auto">
            <a:xfrm>
              <a:off x="4340653" y="2657225"/>
              <a:ext cx="334419" cy="334419"/>
            </a:xfrm>
            <a:custGeom>
              <a:avLst/>
              <a:gdLst>
                <a:gd name="T0" fmla="*/ 24 w 95"/>
                <a:gd name="T1" fmla="*/ 49 h 95"/>
                <a:gd name="T2" fmla="*/ 25 w 95"/>
                <a:gd name="T3" fmla="*/ 57 h 95"/>
                <a:gd name="T4" fmla="*/ 27 w 95"/>
                <a:gd name="T5" fmla="*/ 53 h 95"/>
                <a:gd name="T6" fmla="*/ 19 w 95"/>
                <a:gd name="T7" fmla="*/ 44 h 95"/>
                <a:gd name="T8" fmla="*/ 18 w 95"/>
                <a:gd name="T9" fmla="*/ 37 h 95"/>
                <a:gd name="T10" fmla="*/ 32 w 95"/>
                <a:gd name="T11" fmla="*/ 37 h 95"/>
                <a:gd name="T12" fmla="*/ 27 w 95"/>
                <a:gd name="T13" fmla="*/ 42 h 95"/>
                <a:gd name="T14" fmla="*/ 26 w 95"/>
                <a:gd name="T15" fmla="*/ 36 h 95"/>
                <a:gd name="T16" fmla="*/ 25 w 95"/>
                <a:gd name="T17" fmla="*/ 39 h 95"/>
                <a:gd name="T18" fmla="*/ 32 w 95"/>
                <a:gd name="T19" fmla="*/ 48 h 95"/>
                <a:gd name="T20" fmla="*/ 33 w 95"/>
                <a:gd name="T21" fmla="*/ 55 h 95"/>
                <a:gd name="T22" fmla="*/ 18 w 95"/>
                <a:gd name="T23" fmla="*/ 56 h 95"/>
                <a:gd name="T24" fmla="*/ 0 w 95"/>
                <a:gd name="T25" fmla="*/ 28 h 95"/>
                <a:gd name="T26" fmla="*/ 0 w 95"/>
                <a:gd name="T27" fmla="*/ 67 h 95"/>
                <a:gd name="T28" fmla="*/ 28 w 95"/>
                <a:gd name="T29" fmla="*/ 95 h 95"/>
                <a:gd name="T30" fmla="*/ 67 w 95"/>
                <a:gd name="T31" fmla="*/ 95 h 95"/>
                <a:gd name="T32" fmla="*/ 95 w 95"/>
                <a:gd name="T33" fmla="*/ 67 h 95"/>
                <a:gd name="T34" fmla="*/ 95 w 95"/>
                <a:gd name="T35" fmla="*/ 27 h 95"/>
                <a:gd name="T36" fmla="*/ 67 w 95"/>
                <a:gd name="T37" fmla="*/ 0 h 95"/>
                <a:gd name="T38" fmla="*/ 28 w 95"/>
                <a:gd name="T39" fmla="*/ 0 h 95"/>
                <a:gd name="T40" fmla="*/ 0 w 95"/>
                <a:gd name="T41" fmla="*/ 28 h 95"/>
                <a:gd name="T42" fmla="*/ 12 w 95"/>
                <a:gd name="T43" fmla="*/ 62 h 95"/>
                <a:gd name="T44" fmla="*/ 62 w 95"/>
                <a:gd name="T45" fmla="*/ 82 h 95"/>
                <a:gd name="T46" fmla="*/ 83 w 95"/>
                <a:gd name="T47" fmla="*/ 33 h 95"/>
                <a:gd name="T48" fmla="*/ 33 w 95"/>
                <a:gd name="T49" fmla="*/ 12 h 95"/>
                <a:gd name="T50" fmla="*/ 47 w 95"/>
                <a:gd name="T51" fmla="*/ 36 h 95"/>
                <a:gd name="T52" fmla="*/ 44 w 95"/>
                <a:gd name="T53" fmla="*/ 61 h 95"/>
                <a:gd name="T54" fmla="*/ 37 w 95"/>
                <a:gd name="T55" fmla="*/ 36 h 95"/>
                <a:gd name="T56" fmla="*/ 34 w 95"/>
                <a:gd name="T57" fmla="*/ 32 h 95"/>
                <a:gd name="T58" fmla="*/ 47 w 95"/>
                <a:gd name="T59" fmla="*/ 36 h 95"/>
                <a:gd name="T60" fmla="*/ 48 w 95"/>
                <a:gd name="T61" fmla="*/ 37 h 95"/>
                <a:gd name="T62" fmla="*/ 63 w 95"/>
                <a:gd name="T63" fmla="*/ 37 h 95"/>
                <a:gd name="T64" fmla="*/ 61 w 95"/>
                <a:gd name="T65" fmla="*/ 60 h 95"/>
                <a:gd name="T66" fmla="*/ 48 w 95"/>
                <a:gd name="T67" fmla="*/ 56 h 95"/>
                <a:gd name="T68" fmla="*/ 56 w 95"/>
                <a:gd name="T69" fmla="*/ 57 h 95"/>
                <a:gd name="T70" fmla="*/ 55 w 95"/>
                <a:gd name="T71" fmla="*/ 37 h 95"/>
                <a:gd name="T72" fmla="*/ 57 w 95"/>
                <a:gd name="T73" fmla="*/ 37 h 95"/>
                <a:gd name="T74" fmla="*/ 70 w 95"/>
                <a:gd name="T75" fmla="*/ 50 h 95"/>
                <a:gd name="T76" fmla="*/ 64 w 95"/>
                <a:gd name="T77" fmla="*/ 61 h 95"/>
                <a:gd name="T78" fmla="*/ 71 w 95"/>
                <a:gd name="T79" fmla="*/ 32 h 95"/>
                <a:gd name="T80" fmla="*/ 78 w 95"/>
                <a:gd name="T81" fmla="*/ 37 h 95"/>
                <a:gd name="T82" fmla="*/ 77 w 95"/>
                <a:gd name="T83" fmla="*/ 49 h 95"/>
                <a:gd name="T84" fmla="*/ 72 w 95"/>
                <a:gd name="T85" fmla="*/ 45 h 95"/>
                <a:gd name="T86" fmla="*/ 70 w 95"/>
                <a:gd name="T87" fmla="*/ 36 h 95"/>
                <a:gd name="T88" fmla="*/ 72 w 95"/>
                <a:gd name="T89"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5" h="95">
                  <a:moveTo>
                    <a:pt x="18" y="49"/>
                  </a:moveTo>
                  <a:cubicBezTo>
                    <a:pt x="24" y="49"/>
                    <a:pt x="24" y="49"/>
                    <a:pt x="24" y="49"/>
                  </a:cubicBezTo>
                  <a:cubicBezTo>
                    <a:pt x="24" y="56"/>
                    <a:pt x="24" y="56"/>
                    <a:pt x="24" y="56"/>
                  </a:cubicBezTo>
                  <a:cubicBezTo>
                    <a:pt x="24" y="57"/>
                    <a:pt x="25" y="57"/>
                    <a:pt x="25" y="57"/>
                  </a:cubicBezTo>
                  <a:cubicBezTo>
                    <a:pt x="26" y="57"/>
                    <a:pt x="27" y="57"/>
                    <a:pt x="27" y="56"/>
                  </a:cubicBezTo>
                  <a:cubicBezTo>
                    <a:pt x="27" y="53"/>
                    <a:pt x="27" y="53"/>
                    <a:pt x="27" y="53"/>
                  </a:cubicBezTo>
                  <a:cubicBezTo>
                    <a:pt x="27" y="51"/>
                    <a:pt x="26" y="50"/>
                    <a:pt x="24" y="49"/>
                  </a:cubicBezTo>
                  <a:cubicBezTo>
                    <a:pt x="22" y="46"/>
                    <a:pt x="20" y="45"/>
                    <a:pt x="19" y="44"/>
                  </a:cubicBezTo>
                  <a:cubicBezTo>
                    <a:pt x="19" y="43"/>
                    <a:pt x="18" y="42"/>
                    <a:pt x="18" y="41"/>
                  </a:cubicBezTo>
                  <a:cubicBezTo>
                    <a:pt x="18" y="37"/>
                    <a:pt x="18" y="37"/>
                    <a:pt x="18" y="37"/>
                  </a:cubicBezTo>
                  <a:cubicBezTo>
                    <a:pt x="18" y="34"/>
                    <a:pt x="21" y="32"/>
                    <a:pt x="26" y="32"/>
                  </a:cubicBezTo>
                  <a:cubicBezTo>
                    <a:pt x="30" y="32"/>
                    <a:pt x="32" y="34"/>
                    <a:pt x="32" y="37"/>
                  </a:cubicBezTo>
                  <a:cubicBezTo>
                    <a:pt x="32" y="42"/>
                    <a:pt x="32" y="42"/>
                    <a:pt x="32" y="42"/>
                  </a:cubicBezTo>
                  <a:cubicBezTo>
                    <a:pt x="27" y="42"/>
                    <a:pt x="27" y="42"/>
                    <a:pt x="27" y="42"/>
                  </a:cubicBezTo>
                  <a:cubicBezTo>
                    <a:pt x="27" y="37"/>
                    <a:pt x="27" y="37"/>
                    <a:pt x="27" y="37"/>
                  </a:cubicBezTo>
                  <a:cubicBezTo>
                    <a:pt x="27" y="36"/>
                    <a:pt x="26" y="36"/>
                    <a:pt x="26" y="36"/>
                  </a:cubicBezTo>
                  <a:cubicBezTo>
                    <a:pt x="25" y="36"/>
                    <a:pt x="24" y="36"/>
                    <a:pt x="24" y="37"/>
                  </a:cubicBezTo>
                  <a:cubicBezTo>
                    <a:pt x="25" y="39"/>
                    <a:pt x="25" y="39"/>
                    <a:pt x="25" y="39"/>
                  </a:cubicBezTo>
                  <a:cubicBezTo>
                    <a:pt x="25" y="40"/>
                    <a:pt x="25" y="42"/>
                    <a:pt x="27" y="43"/>
                  </a:cubicBezTo>
                  <a:cubicBezTo>
                    <a:pt x="29" y="46"/>
                    <a:pt x="31" y="47"/>
                    <a:pt x="32" y="48"/>
                  </a:cubicBezTo>
                  <a:cubicBezTo>
                    <a:pt x="32" y="49"/>
                    <a:pt x="33" y="50"/>
                    <a:pt x="33" y="52"/>
                  </a:cubicBezTo>
                  <a:cubicBezTo>
                    <a:pt x="33" y="55"/>
                    <a:pt x="33" y="55"/>
                    <a:pt x="33" y="55"/>
                  </a:cubicBezTo>
                  <a:cubicBezTo>
                    <a:pt x="33" y="59"/>
                    <a:pt x="30" y="61"/>
                    <a:pt x="25" y="61"/>
                  </a:cubicBezTo>
                  <a:cubicBezTo>
                    <a:pt x="21" y="61"/>
                    <a:pt x="18" y="59"/>
                    <a:pt x="18" y="56"/>
                  </a:cubicBezTo>
                  <a:cubicBezTo>
                    <a:pt x="18" y="49"/>
                    <a:pt x="18" y="49"/>
                    <a:pt x="18" y="49"/>
                  </a:cubicBezTo>
                  <a:close/>
                  <a:moveTo>
                    <a:pt x="0" y="28"/>
                  </a:moveTo>
                  <a:cubicBezTo>
                    <a:pt x="0" y="47"/>
                    <a:pt x="0" y="47"/>
                    <a:pt x="0" y="47"/>
                  </a:cubicBezTo>
                  <a:cubicBezTo>
                    <a:pt x="0" y="67"/>
                    <a:pt x="0" y="67"/>
                    <a:pt x="0" y="67"/>
                  </a:cubicBezTo>
                  <a:cubicBezTo>
                    <a:pt x="14" y="81"/>
                    <a:pt x="14" y="81"/>
                    <a:pt x="14" y="81"/>
                  </a:cubicBezTo>
                  <a:cubicBezTo>
                    <a:pt x="28" y="95"/>
                    <a:pt x="28" y="95"/>
                    <a:pt x="28" y="95"/>
                  </a:cubicBezTo>
                  <a:cubicBezTo>
                    <a:pt x="48" y="95"/>
                    <a:pt x="48" y="95"/>
                    <a:pt x="48" y="95"/>
                  </a:cubicBezTo>
                  <a:cubicBezTo>
                    <a:pt x="67" y="95"/>
                    <a:pt x="67" y="95"/>
                    <a:pt x="67" y="95"/>
                  </a:cubicBezTo>
                  <a:cubicBezTo>
                    <a:pt x="81" y="81"/>
                    <a:pt x="81" y="81"/>
                    <a:pt x="81" y="81"/>
                  </a:cubicBezTo>
                  <a:cubicBezTo>
                    <a:pt x="95" y="67"/>
                    <a:pt x="95" y="67"/>
                    <a:pt x="95" y="67"/>
                  </a:cubicBezTo>
                  <a:cubicBezTo>
                    <a:pt x="95" y="47"/>
                    <a:pt x="95" y="47"/>
                    <a:pt x="95" y="47"/>
                  </a:cubicBezTo>
                  <a:cubicBezTo>
                    <a:pt x="95" y="27"/>
                    <a:pt x="95" y="27"/>
                    <a:pt x="95" y="27"/>
                  </a:cubicBezTo>
                  <a:cubicBezTo>
                    <a:pt x="81" y="14"/>
                    <a:pt x="81" y="14"/>
                    <a:pt x="81" y="14"/>
                  </a:cubicBezTo>
                  <a:cubicBezTo>
                    <a:pt x="67" y="0"/>
                    <a:pt x="67" y="0"/>
                    <a:pt x="67" y="0"/>
                  </a:cubicBezTo>
                  <a:cubicBezTo>
                    <a:pt x="47" y="0"/>
                    <a:pt x="47" y="0"/>
                    <a:pt x="47" y="0"/>
                  </a:cubicBezTo>
                  <a:cubicBezTo>
                    <a:pt x="28" y="0"/>
                    <a:pt x="28" y="0"/>
                    <a:pt x="28" y="0"/>
                  </a:cubicBezTo>
                  <a:cubicBezTo>
                    <a:pt x="14" y="14"/>
                    <a:pt x="14" y="14"/>
                    <a:pt x="14" y="14"/>
                  </a:cubicBezTo>
                  <a:cubicBezTo>
                    <a:pt x="0" y="28"/>
                    <a:pt x="0" y="28"/>
                    <a:pt x="0" y="28"/>
                  </a:cubicBezTo>
                  <a:close/>
                  <a:moveTo>
                    <a:pt x="12" y="33"/>
                  </a:moveTo>
                  <a:cubicBezTo>
                    <a:pt x="12" y="62"/>
                    <a:pt x="12" y="62"/>
                    <a:pt x="12" y="62"/>
                  </a:cubicBezTo>
                  <a:cubicBezTo>
                    <a:pt x="33" y="83"/>
                    <a:pt x="33" y="83"/>
                    <a:pt x="33" y="83"/>
                  </a:cubicBezTo>
                  <a:cubicBezTo>
                    <a:pt x="62" y="82"/>
                    <a:pt x="62" y="82"/>
                    <a:pt x="62" y="82"/>
                  </a:cubicBezTo>
                  <a:cubicBezTo>
                    <a:pt x="83" y="62"/>
                    <a:pt x="83" y="62"/>
                    <a:pt x="83" y="62"/>
                  </a:cubicBezTo>
                  <a:cubicBezTo>
                    <a:pt x="83" y="33"/>
                    <a:pt x="83" y="33"/>
                    <a:pt x="83" y="33"/>
                  </a:cubicBezTo>
                  <a:cubicBezTo>
                    <a:pt x="62" y="12"/>
                    <a:pt x="62" y="12"/>
                    <a:pt x="62" y="12"/>
                  </a:cubicBezTo>
                  <a:cubicBezTo>
                    <a:pt x="33" y="12"/>
                    <a:pt x="33" y="12"/>
                    <a:pt x="33" y="12"/>
                  </a:cubicBezTo>
                  <a:cubicBezTo>
                    <a:pt x="12" y="33"/>
                    <a:pt x="12" y="33"/>
                    <a:pt x="12" y="33"/>
                  </a:cubicBezTo>
                  <a:close/>
                  <a:moveTo>
                    <a:pt x="47" y="36"/>
                  </a:moveTo>
                  <a:cubicBezTo>
                    <a:pt x="44" y="36"/>
                    <a:pt x="44" y="36"/>
                    <a:pt x="44" y="36"/>
                  </a:cubicBezTo>
                  <a:cubicBezTo>
                    <a:pt x="44" y="61"/>
                    <a:pt x="44" y="61"/>
                    <a:pt x="44" y="61"/>
                  </a:cubicBezTo>
                  <a:cubicBezTo>
                    <a:pt x="37" y="61"/>
                    <a:pt x="37" y="61"/>
                    <a:pt x="37" y="61"/>
                  </a:cubicBezTo>
                  <a:cubicBezTo>
                    <a:pt x="37" y="36"/>
                    <a:pt x="37" y="36"/>
                    <a:pt x="37" y="36"/>
                  </a:cubicBezTo>
                  <a:cubicBezTo>
                    <a:pt x="34" y="36"/>
                    <a:pt x="34" y="36"/>
                    <a:pt x="34" y="36"/>
                  </a:cubicBezTo>
                  <a:cubicBezTo>
                    <a:pt x="34" y="32"/>
                    <a:pt x="34" y="32"/>
                    <a:pt x="34" y="32"/>
                  </a:cubicBezTo>
                  <a:cubicBezTo>
                    <a:pt x="47" y="32"/>
                    <a:pt x="47" y="32"/>
                    <a:pt x="47" y="32"/>
                  </a:cubicBezTo>
                  <a:cubicBezTo>
                    <a:pt x="47" y="36"/>
                    <a:pt x="47" y="36"/>
                    <a:pt x="47" y="36"/>
                  </a:cubicBezTo>
                  <a:close/>
                  <a:moveTo>
                    <a:pt x="48" y="56"/>
                  </a:moveTo>
                  <a:cubicBezTo>
                    <a:pt x="48" y="37"/>
                    <a:pt x="48" y="37"/>
                    <a:pt x="48" y="37"/>
                  </a:cubicBezTo>
                  <a:cubicBezTo>
                    <a:pt x="48" y="34"/>
                    <a:pt x="51" y="32"/>
                    <a:pt x="56" y="32"/>
                  </a:cubicBezTo>
                  <a:cubicBezTo>
                    <a:pt x="60" y="32"/>
                    <a:pt x="63" y="34"/>
                    <a:pt x="63" y="37"/>
                  </a:cubicBezTo>
                  <a:cubicBezTo>
                    <a:pt x="63" y="56"/>
                    <a:pt x="63" y="56"/>
                    <a:pt x="63" y="56"/>
                  </a:cubicBezTo>
                  <a:cubicBezTo>
                    <a:pt x="63" y="58"/>
                    <a:pt x="62" y="59"/>
                    <a:pt x="61" y="60"/>
                  </a:cubicBezTo>
                  <a:cubicBezTo>
                    <a:pt x="59" y="61"/>
                    <a:pt x="58" y="61"/>
                    <a:pt x="56" y="61"/>
                  </a:cubicBezTo>
                  <a:cubicBezTo>
                    <a:pt x="51" y="61"/>
                    <a:pt x="48" y="59"/>
                    <a:pt x="48" y="56"/>
                  </a:cubicBezTo>
                  <a:close/>
                  <a:moveTo>
                    <a:pt x="57" y="56"/>
                  </a:moveTo>
                  <a:cubicBezTo>
                    <a:pt x="57" y="57"/>
                    <a:pt x="56" y="57"/>
                    <a:pt x="56" y="57"/>
                  </a:cubicBezTo>
                  <a:cubicBezTo>
                    <a:pt x="55" y="57"/>
                    <a:pt x="55" y="57"/>
                    <a:pt x="55" y="56"/>
                  </a:cubicBezTo>
                  <a:cubicBezTo>
                    <a:pt x="55" y="37"/>
                    <a:pt x="55" y="37"/>
                    <a:pt x="55" y="37"/>
                  </a:cubicBezTo>
                  <a:cubicBezTo>
                    <a:pt x="55" y="36"/>
                    <a:pt x="55" y="36"/>
                    <a:pt x="56" y="36"/>
                  </a:cubicBezTo>
                  <a:cubicBezTo>
                    <a:pt x="56" y="36"/>
                    <a:pt x="57" y="36"/>
                    <a:pt x="57" y="37"/>
                  </a:cubicBezTo>
                  <a:cubicBezTo>
                    <a:pt x="57" y="56"/>
                    <a:pt x="57" y="56"/>
                    <a:pt x="57" y="56"/>
                  </a:cubicBezTo>
                  <a:close/>
                  <a:moveTo>
                    <a:pt x="70" y="50"/>
                  </a:moveTo>
                  <a:cubicBezTo>
                    <a:pt x="70" y="61"/>
                    <a:pt x="70" y="61"/>
                    <a:pt x="70" y="61"/>
                  </a:cubicBezTo>
                  <a:cubicBezTo>
                    <a:pt x="64" y="61"/>
                    <a:pt x="64" y="61"/>
                    <a:pt x="64" y="61"/>
                  </a:cubicBezTo>
                  <a:cubicBezTo>
                    <a:pt x="64" y="32"/>
                    <a:pt x="64" y="32"/>
                    <a:pt x="64" y="32"/>
                  </a:cubicBezTo>
                  <a:cubicBezTo>
                    <a:pt x="71" y="32"/>
                    <a:pt x="71" y="32"/>
                    <a:pt x="71" y="32"/>
                  </a:cubicBezTo>
                  <a:cubicBezTo>
                    <a:pt x="73" y="32"/>
                    <a:pt x="75" y="32"/>
                    <a:pt x="77" y="33"/>
                  </a:cubicBezTo>
                  <a:cubicBezTo>
                    <a:pt x="78" y="34"/>
                    <a:pt x="78" y="35"/>
                    <a:pt x="78" y="37"/>
                  </a:cubicBezTo>
                  <a:cubicBezTo>
                    <a:pt x="78" y="45"/>
                    <a:pt x="78" y="45"/>
                    <a:pt x="78" y="45"/>
                  </a:cubicBezTo>
                  <a:cubicBezTo>
                    <a:pt x="78" y="47"/>
                    <a:pt x="78" y="48"/>
                    <a:pt x="77" y="49"/>
                  </a:cubicBezTo>
                  <a:cubicBezTo>
                    <a:pt x="76" y="50"/>
                    <a:pt x="74" y="50"/>
                    <a:pt x="70" y="50"/>
                  </a:cubicBezTo>
                  <a:close/>
                  <a:moveTo>
                    <a:pt x="72" y="45"/>
                  </a:moveTo>
                  <a:cubicBezTo>
                    <a:pt x="72" y="46"/>
                    <a:pt x="72" y="46"/>
                    <a:pt x="70" y="46"/>
                  </a:cubicBezTo>
                  <a:cubicBezTo>
                    <a:pt x="70" y="36"/>
                    <a:pt x="70" y="36"/>
                    <a:pt x="70" y="36"/>
                  </a:cubicBezTo>
                  <a:cubicBezTo>
                    <a:pt x="72" y="36"/>
                    <a:pt x="72" y="37"/>
                    <a:pt x="72" y="38"/>
                  </a:cubicBezTo>
                  <a:lnTo>
                    <a:pt x="72" y="45"/>
                  </a:ln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24" name="Freeform 33"/>
            <p:cNvSpPr>
              <a:spLocks noEditPoints="1"/>
            </p:cNvSpPr>
            <p:nvPr/>
          </p:nvSpPr>
          <p:spPr bwMode="auto">
            <a:xfrm>
              <a:off x="7492468" y="2717420"/>
              <a:ext cx="329960" cy="214028"/>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3790463" y="1613222"/>
            <a:ext cx="1179252" cy="2899992"/>
          </a:xfrm>
          <a:prstGeom prst="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400" spc="300" dirty="0">
                <a:latin typeface="华文新魏" panose="02010800040101010101" pitchFamily="2" charset="-122"/>
                <a:ea typeface="华文新魏" panose="02010800040101010101" pitchFamily="2" charset="-122"/>
              </a:rPr>
              <a:t>第二章</a:t>
            </a:r>
            <a:endParaRPr lang="zh-CN" altLang="en-US" sz="4400" spc="300" dirty="0">
              <a:latin typeface="华文新魏" panose="02010800040101010101" pitchFamily="2" charset="-122"/>
              <a:ea typeface="华文新魏" panose="02010800040101010101" pitchFamily="2" charset="-122"/>
            </a:endParaRPr>
          </a:p>
        </p:txBody>
      </p:sp>
      <p:sp>
        <p:nvSpPr>
          <p:cNvPr id="13" name="矩形 12"/>
          <p:cNvSpPr/>
          <p:nvPr/>
        </p:nvSpPr>
        <p:spPr>
          <a:xfrm>
            <a:off x="5432397" y="2309349"/>
            <a:ext cx="3805204" cy="707886"/>
          </a:xfrm>
          <a:prstGeom prst="rect">
            <a:avLst/>
          </a:prstGeom>
        </p:spPr>
        <p:txBody>
          <a:bodyPr wrap="square" lIns="0" tIns="0" rIns="0" bIns="0">
            <a:spAutoFit/>
          </a:bodyPr>
          <a:lstStyle/>
          <a:p>
            <a:pPr>
              <a:spcBef>
                <a:spcPct val="50000"/>
              </a:spcBef>
            </a:pPr>
            <a:r>
              <a:rPr lang="zh-CN" altLang="en-US" sz="4600" dirty="0">
                <a:solidFill>
                  <a:schemeClr val="bg1"/>
                </a:solidFill>
                <a:latin typeface="华文新魏" panose="02010800040101010101" pitchFamily="2" charset="-122"/>
                <a:ea typeface="华文新魏" panose="02010800040101010101" pitchFamily="2" charset="-122"/>
              </a:rPr>
              <a:t>活动执行保障</a:t>
            </a:r>
            <a:endParaRPr lang="zh-CN" altLang="en-US" sz="4600" dirty="0">
              <a:solidFill>
                <a:schemeClr val="bg1"/>
              </a:solidFill>
              <a:latin typeface="华文新魏" panose="02010800040101010101" pitchFamily="2" charset="-122"/>
              <a:ea typeface="华文新魏" panose="02010800040101010101" pitchFamily="2" charset="-122"/>
            </a:endParaRPr>
          </a:p>
        </p:txBody>
      </p:sp>
      <p:sp>
        <p:nvSpPr>
          <p:cNvPr id="14" name="TextBox 11"/>
          <p:cNvSpPr txBox="1"/>
          <p:nvPr/>
        </p:nvSpPr>
        <p:spPr>
          <a:xfrm>
            <a:off x="5420724" y="3207506"/>
            <a:ext cx="3570208" cy="276999"/>
          </a:xfrm>
          <a:prstGeom prst="rect">
            <a:avLst/>
          </a:prstGeom>
          <a:noFill/>
        </p:spPr>
        <p:txBody>
          <a:bodyPr wrap="none">
            <a:spAutoFit/>
          </a:bodyPr>
          <a:lstStyle/>
          <a:p>
            <a:pPr marL="0" lvl="1">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5" name="TextBox 11"/>
          <p:cNvSpPr txBox="1"/>
          <p:nvPr/>
        </p:nvSpPr>
        <p:spPr>
          <a:xfrm>
            <a:off x="5420724" y="3449049"/>
            <a:ext cx="3570208" cy="276999"/>
          </a:xfrm>
          <a:prstGeom prst="rect">
            <a:avLst/>
          </a:prstGeom>
          <a:noFill/>
        </p:spPr>
        <p:txBody>
          <a:bodyPr wrap="none">
            <a:spAutoFit/>
          </a:bodyPr>
          <a:lstStyle/>
          <a:p>
            <a:pPr marL="0" lvl="1">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cxnSp>
        <p:nvCxnSpPr>
          <p:cNvPr id="16" name="直接连接符 15"/>
          <p:cNvCxnSpPr/>
          <p:nvPr/>
        </p:nvCxnSpPr>
        <p:spPr>
          <a:xfrm>
            <a:off x="5282839" y="3077085"/>
            <a:ext cx="3757521"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6" presetClass="entr" presetSubtype="37"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outVertical)">
                                      <p:cBhvr>
                                        <p:cTn id="17" dur="500"/>
                                        <p:tgtEl>
                                          <p:spTgt spid="16"/>
                                        </p:tgtEl>
                                      </p:cBhvr>
                                    </p:animEffect>
                                  </p:childTnLst>
                                </p:cTn>
                              </p:par>
                            </p:childTnLst>
                          </p:cTn>
                        </p:par>
                        <p:par>
                          <p:cTn id="18" fill="hold">
                            <p:stCondLst>
                              <p:cond delay="2500"/>
                            </p:stCondLst>
                            <p:childTnLst>
                              <p:par>
                                <p:cTn id="19" presetID="23" presetClass="entr" presetSubtype="3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4*#ppt_w"/>
                                          </p:val>
                                        </p:tav>
                                        <p:tav tm="100000">
                                          <p:val>
                                            <p:strVal val="#ppt_w"/>
                                          </p:val>
                                        </p:tav>
                                      </p:tavLst>
                                    </p:anim>
                                    <p:anim calcmode="lin" valueType="num">
                                      <p:cBhvr>
                                        <p:cTn id="22" dur="500" fill="hold"/>
                                        <p:tgtEl>
                                          <p:spTgt spid="13"/>
                                        </p:tgtEl>
                                        <p:attrNameLst>
                                          <p:attrName>ppt_h</p:attrName>
                                        </p:attrNameLst>
                                      </p:cBhvr>
                                      <p:tavLst>
                                        <p:tav tm="0">
                                          <p:val>
                                            <p:strVal val="4*#ppt_h"/>
                                          </p:val>
                                        </p:tav>
                                        <p:tav tm="100000">
                                          <p:val>
                                            <p:strVal val="#ppt_h"/>
                                          </p:val>
                                        </p:tav>
                                      </p:tavLst>
                                    </p:anim>
                                  </p:childTnLst>
                                </p:cTn>
                              </p:par>
                            </p:childTnLst>
                          </p:cTn>
                        </p:par>
                        <p:par>
                          <p:cTn id="23" fill="hold">
                            <p:stCondLst>
                              <p:cond delay="3000"/>
                            </p:stCondLst>
                            <p:childTnLst>
                              <p:par>
                                <p:cTn id="24" presetID="1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p:tgtEl>
                                          <p:spTgt spid="14"/>
                                        </p:tgtEl>
                                        <p:attrNameLst>
                                          <p:attrName>ppt_x</p:attrName>
                                        </p:attrNameLst>
                                      </p:cBhvr>
                                      <p:tavLst>
                                        <p:tav tm="0">
                                          <p:val>
                                            <p:strVal val="#ppt_x-#ppt_w*1.125000"/>
                                          </p:val>
                                        </p:tav>
                                        <p:tav tm="100000">
                                          <p:val>
                                            <p:strVal val="#ppt_x"/>
                                          </p:val>
                                        </p:tav>
                                      </p:tavLst>
                                    </p:anim>
                                    <p:animEffect transition="in" filter="wipe(right)">
                                      <p:cBhvr>
                                        <p:cTn id="27" dur="500"/>
                                        <p:tgtEl>
                                          <p:spTgt spid="14"/>
                                        </p:tgtEl>
                                      </p:cBhvr>
                                    </p:animEffect>
                                  </p:childTnLst>
                                </p:cTn>
                              </p:par>
                            </p:childTnLst>
                          </p:cTn>
                        </p:par>
                        <p:par>
                          <p:cTn id="28" fill="hold">
                            <p:stCondLst>
                              <p:cond delay="350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Lst>
  </p:timing>
</p:sld>
</file>

<file path=ppt/tags/tag1.xml><?xml version="1.0" encoding="utf-8"?>
<p:tagLst xmlns:p="http://schemas.openxmlformats.org/presentationml/2006/main">
  <p:tag name="PA" val="v3.0.0"/>
</p:tagLst>
</file>

<file path=ppt/tags/tag10.xml><?xml version="1.0" encoding="utf-8"?>
<p:tagLst xmlns:p="http://schemas.openxmlformats.org/presentationml/2006/main">
  <p:tag name="PA" val="v3.0.0"/>
</p:tagLst>
</file>

<file path=ppt/tags/tag11.xml><?xml version="1.0" encoding="utf-8"?>
<p:tagLst xmlns:p="http://schemas.openxmlformats.org/presentationml/2006/main">
  <p:tag name="PA" val="v3.0.0"/>
</p:tagLst>
</file>

<file path=ppt/tags/tag12.xml><?xml version="1.0" encoding="utf-8"?>
<p:tagLst xmlns:p="http://schemas.openxmlformats.org/presentationml/2006/main">
  <p:tag name="PA" val="v3.0.0"/>
</p:tagLst>
</file>

<file path=ppt/tags/tag13.xml><?xml version="1.0" encoding="utf-8"?>
<p:tagLst xmlns:p="http://schemas.openxmlformats.org/presentationml/2006/main">
  <p:tag name="PA" val="v3.0.0"/>
</p:tagLst>
</file>

<file path=ppt/tags/tag2.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ags/tag4.xml><?xml version="1.0" encoding="utf-8"?>
<p:tagLst xmlns:p="http://schemas.openxmlformats.org/presentationml/2006/main">
  <p:tag name="PA" val="v3.0.0"/>
</p:tagLst>
</file>

<file path=ppt/tags/tag5.xml><?xml version="1.0" encoding="utf-8"?>
<p:tagLst xmlns:p="http://schemas.openxmlformats.org/presentationml/2006/main">
  <p:tag name="PA" val="v3.0.0"/>
</p:tagLst>
</file>

<file path=ppt/tags/tag6.xml><?xml version="1.0" encoding="utf-8"?>
<p:tagLst xmlns:p="http://schemas.openxmlformats.org/presentationml/2006/main">
  <p:tag name="PA" val="v3.0.0"/>
</p:tagLst>
</file>

<file path=ppt/tags/tag7.xml><?xml version="1.0" encoding="utf-8"?>
<p:tagLst xmlns:p="http://schemas.openxmlformats.org/presentationml/2006/main">
  <p:tag name="PA" val="v3.0.0"/>
</p:tagLst>
</file>

<file path=ppt/tags/tag8.xml><?xml version="1.0" encoding="utf-8"?>
<p:tagLst xmlns:p="http://schemas.openxmlformats.org/presentationml/2006/main">
  <p:tag name="PA" val="v3.0.0"/>
</p:tagLst>
</file>

<file path=ppt/tags/tag9.xml><?xml version="1.0" encoding="utf-8"?>
<p:tagLst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4093</Words>
  <Application>WPS 演示</Application>
  <PresentationFormat>自定义</PresentationFormat>
  <Paragraphs>513</Paragraphs>
  <Slides>24</Slides>
  <Notes>25</Notes>
  <HiddenSlides>0</HiddenSlides>
  <MMClips>1</MMClips>
  <ScaleCrop>false</ScaleCrop>
  <HeadingPairs>
    <vt:vector size="6" baseType="variant">
      <vt:variant>
        <vt:lpstr>已用的字体</vt:lpstr>
      </vt:variant>
      <vt:variant>
        <vt:i4>31</vt:i4>
      </vt:variant>
      <vt:variant>
        <vt:lpstr>主题</vt:lpstr>
      </vt:variant>
      <vt:variant>
        <vt:i4>10</vt:i4>
      </vt:variant>
      <vt:variant>
        <vt:lpstr>幻灯片标题</vt:lpstr>
      </vt:variant>
      <vt:variant>
        <vt:i4>24</vt:i4>
      </vt:variant>
    </vt:vector>
  </HeadingPairs>
  <TitlesOfParts>
    <vt:vector size="65" baseType="lpstr">
      <vt:lpstr>Arial</vt:lpstr>
      <vt:lpstr>宋体</vt:lpstr>
      <vt:lpstr>Wingdings</vt:lpstr>
      <vt:lpstr>Calibri</vt:lpstr>
      <vt:lpstr>Impact</vt:lpstr>
      <vt:lpstr>Signika</vt:lpstr>
      <vt:lpstr>Open Sans Extrabold</vt:lpstr>
      <vt:lpstr>LiHei Pro</vt:lpstr>
      <vt:lpstr>迷你简汉真广标</vt:lpstr>
      <vt:lpstr>ITC Avant Garde Std Bk</vt:lpstr>
      <vt:lpstr>华文新魏</vt:lpstr>
      <vt:lpstr>汉仪夏日体W</vt:lpstr>
      <vt:lpstr>Forte</vt:lpstr>
      <vt:lpstr>微软雅黑</vt:lpstr>
      <vt:lpstr>Arial</vt:lpstr>
      <vt:lpstr>Lato Regular</vt:lpstr>
      <vt:lpstr>Open Sans Light</vt:lpstr>
      <vt:lpstr>Mongolian Baiti</vt:lpstr>
      <vt:lpstr>Arial Unicode MS</vt:lpstr>
      <vt:lpstr>等线</vt:lpstr>
      <vt:lpstr>Alex Brush</vt:lpstr>
      <vt:lpstr>Helvetica Light</vt:lpstr>
      <vt:lpstr>Adobe Gothic Std B</vt:lpstr>
      <vt:lpstr>Open Sans</vt:lpstr>
      <vt:lpstr>Calibri</vt:lpstr>
      <vt:lpstr>方正中等线简体</vt:lpstr>
      <vt:lpstr>Lato Light</vt:lpstr>
      <vt:lpstr>Abraham Lincoln</vt:lpstr>
      <vt:lpstr>MS UI Gothic</vt:lpstr>
      <vt:lpstr>Lato</vt:lpstr>
      <vt:lpstr>Snickles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王方方1420520428</cp:lastModifiedBy>
  <cp:revision>3178</cp:revision>
  <dcterms:created xsi:type="dcterms:W3CDTF">2015-12-01T09:06:00Z</dcterms:created>
  <dcterms:modified xsi:type="dcterms:W3CDTF">2017-11-30T08:01:31Z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