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7"/>
  </p:notesMasterIdLst>
  <p:sldIdLst>
    <p:sldId id="470" r:id="rId11"/>
    <p:sldId id="471" r:id="rId12"/>
    <p:sldId id="353" r:id="rId13"/>
    <p:sldId id="352" r:id="rId14"/>
    <p:sldId id="474" r:id="rId15"/>
    <p:sldId id="473" r:id="rId16"/>
    <p:sldId id="472" r:id="rId17"/>
    <p:sldId id="475" r:id="rId18"/>
    <p:sldId id="476" r:id="rId19"/>
    <p:sldId id="477" r:id="rId20"/>
    <p:sldId id="478" r:id="rId21"/>
    <p:sldId id="481" r:id="rId22"/>
    <p:sldId id="479" r:id="rId23"/>
    <p:sldId id="482" r:id="rId24"/>
    <p:sldId id="483" r:id="rId25"/>
    <p:sldId id="484" r:id="rId26"/>
    <p:sldId id="485" r:id="rId27"/>
    <p:sldId id="486" r:id="rId28"/>
    <p:sldId id="487" r:id="rId29"/>
    <p:sldId id="488" r:id="rId30"/>
    <p:sldId id="489" r:id="rId31"/>
    <p:sldId id="491" r:id="rId32"/>
    <p:sldId id="490" r:id="rId33"/>
    <p:sldId id="492" r:id="rId34"/>
    <p:sldId id="493" r:id="rId35"/>
    <p:sldId id="297"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92F2F"/>
    <a:srgbClr val="FDE6D3"/>
    <a:srgbClr val="F2D6C8"/>
    <a:srgbClr val="004195"/>
    <a:srgbClr val="7ECDF4"/>
    <a:srgbClr val="20324A"/>
    <a:srgbClr val="D1D1D1"/>
    <a:srgbClr val="1F474E"/>
    <a:srgbClr val="A4B6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85" autoAdjust="0"/>
    <p:restoredTop sz="97778" autoAdjust="0"/>
  </p:normalViewPr>
  <p:slideViewPr>
    <p:cSldViewPr snapToGrid="0" showGuides="1">
      <p:cViewPr varScale="1">
        <p:scale>
          <a:sx n="58" d="100"/>
          <a:sy n="58" d="100"/>
        </p:scale>
        <p:origin x="1068" y="60"/>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microsoft.com/office/2015/10/relationships/revisionInfo" Target="revisionInfo.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44D9-433B-81F0-E675E53B62D4}"/>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44D9-433B-81F0-E675E53B62D4}"/>
              </c:ext>
            </c:extLst>
          </c:dPt>
          <c:cat>
            <c:strRef>
              <c:f>Sheet1!$A$2:$A$3</c:f>
              <c:strCache>
                <c:ptCount val="2"/>
                <c:pt idx="0">
                  <c:v>A</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44D9-433B-81F0-E675E53B62D4}"/>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A9D7-4844-BA85-5BEAEBFCDB3A}"/>
              </c:ext>
            </c:extLst>
          </c:dPt>
          <c:dPt>
            <c:idx val="1"/>
            <c:bubble3D val="0"/>
            <c:spPr>
              <a:solidFill>
                <a:schemeClr val="bg1">
                  <a:lumMod val="85000"/>
                </a:schemeClr>
              </a:solidFill>
              <a:ln w="19050">
                <a:solidFill>
                  <a:schemeClr val="lt1"/>
                </a:solidFill>
              </a:ln>
              <a:effectLst/>
            </c:spPr>
            <c:extLst>
              <c:ext xmlns:c16="http://schemas.microsoft.com/office/drawing/2014/chart" uri="{C3380CC4-5D6E-409C-BE32-E72D297353CC}">
                <c16:uniqueId val="{00000003-A9D7-4844-BA85-5BEAEBFCDB3A}"/>
              </c:ext>
            </c:extLst>
          </c:dPt>
          <c:cat>
            <c:strRef>
              <c:f>Sheet1!$A$2:$A$3</c:f>
              <c:strCache>
                <c:ptCount val="2"/>
                <c:pt idx="0">
                  <c:v>A</c:v>
                </c:pt>
                <c:pt idx="1">
                  <c:v>B</c:v>
                </c:pt>
              </c:strCache>
            </c:strRef>
          </c:cat>
          <c:val>
            <c:numRef>
              <c:f>Sheet1!$B$2:$B$3</c:f>
              <c:numCache>
                <c:formatCode>General</c:formatCode>
                <c:ptCount val="2"/>
                <c:pt idx="0">
                  <c:v>50</c:v>
                </c:pt>
                <c:pt idx="1">
                  <c:v>50</c:v>
                </c:pt>
              </c:numCache>
            </c:numRef>
          </c:val>
          <c:extLst>
            <c:ext xmlns:c16="http://schemas.microsoft.com/office/drawing/2014/chart" uri="{C3380CC4-5D6E-409C-BE32-E72D297353CC}">
              <c16:uniqueId val="{00000004-A9D7-4844-BA85-5BEAEBFCDB3A}"/>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2017/6/25 Sunday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865674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4044298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664907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3829784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769239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80939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791985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967265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8327571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9734311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7625249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5886632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24903509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1331766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11536965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939416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683955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776042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571380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719748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016517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2017/6/25 Sunday</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6/25/2017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25/06/2017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8.png"/><Relationship Id="rId3" Type="http://schemas.openxmlformats.org/officeDocument/2006/relationships/slideLayout" Target="../slideLayouts/slideLayout43.xml"/><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2.wdp"/><Relationship Id="rId11" Type="http://schemas.openxmlformats.org/officeDocument/2006/relationships/image" Target="../media/image7.png"/><Relationship Id="rId5" Type="http://schemas.openxmlformats.org/officeDocument/2006/relationships/image" Target="../media/image4.png"/><Relationship Id="rId15" Type="http://schemas.microsoft.com/office/2007/relationships/hdphoto" Target="../media/hdphoto6.wdp"/><Relationship Id="rId10" Type="http://schemas.microsoft.com/office/2007/relationships/hdphoto" Target="../media/hdphoto4.wdp"/><Relationship Id="rId4" Type="http://schemas.openxmlformats.org/officeDocument/2006/relationships/notesSlide" Target="../notesSlides/notesSlide1.xml"/><Relationship Id="rId9" Type="http://schemas.openxmlformats.org/officeDocument/2006/relationships/image" Target="../media/image6.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3.xml"/><Relationship Id="rId5" Type="http://schemas.openxmlformats.org/officeDocument/2006/relationships/image" Target="../media/image19.jpg"/><Relationship Id="rId4" Type="http://schemas.microsoft.com/office/2007/relationships/hdphoto" Target="../media/hdphoto5.wdp"/></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43.xml"/><Relationship Id="rId4" Type="http://schemas.microsoft.com/office/2007/relationships/hdphoto" Target="../media/hdphoto5.wdp"/></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3.xml"/><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notesSlide" Target="../notesSlides/notesSlide13.xml"/><Relationship Id="rId1" Type="http://schemas.openxmlformats.org/officeDocument/2006/relationships/slideLayout" Target="../slideLayouts/slideLayout43.xml"/><Relationship Id="rId6" Type="http://schemas.microsoft.com/office/2007/relationships/hdphoto" Target="../media/hdphoto2.wdp"/><Relationship Id="rId11" Type="http://schemas.openxmlformats.org/officeDocument/2006/relationships/image" Target="../media/image13.png"/><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6.wdp"/><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13.pn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chart" Target="../charts/chart2.xml"/><Relationship Id="rId5" Type="http://schemas.openxmlformats.org/officeDocument/2006/relationships/chart" Target="../charts/chart1.xml"/><Relationship Id="rId4" Type="http://schemas.microsoft.com/office/2007/relationships/hdphoto" Target="../media/hdphoto5.wdp"/></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43.xml"/><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microsoft.com/office/2007/relationships/hdphoto" Target="../media/hdphoto5.wdp"/></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43.xml"/><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6.wdp"/><Relationship Id="rId7" Type="http://schemas.microsoft.com/office/2007/relationships/hdphoto" Target="../media/hdphoto3.wdp"/><Relationship Id="rId2" Type="http://schemas.openxmlformats.org/officeDocument/2006/relationships/image" Target="../media/image10.png"/><Relationship Id="rId1" Type="http://schemas.openxmlformats.org/officeDocument/2006/relationships/slideLayout" Target="../slideLayouts/slideLayout43.xml"/><Relationship Id="rId6" Type="http://schemas.openxmlformats.org/officeDocument/2006/relationships/image" Target="../media/image5.png"/><Relationship Id="rId11" Type="http://schemas.microsoft.com/office/2007/relationships/hdphoto" Target="../media/hdphoto5.wdp"/><Relationship Id="rId5" Type="http://schemas.microsoft.com/office/2007/relationships/hdphoto" Target="../media/hdphoto2.wdp"/><Relationship Id="rId10" Type="http://schemas.openxmlformats.org/officeDocument/2006/relationships/image" Target="../media/image12.png"/><Relationship Id="rId4" Type="http://schemas.openxmlformats.org/officeDocument/2006/relationships/image" Target="../media/image4.png"/><Relationship Id="rId9" Type="http://schemas.microsoft.com/office/2007/relationships/hdphoto" Target="../media/hdphoto4.wdp"/></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notesSlide" Target="../notesSlides/notesSlide19.xml"/><Relationship Id="rId1" Type="http://schemas.openxmlformats.org/officeDocument/2006/relationships/slideLayout" Target="../slideLayouts/slideLayout43.xml"/><Relationship Id="rId6" Type="http://schemas.microsoft.com/office/2007/relationships/hdphoto" Target="../media/hdphoto2.wdp"/><Relationship Id="rId11" Type="http://schemas.openxmlformats.org/officeDocument/2006/relationships/image" Target="../media/image13.png"/><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6.wdp"/><Relationship Id="rId9"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3.xml"/><Relationship Id="rId6" Type="http://schemas.microsoft.com/office/2007/relationships/hdphoto" Target="../media/hdphoto10.wdp"/><Relationship Id="rId5" Type="http://schemas.openxmlformats.org/officeDocument/2006/relationships/image" Target="../media/image21.png"/><Relationship Id="rId4" Type="http://schemas.microsoft.com/office/2007/relationships/hdphoto" Target="../media/hdphoto5.wdp"/></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43.xml"/><Relationship Id="rId4" Type="http://schemas.microsoft.com/office/2007/relationships/hdphoto" Target="../media/hdphoto5.wdp"/></Relationships>
</file>

<file path=ppt/slides/_rels/slide2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microsoft.com/office/2007/relationships/hdphoto" Target="../media/hdphoto5.wdp"/><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3.png"/><Relationship Id="rId5" Type="http://schemas.openxmlformats.org/officeDocument/2006/relationships/tags" Target="../tags/tag6.xml"/><Relationship Id="rId10" Type="http://schemas.openxmlformats.org/officeDocument/2006/relationships/notesSlide" Target="../notesSlides/notesSlide23.xml"/><Relationship Id="rId4" Type="http://schemas.openxmlformats.org/officeDocument/2006/relationships/tags" Target="../tags/tag5.xml"/><Relationship Id="rId9"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43.xml"/><Relationship Id="rId6" Type="http://schemas.microsoft.com/office/2007/relationships/hdphoto" Target="../media/hdphoto10.wdp"/><Relationship Id="rId5" Type="http://schemas.openxmlformats.org/officeDocument/2006/relationships/image" Target="../media/image21.png"/><Relationship Id="rId4" Type="http://schemas.microsoft.com/office/2007/relationships/hdphoto" Target="../media/hdphoto5.wdp"/></Relationships>
</file>

<file path=ppt/slides/_rels/slide26.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4.png"/><Relationship Id="rId7" Type="http://schemas.openxmlformats.org/officeDocument/2006/relationships/image" Target="../media/image6.png"/><Relationship Id="rId12" Type="http://schemas.microsoft.com/office/2007/relationships/hdphoto" Target="../media/hdphoto6.wdp"/><Relationship Id="rId2" Type="http://schemas.openxmlformats.org/officeDocument/2006/relationships/notesSlide" Target="../notesSlides/notesSlide25.xml"/><Relationship Id="rId1" Type="http://schemas.openxmlformats.org/officeDocument/2006/relationships/slideLayout" Target="../slideLayouts/slideLayout43.xml"/><Relationship Id="rId6" Type="http://schemas.microsoft.com/office/2007/relationships/hdphoto" Target="../media/hdphoto3.wdp"/><Relationship Id="rId11" Type="http://schemas.openxmlformats.org/officeDocument/2006/relationships/image" Target="../media/image9.png"/><Relationship Id="rId5" Type="http://schemas.openxmlformats.org/officeDocument/2006/relationships/image" Target="../media/image5.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microsoft.com/office/2007/relationships/hdphoto" Target="../media/hdphoto2.wdp"/><Relationship Id="rId11" Type="http://schemas.openxmlformats.org/officeDocument/2006/relationships/image" Target="../media/image13.png"/><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6.wdp"/><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15.jpg"/><Relationship Id="rId5" Type="http://schemas.openxmlformats.org/officeDocument/2006/relationships/image" Target="../media/image14.jpg"/><Relationship Id="rId4" Type="http://schemas.microsoft.com/office/2007/relationships/hdphoto" Target="../media/hdphoto5.wdp"/></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3.xml"/><Relationship Id="rId6" Type="http://schemas.microsoft.com/office/2007/relationships/hdphoto" Target="../media/hdphoto7.wdp"/><Relationship Id="rId5" Type="http://schemas.openxmlformats.org/officeDocument/2006/relationships/image" Target="../media/image17.png"/><Relationship Id="rId4" Type="http://schemas.microsoft.com/office/2007/relationships/hdphoto" Target="../media/hdphoto5.wdp"/></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3.xml"/><Relationship Id="rId4" Type="http://schemas.microsoft.com/office/2007/relationships/hdphoto" Target="../media/hdphoto5.wdp"/></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microsoft.com/office/2007/relationships/hdphoto" Target="../media/hdphoto8.wdp"/><Relationship Id="rId5" Type="http://schemas.openxmlformats.org/officeDocument/2006/relationships/image" Target="../media/image18.png"/><Relationship Id="rId4" Type="http://schemas.microsoft.com/office/2007/relationships/hdphoto" Target="../media/hdphoto5.wdp"/></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3.xml"/><Relationship Id="rId4" Type="http://schemas.microsoft.com/office/2007/relationships/hdphoto" Target="../media/hdphoto5.wdp"/></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0.png"/><Relationship Id="rId7" Type="http://schemas.openxmlformats.org/officeDocument/2006/relationships/image" Target="../media/image5.png"/><Relationship Id="rId12" Type="http://schemas.microsoft.com/office/2007/relationships/hdphoto" Target="../media/hdphoto5.wdp"/><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microsoft.com/office/2007/relationships/hdphoto" Target="../media/hdphoto2.wdp"/><Relationship Id="rId11" Type="http://schemas.openxmlformats.org/officeDocument/2006/relationships/image" Target="../media/image13.png"/><Relationship Id="rId5" Type="http://schemas.openxmlformats.org/officeDocument/2006/relationships/image" Target="../media/image4.png"/><Relationship Id="rId10" Type="http://schemas.microsoft.com/office/2007/relationships/hdphoto" Target="../media/hdphoto4.wdp"/><Relationship Id="rId4" Type="http://schemas.microsoft.com/office/2007/relationships/hdphoto" Target="../media/hdphoto6.wdp"/><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5" cstate="print">
            <a:extLst>
              <a:ext uri="{BEBA8EAE-BF5A-486C-A8C5-ECC9F3942E4B}">
                <a14:imgProps xmlns:a14="http://schemas.microsoft.com/office/drawing/2010/main">
                  <a14:imgLayer r:embed="rId6">
                    <a14:imgEffect>
                      <a14:sharpenSoften amount="35000"/>
                    </a14:imgEffect>
                    <a14:imgEffect>
                      <a14:brightnessContrast bright="10000" contrast="18000"/>
                    </a14:imgEffect>
                  </a14:imgLayer>
                </a14:imgProps>
              </a:ext>
              <a:ext uri="{28A0092B-C50C-407E-A947-70E740481C1C}">
                <a14:useLocalDpi xmlns:a14="http://schemas.microsoft.com/office/drawing/2010/main" val="0"/>
              </a:ext>
            </a:extLst>
          </a:blip>
          <a:stretch>
            <a:fillRect/>
          </a:stretch>
        </p:blipFill>
        <p:spPr>
          <a:xfrm rot="317615">
            <a:off x="-160333" y="2255114"/>
            <a:ext cx="3039293" cy="4288702"/>
          </a:xfrm>
          <a:prstGeom prst="rect">
            <a:avLst/>
          </a:prstGeom>
        </p:spPr>
      </p:pic>
      <p:pic>
        <p:nvPicPr>
          <p:cNvPr id="18" name="图片 17"/>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val="0"/>
              </a:ext>
            </a:extLst>
          </a:blip>
          <a:srcRect/>
          <a:stretch/>
        </p:blipFill>
        <p:spPr>
          <a:xfrm flipH="1">
            <a:off x="8806993" y="1339686"/>
            <a:ext cx="3383420" cy="5788847"/>
          </a:xfrm>
          <a:prstGeom prst="rect">
            <a:avLst/>
          </a:prstGeom>
        </p:spPr>
      </p:pic>
      <p:pic>
        <p:nvPicPr>
          <p:cNvPr id="29" name="图片 28"/>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50" y="12822"/>
            <a:ext cx="12190413" cy="6859587"/>
          </a:xfrm>
          <a:prstGeom prst="rect">
            <a:avLst/>
          </a:prstGeom>
        </p:spPr>
      </p:pic>
      <p:pic>
        <p:nvPicPr>
          <p:cNvPr id="10" name="图片 9"/>
          <p:cNvPicPr>
            <a:picLocks noChangeAspect="1"/>
          </p:cNvPicPr>
          <p:nvPr/>
        </p:nvPicPr>
        <p:blipFill>
          <a:blip r:embed="rId11">
            <a:extLst>
              <a:ext uri="{BEBA8EAE-BF5A-486C-A8C5-ECC9F3942E4B}">
                <a14:imgProps xmlns:a14="http://schemas.microsoft.com/office/drawing/2010/main">
                  <a14:imgLayer r:embed="rId12">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 y="0"/>
            <a:ext cx="5700939" cy="2048775"/>
          </a:xfrm>
          <a:prstGeom prst="rect">
            <a:avLst/>
          </a:prstGeom>
        </p:spPr>
      </p:pic>
      <p:pic>
        <p:nvPicPr>
          <p:cNvPr id="72" name="Strength Of A Thousand Men(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6350" y="-1576070"/>
            <a:ext cx="812694" cy="812988"/>
          </a:xfrm>
          <a:prstGeom prst="rect">
            <a:avLst/>
          </a:prstGeom>
        </p:spPr>
      </p:pic>
      <p:sp>
        <p:nvSpPr>
          <p:cNvPr id="57" name="TextBox 5"/>
          <p:cNvSpPr txBox="1"/>
          <p:nvPr/>
        </p:nvSpPr>
        <p:spPr>
          <a:xfrm>
            <a:off x="2311381" y="2567780"/>
            <a:ext cx="7577715" cy="984885"/>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5800" b="1" dirty="0">
                <a:solidFill>
                  <a:srgbClr val="FF0000"/>
                </a:solidFill>
                <a:latin typeface="微软雅黑"/>
                <a:ea typeface="微软雅黑"/>
              </a:rPr>
              <a:t>党员述职汇报通用</a:t>
            </a:r>
            <a:r>
              <a:rPr lang="en-US" altLang="zh-CN" sz="5800" b="1" dirty="0">
                <a:solidFill>
                  <a:srgbClr val="FF0000"/>
                </a:solidFill>
                <a:latin typeface="微软雅黑"/>
                <a:ea typeface="微软雅黑"/>
              </a:rPr>
              <a:t>PPT</a:t>
            </a:r>
            <a:endParaRPr lang="zh-CN" altLang="en-US" sz="5800" b="1" dirty="0">
              <a:solidFill>
                <a:srgbClr val="FF0000"/>
              </a:solidFill>
              <a:latin typeface="微软雅黑"/>
              <a:ea typeface="微软雅黑"/>
            </a:endParaRPr>
          </a:p>
        </p:txBody>
      </p:sp>
      <p:sp>
        <p:nvSpPr>
          <p:cNvPr id="60" name="TextBox 2"/>
          <p:cNvSpPr txBox="1"/>
          <p:nvPr/>
        </p:nvSpPr>
        <p:spPr>
          <a:xfrm>
            <a:off x="3306844" y="3655907"/>
            <a:ext cx="5586786" cy="369332"/>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dirty="0">
                <a:solidFill>
                  <a:srgbClr val="FF0000"/>
                </a:solidFill>
                <a:latin typeface="微软雅黑"/>
                <a:ea typeface="微软雅黑"/>
              </a:rPr>
              <a:t>●模板显大气  ●内容贴实际  ●排版合规范  ●党建通用</a:t>
            </a:r>
          </a:p>
        </p:txBody>
      </p:sp>
      <p:sp>
        <p:nvSpPr>
          <p:cNvPr id="15" name="圆角矩形 89"/>
          <p:cNvSpPr/>
          <p:nvPr/>
        </p:nvSpPr>
        <p:spPr>
          <a:xfrm>
            <a:off x="4480156" y="4644605"/>
            <a:ext cx="3255958" cy="476122"/>
          </a:xfrm>
          <a:prstGeom prst="roundRect">
            <a:avLst>
              <a:gd name="adj" fmla="val 50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600"/>
          </a:p>
        </p:txBody>
      </p:sp>
      <p:sp>
        <p:nvSpPr>
          <p:cNvPr id="16" name="原创设计师QQ5854324           _16"/>
          <p:cNvSpPr txBox="1">
            <a:spLocks noChangeArrowheads="1"/>
          </p:cNvSpPr>
          <p:nvPr/>
        </p:nvSpPr>
        <p:spPr bwMode="auto">
          <a:xfrm>
            <a:off x="3679526" y="4799537"/>
            <a:ext cx="4849960" cy="210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600" b="0" dirty="0">
                <a:solidFill>
                  <a:srgbClr val="FF0000"/>
                </a:solidFill>
                <a:latin typeface="微软雅黑" panose="020B0503020204020204" pitchFamily="34" charset="-122"/>
                <a:ea typeface="微软雅黑" panose="020B0503020204020204" pitchFamily="34" charset="-122"/>
              </a:rPr>
              <a:t>汇报人：</a:t>
            </a:r>
            <a:r>
              <a:rPr lang="en-US" altLang="zh-CN" sz="1600" b="0" dirty="0">
                <a:solidFill>
                  <a:srgbClr val="FF0000"/>
                </a:solidFill>
                <a:latin typeface="微软雅黑" panose="020B0503020204020204" pitchFamily="34" charset="-122"/>
                <a:ea typeface="微软雅黑" panose="020B0503020204020204" pitchFamily="34" charset="-122"/>
              </a:rPr>
              <a:t>XXX     </a:t>
            </a:r>
            <a:r>
              <a:rPr lang="zh-CN" altLang="en-US" sz="1600" b="0" dirty="0">
                <a:solidFill>
                  <a:srgbClr val="FF0000"/>
                </a:solidFill>
                <a:latin typeface="微软雅黑" panose="020B0503020204020204" pitchFamily="34" charset="-122"/>
                <a:ea typeface="微软雅黑" panose="020B0503020204020204" pitchFamily="34" charset="-122"/>
              </a:rPr>
              <a:t>部门：</a:t>
            </a:r>
            <a:r>
              <a:rPr lang="en-US" altLang="zh-CN" sz="1600" b="0" dirty="0">
                <a:solidFill>
                  <a:srgbClr val="FF0000"/>
                </a:solidFill>
                <a:latin typeface="微软雅黑" panose="020B0503020204020204" pitchFamily="34" charset="-122"/>
                <a:ea typeface="微软雅黑" panose="020B0503020204020204" pitchFamily="34" charset="-122"/>
              </a:rPr>
              <a:t>XXXXX</a:t>
            </a:r>
            <a:endParaRPr lang="zh-CN" altLang="zh-CN" sz="1600" b="0" dirty="0">
              <a:solidFill>
                <a:srgbClr val="FF0000"/>
              </a:solidFill>
              <a:latin typeface="微软雅黑" panose="020B0503020204020204" pitchFamily="34" charset="-122"/>
              <a:ea typeface="微软雅黑" panose="020B0503020204020204" pitchFamily="34" charset="-122"/>
            </a:endParaRPr>
          </a:p>
        </p:txBody>
      </p:sp>
      <p:sp>
        <p:nvSpPr>
          <p:cNvPr id="17" name="Freeform 6"/>
          <p:cNvSpPr>
            <a:spLocks/>
          </p:cNvSpPr>
          <p:nvPr/>
        </p:nvSpPr>
        <p:spPr bwMode="auto">
          <a:xfrm>
            <a:off x="5147813" y="621247"/>
            <a:ext cx="1920644" cy="1722744"/>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rgbClr val="FF0000"/>
          </a:solidFill>
          <a:ln w="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pic>
        <p:nvPicPr>
          <p:cNvPr id="12" name="图片 11"/>
          <p:cNvPicPr>
            <a:picLocks noChangeAspect="1"/>
          </p:cNvPicPr>
          <p:nvPr/>
        </p:nvPicPr>
        <p:blipFill>
          <a:blip r:embed="rId14">
            <a:extLst>
              <a:ext uri="{BEBA8EAE-BF5A-486C-A8C5-ECC9F3942E4B}">
                <a14:imgProps xmlns:a14="http://schemas.microsoft.com/office/drawing/2010/main">
                  <a14:imgLayer r:embed="rId15">
                    <a14:imgEffect>
                      <a14:brightnessContrast bright="-5000" contrast="50000"/>
                    </a14:imgEffect>
                  </a14:imgLayer>
                </a14:imgProps>
              </a:ext>
              <a:ext uri="{28A0092B-C50C-407E-A947-70E740481C1C}">
                <a14:useLocalDpi xmlns:a14="http://schemas.microsoft.com/office/drawing/2010/main" val="0"/>
              </a:ext>
            </a:extLst>
          </a:blip>
          <a:stretch>
            <a:fillRect/>
          </a:stretch>
        </p:blipFill>
        <p:spPr>
          <a:xfrm rot="222981">
            <a:off x="8215120" y="-159426"/>
            <a:ext cx="3458875" cy="2450568"/>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2"/>
                                        </p:tgtEl>
                                      </p:cBhvr>
                                    </p:cmd>
                                  </p:childTnLst>
                                </p:cTn>
                              </p:par>
                              <p:par>
                                <p:cTn id="7" presetID="42"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750"/>
                                        <p:tgtEl>
                                          <p:spTgt spid="29"/>
                                        </p:tgtEl>
                                      </p:cBhvr>
                                    </p:animEffect>
                                    <p:anim calcmode="lin" valueType="num">
                                      <p:cBhvr>
                                        <p:cTn id="10" dur="750" fill="hold"/>
                                        <p:tgtEl>
                                          <p:spTgt spid="29"/>
                                        </p:tgtEl>
                                        <p:attrNameLst>
                                          <p:attrName>ppt_x</p:attrName>
                                        </p:attrNameLst>
                                      </p:cBhvr>
                                      <p:tavLst>
                                        <p:tav tm="0">
                                          <p:val>
                                            <p:strVal val="#ppt_x"/>
                                          </p:val>
                                        </p:tav>
                                        <p:tav tm="100000">
                                          <p:val>
                                            <p:strVal val="#ppt_x"/>
                                          </p:val>
                                        </p:tav>
                                      </p:tavLst>
                                    </p:anim>
                                    <p:anim calcmode="lin" valueType="num">
                                      <p:cBhvr>
                                        <p:cTn id="11" dur="750" fill="hold"/>
                                        <p:tgtEl>
                                          <p:spTgt spid="29"/>
                                        </p:tgtEl>
                                        <p:attrNameLst>
                                          <p:attrName>ppt_y</p:attrName>
                                        </p:attrNameLst>
                                      </p:cBhvr>
                                      <p:tavLst>
                                        <p:tav tm="0">
                                          <p:val>
                                            <p:strVal val="#ppt_y+.1"/>
                                          </p:val>
                                        </p:tav>
                                        <p:tav tm="100000">
                                          <p:val>
                                            <p:strVal val="#ppt_y"/>
                                          </p:val>
                                        </p:tav>
                                      </p:tavLst>
                                    </p:anim>
                                  </p:childTnLst>
                                </p:cTn>
                              </p:par>
                            </p:childTnLst>
                          </p:cTn>
                        </p:par>
                        <p:par>
                          <p:cTn id="12" fill="hold">
                            <p:stCondLst>
                              <p:cond delay="750"/>
                            </p:stCondLst>
                            <p:childTnLst>
                              <p:par>
                                <p:cTn id="13" presetID="2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down)">
                                      <p:cBhvr>
                                        <p:cTn id="15" dur="500"/>
                                        <p:tgtEl>
                                          <p:spTgt spid="18"/>
                                        </p:tgtEl>
                                      </p:cBhvr>
                                    </p:animEffect>
                                  </p:childTnLst>
                                </p:cTn>
                              </p:par>
                              <p:par>
                                <p:cTn id="16" presetID="22" presetClass="entr" presetSubtype="8"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42"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600"/>
                                        <p:tgtEl>
                                          <p:spTgt spid="20"/>
                                        </p:tgtEl>
                                      </p:cBhvr>
                                    </p:animEffect>
                                    <p:anim calcmode="lin" valueType="num">
                                      <p:cBhvr>
                                        <p:cTn id="22" dur="600" fill="hold"/>
                                        <p:tgtEl>
                                          <p:spTgt spid="20"/>
                                        </p:tgtEl>
                                        <p:attrNameLst>
                                          <p:attrName>ppt_x</p:attrName>
                                        </p:attrNameLst>
                                      </p:cBhvr>
                                      <p:tavLst>
                                        <p:tav tm="0">
                                          <p:val>
                                            <p:strVal val="#ppt_x"/>
                                          </p:val>
                                        </p:tav>
                                        <p:tav tm="100000">
                                          <p:val>
                                            <p:strVal val="#ppt_x"/>
                                          </p:val>
                                        </p:tav>
                                      </p:tavLst>
                                    </p:anim>
                                    <p:anim calcmode="lin" valueType="num">
                                      <p:cBhvr>
                                        <p:cTn id="23" dur="600" fill="hold"/>
                                        <p:tgtEl>
                                          <p:spTgt spid="20"/>
                                        </p:tgtEl>
                                        <p:attrNameLst>
                                          <p:attrName>ppt_y</p:attrName>
                                        </p:attrNameLst>
                                      </p:cBhvr>
                                      <p:tavLst>
                                        <p:tav tm="0">
                                          <p:val>
                                            <p:strVal val="#ppt_y+.1"/>
                                          </p:val>
                                        </p:tav>
                                        <p:tav tm="100000">
                                          <p:val>
                                            <p:strVal val="#ppt_y"/>
                                          </p:val>
                                        </p:tav>
                                      </p:tavLst>
                                    </p:anim>
                                  </p:childTnLst>
                                </p:cTn>
                              </p:par>
                            </p:childTnLst>
                          </p:cTn>
                        </p:par>
                        <p:par>
                          <p:cTn id="24" fill="hold">
                            <p:stCondLst>
                              <p:cond delay="135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18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57"/>
                                        </p:tgtEl>
                                        <p:attrNameLst>
                                          <p:attrName>style.visibility</p:attrName>
                                        </p:attrNameLst>
                                      </p:cBhvr>
                                      <p:to>
                                        <p:strVal val="visible"/>
                                      </p:to>
                                    </p:set>
                                    <p:anim by="(-#ppt_w*2)" calcmode="lin" valueType="num">
                                      <p:cBhvr rctx="PPT">
                                        <p:cTn id="33" dur="500" autoRev="1" fill="hold">
                                          <p:stCondLst>
                                            <p:cond delay="0"/>
                                          </p:stCondLst>
                                        </p:cTn>
                                        <p:tgtEl>
                                          <p:spTgt spid="57"/>
                                        </p:tgtEl>
                                        <p:attrNameLst>
                                          <p:attrName>ppt_w</p:attrName>
                                        </p:attrNameLst>
                                      </p:cBhvr>
                                    </p:anim>
                                    <p:anim by="(#ppt_w*0.50)" calcmode="lin" valueType="num">
                                      <p:cBhvr>
                                        <p:cTn id="34" dur="500" decel="50000" autoRev="1" fill="hold">
                                          <p:stCondLst>
                                            <p:cond delay="0"/>
                                          </p:stCondLst>
                                        </p:cTn>
                                        <p:tgtEl>
                                          <p:spTgt spid="57"/>
                                        </p:tgtEl>
                                        <p:attrNameLst>
                                          <p:attrName>ppt_x</p:attrName>
                                        </p:attrNameLst>
                                      </p:cBhvr>
                                    </p:anim>
                                    <p:anim from="(-#ppt_h/2)" to="(#ppt_y)" calcmode="lin" valueType="num">
                                      <p:cBhvr>
                                        <p:cTn id="35" dur="1000" fill="hold">
                                          <p:stCondLst>
                                            <p:cond delay="0"/>
                                          </p:stCondLst>
                                        </p:cTn>
                                        <p:tgtEl>
                                          <p:spTgt spid="57"/>
                                        </p:tgtEl>
                                        <p:attrNameLst>
                                          <p:attrName>ppt_y</p:attrName>
                                        </p:attrNameLst>
                                      </p:cBhvr>
                                    </p:anim>
                                    <p:animRot by="21600000">
                                      <p:cBhvr>
                                        <p:cTn id="36" dur="1000" fill="hold">
                                          <p:stCondLst>
                                            <p:cond delay="0"/>
                                          </p:stCondLst>
                                        </p:cTn>
                                        <p:tgtEl>
                                          <p:spTgt spid="57"/>
                                        </p:tgtEl>
                                        <p:attrNameLst>
                                          <p:attrName>r</p:attrName>
                                        </p:attrNameLst>
                                      </p:cBhvr>
                                    </p:animRot>
                                  </p:childTnLst>
                                </p:cTn>
                              </p:par>
                            </p:childTnLst>
                          </p:cTn>
                        </p:par>
                        <p:par>
                          <p:cTn id="37" fill="hold">
                            <p:stCondLst>
                              <p:cond delay="3850"/>
                            </p:stCondLst>
                            <p:childTnLst>
                              <p:par>
                                <p:cTn id="38" presetID="22" presetClass="entr" presetSubtype="8" fill="hold" grpId="0" nodeType="afterEffect">
                                  <p:stCondLst>
                                    <p:cond delay="0"/>
                                  </p:stCondLst>
                                  <p:childTnLst>
                                    <p:set>
                                      <p:cBhvr>
                                        <p:cTn id="39" dur="1" fill="hold">
                                          <p:stCondLst>
                                            <p:cond delay="0"/>
                                          </p:stCondLst>
                                        </p:cTn>
                                        <p:tgtEl>
                                          <p:spTgt spid="60"/>
                                        </p:tgtEl>
                                        <p:attrNameLst>
                                          <p:attrName>style.visibility</p:attrName>
                                        </p:attrNameLst>
                                      </p:cBhvr>
                                      <p:to>
                                        <p:strVal val="visible"/>
                                      </p:to>
                                    </p:set>
                                    <p:animEffect transition="in" filter="wipe(left)">
                                      <p:cBhvr>
                                        <p:cTn id="40" dur="500"/>
                                        <p:tgtEl>
                                          <p:spTgt spid="60"/>
                                        </p:tgtEl>
                                      </p:cBhvr>
                                    </p:animEffect>
                                  </p:childTnLst>
                                </p:cTn>
                              </p:par>
                              <p:par>
                                <p:cTn id="41" presetID="2" presetClass="entr" presetSubtype="12"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par>
                          <p:cTn id="45" fill="hold">
                            <p:stCondLst>
                              <p:cond delay="4350"/>
                            </p:stCondLst>
                            <p:childTnLst>
                              <p:par>
                                <p:cTn id="46" presetID="22" presetClass="entr" presetSubtype="8"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4850"/>
                            </p:stCondLst>
                            <p:childTnLst>
                              <p:par>
                                <p:cTn id="50" presetID="22" presetClass="entr" presetSubtype="8"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3" repeatCount="indefinite" fill="remove" display="0">
                  <p:stCondLst>
                    <p:cond delay="indefinite"/>
                  </p:stCondLst>
                  <p:endCondLst>
                    <p:cond evt="onStopAudio" delay="0">
                      <p:tgtEl>
                        <p:sldTgt/>
                      </p:tgtEl>
                    </p:cond>
                  </p:endCondLst>
                </p:cTn>
                <p:tgtEl>
                  <p:spTgt spid="72"/>
                </p:tgtEl>
              </p:cMediaNode>
            </p:audio>
          </p:childTnLst>
        </p:cTn>
      </p:par>
    </p:tnLst>
    <p:bldLst>
      <p:bldP spid="57" grpId="0"/>
      <p:bldP spid="60" grpId="0"/>
      <p:bldP spid="15" grpId="0" animBg="1"/>
      <p:bldP spid="16"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1722892" y="1602257"/>
            <a:ext cx="5057796" cy="1015663"/>
          </a:xfrm>
          <a:prstGeom prst="rect">
            <a:avLst/>
          </a:prstGeom>
          <a:solidFill>
            <a:srgbClr val="FF0000"/>
          </a:solidFill>
          <a:ln w="25400">
            <a:noFill/>
          </a:ln>
        </p:spPr>
        <p:txBody>
          <a:bodyPr wrap="squar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1980</a:t>
            </a:r>
            <a:r>
              <a:rPr lang="zh-CN" altLang="en-US" sz="2000" dirty="0">
                <a:solidFill>
                  <a:schemeClr val="bg1"/>
                </a:solidFill>
                <a:latin typeface="微软雅黑" panose="020B0503020204020204" pitchFamily="34" charset="-122"/>
                <a:ea typeface="微软雅黑" panose="020B0503020204020204" pitchFamily="34" charset="-122"/>
              </a:rPr>
              <a:t>年十一届五中全会</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关于党内政治生活的若干准则</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0" name="右箭头 4"/>
          <p:cNvSpPr/>
          <p:nvPr/>
        </p:nvSpPr>
        <p:spPr>
          <a:xfrm>
            <a:off x="6981629" y="1867773"/>
            <a:ext cx="699313" cy="484632"/>
          </a:xfrm>
          <a:prstGeom prst="rightArrow">
            <a:avLst>
              <a:gd name="adj1" fmla="val 50000"/>
              <a:gd name="adj2" fmla="val 617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矩形 10"/>
          <p:cNvSpPr/>
          <p:nvPr/>
        </p:nvSpPr>
        <p:spPr>
          <a:xfrm>
            <a:off x="7881884" y="1602257"/>
            <a:ext cx="2648004" cy="961289"/>
          </a:xfrm>
          <a:prstGeom prst="rect">
            <a:avLst/>
          </a:prstGeom>
          <a:solidFill>
            <a:srgbClr val="FF0000"/>
          </a:solidFill>
          <a:ln w="25400">
            <a:noFill/>
          </a:ln>
        </p:spPr>
        <p:txBody>
          <a:bodyPr wrap="square">
            <a:spAutoFit/>
          </a:bodyPr>
          <a:lstStyle/>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使党内政治生活逐步走上正轨</a:t>
            </a:r>
          </a:p>
        </p:txBody>
      </p:sp>
      <p:sp>
        <p:nvSpPr>
          <p:cNvPr id="12" name="矩形 11"/>
          <p:cNvSpPr/>
          <p:nvPr/>
        </p:nvSpPr>
        <p:spPr>
          <a:xfrm>
            <a:off x="1722892" y="2893207"/>
            <a:ext cx="5057796" cy="1015663"/>
          </a:xfrm>
          <a:prstGeom prst="rect">
            <a:avLst/>
          </a:prstGeom>
          <a:solidFill>
            <a:srgbClr val="FF0000"/>
          </a:solidFill>
          <a:ln w="25400">
            <a:noFill/>
          </a:ln>
        </p:spPr>
        <p:txBody>
          <a:bodyPr wrap="none">
            <a:spAutoFit/>
          </a:bodyPr>
          <a:lstStyle/>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2016</a:t>
            </a:r>
            <a:r>
              <a:rPr lang="zh-CN" altLang="en-US" sz="2000" dirty="0">
                <a:solidFill>
                  <a:schemeClr val="bg1"/>
                </a:solidFill>
                <a:latin typeface="微软雅黑" panose="020B0503020204020204" pitchFamily="34" charset="-122"/>
                <a:ea typeface="微软雅黑" panose="020B0503020204020204" pitchFamily="34" charset="-122"/>
              </a:rPr>
              <a:t>年十八届六中全会</a:t>
            </a:r>
            <a:endParaRPr lang="en-US" altLang="zh-CN" sz="20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en-US" altLang="zh-CN" sz="2000" dirty="0">
                <a:solidFill>
                  <a:schemeClr val="bg1"/>
                </a:solidFill>
                <a:latin typeface="微软雅黑" panose="020B0503020204020204" pitchFamily="34" charset="-122"/>
                <a:ea typeface="微软雅黑" panose="020B0503020204020204" pitchFamily="34" charset="-122"/>
              </a:rPr>
              <a:t>《</a:t>
            </a:r>
            <a:r>
              <a:rPr lang="zh-CN" altLang="en-US" sz="2000" dirty="0">
                <a:solidFill>
                  <a:schemeClr val="bg1"/>
                </a:solidFill>
                <a:latin typeface="微软雅黑" panose="020B0503020204020204" pitchFamily="34" charset="-122"/>
                <a:ea typeface="微软雅黑" panose="020B0503020204020204" pitchFamily="34" charset="-122"/>
              </a:rPr>
              <a:t>关于新形势下党内政治生活的若干准则</a:t>
            </a:r>
            <a:r>
              <a:rPr lang="en-US" altLang="zh-CN" sz="2000" dirty="0">
                <a:solidFill>
                  <a:schemeClr val="bg1"/>
                </a:solidFill>
                <a:latin typeface="微软雅黑" panose="020B0503020204020204" pitchFamily="34" charset="-122"/>
                <a:ea typeface="微软雅黑" panose="020B0503020204020204" pitchFamily="34" charset="-122"/>
              </a:rPr>
              <a:t>》</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右箭头 7"/>
          <p:cNvSpPr/>
          <p:nvPr/>
        </p:nvSpPr>
        <p:spPr>
          <a:xfrm>
            <a:off x="6981629" y="3158723"/>
            <a:ext cx="699313" cy="484632"/>
          </a:xfrm>
          <a:prstGeom prst="rightArrow">
            <a:avLst>
              <a:gd name="adj1" fmla="val 50000"/>
              <a:gd name="adj2" fmla="val 61792"/>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7881884" y="2893207"/>
            <a:ext cx="2648004" cy="961289"/>
          </a:xfrm>
          <a:prstGeom prst="rect">
            <a:avLst/>
          </a:prstGeom>
          <a:solidFill>
            <a:srgbClr val="FF0000"/>
          </a:solidFill>
          <a:ln w="25400">
            <a:noFill/>
          </a:ln>
        </p:spPr>
        <p:txBody>
          <a:bodyPr wrap="square">
            <a:spAutoFit/>
          </a:bodyPr>
          <a:lstStyle/>
          <a:p>
            <a:pPr algn="ctr">
              <a:lnSpc>
                <a:spcPct val="150000"/>
              </a:lnSpc>
            </a:pPr>
            <a:r>
              <a:rPr lang="zh-CN" altLang="en-US" sz="2000" dirty="0">
                <a:solidFill>
                  <a:schemeClr val="bg1"/>
                </a:solidFill>
                <a:latin typeface="微软雅黑" panose="020B0503020204020204" pitchFamily="34" charset="-122"/>
                <a:ea typeface="微软雅黑" panose="020B0503020204020204" pitchFamily="34" charset="-122"/>
              </a:rPr>
              <a:t>进一步加强和规范党内政治生活</a:t>
            </a:r>
          </a:p>
        </p:txBody>
      </p:sp>
      <p:sp>
        <p:nvSpPr>
          <p:cNvPr id="15" name="矩形 14"/>
          <p:cNvSpPr/>
          <p:nvPr/>
        </p:nvSpPr>
        <p:spPr bwMode="auto">
          <a:xfrm>
            <a:off x="1722892" y="4193927"/>
            <a:ext cx="8806996" cy="2422202"/>
          </a:xfrm>
          <a:prstGeom prst="rect">
            <a:avLst/>
          </a:prstGeom>
          <a:blipFill dpi="0" rotWithShape="1">
            <a:blip r:embed="rId5"/>
            <a:srcRect/>
            <a:tile tx="0" ty="0" sx="50000" sy="5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4190156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125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0-#ppt_w/2"/>
                                          </p:val>
                                        </p:tav>
                                        <p:tav tm="100000">
                                          <p:val>
                                            <p:strVal val="#ppt_x"/>
                                          </p:val>
                                        </p:tav>
                                      </p:tavLst>
                                    </p:anim>
                                    <p:anim calcmode="lin" valueType="num">
                                      <p:cBhvr additive="base">
                                        <p:cTn id="11" dur="10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15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1000" fill="hold"/>
                                        <p:tgtEl>
                                          <p:spTgt spid="12"/>
                                        </p:tgtEl>
                                        <p:attrNameLst>
                                          <p:attrName>ppt_x</p:attrName>
                                        </p:attrNameLst>
                                      </p:cBhvr>
                                      <p:tavLst>
                                        <p:tav tm="0">
                                          <p:val>
                                            <p:strVal val="0-#ppt_w/2"/>
                                          </p:val>
                                        </p:tav>
                                        <p:tav tm="100000">
                                          <p:val>
                                            <p:strVal val="#ppt_x"/>
                                          </p:val>
                                        </p:tav>
                                      </p:tavLst>
                                    </p:anim>
                                    <p:anim calcmode="lin" valueType="num">
                                      <p:cBhvr additive="base">
                                        <p:cTn id="15" dur="1000" fill="hold"/>
                                        <p:tgtEl>
                                          <p:spTgt spid="12"/>
                                        </p:tgtEl>
                                        <p:attrNameLst>
                                          <p:attrName>ppt_y</p:attrName>
                                        </p:attrNameLst>
                                      </p:cBhvr>
                                      <p:tavLst>
                                        <p:tav tm="0">
                                          <p:val>
                                            <p:strVal val="#ppt_y"/>
                                          </p:val>
                                        </p:tav>
                                        <p:tav tm="100000">
                                          <p:val>
                                            <p:strVal val="#ppt_y"/>
                                          </p:val>
                                        </p:tav>
                                      </p:tavLst>
                                    </p:anim>
                                  </p:childTnLst>
                                </p:cTn>
                              </p:par>
                              <p:par>
                                <p:cTn id="16" presetID="22" presetClass="entr" presetSubtype="8" fill="hold" grpId="0" nodeType="withEffect">
                                  <p:stCondLst>
                                    <p:cond delay="225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par>
                                <p:cTn id="19" presetID="22" presetClass="entr" presetSubtype="8" fill="hold" grpId="0" nodeType="withEffect">
                                  <p:stCondLst>
                                    <p:cond delay="225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500"/>
                                        <p:tgtEl>
                                          <p:spTgt spid="13"/>
                                        </p:tgtEl>
                                      </p:cBhvr>
                                    </p:animEffect>
                                  </p:childTnLst>
                                </p:cTn>
                              </p:par>
                              <p:par>
                                <p:cTn id="22" presetID="12" presetClass="entr" presetSubtype="8" fill="hold" grpId="0" nodeType="withEffect">
                                  <p:stCondLst>
                                    <p:cond delay="250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p:tgtEl>
                                          <p:spTgt spid="11"/>
                                        </p:tgtEl>
                                        <p:attrNameLst>
                                          <p:attrName>ppt_x</p:attrName>
                                        </p:attrNameLst>
                                      </p:cBhvr>
                                      <p:tavLst>
                                        <p:tav tm="0">
                                          <p:val>
                                            <p:strVal val="#ppt_x-#ppt_w*1.125000"/>
                                          </p:val>
                                        </p:tav>
                                        <p:tav tm="100000">
                                          <p:val>
                                            <p:strVal val="#ppt_x"/>
                                          </p:val>
                                        </p:tav>
                                      </p:tavLst>
                                    </p:anim>
                                    <p:animEffect transition="in" filter="wipe(right)">
                                      <p:cBhvr>
                                        <p:cTn id="25" dur="750"/>
                                        <p:tgtEl>
                                          <p:spTgt spid="11"/>
                                        </p:tgtEl>
                                      </p:cBhvr>
                                    </p:animEffect>
                                  </p:childTnLst>
                                </p:cTn>
                              </p:par>
                              <p:par>
                                <p:cTn id="26" presetID="12" presetClass="entr" presetSubtype="8" fill="hold" grpId="0" nodeType="withEffect">
                                  <p:stCondLst>
                                    <p:cond delay="275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750"/>
                                        <p:tgtEl>
                                          <p:spTgt spid="14"/>
                                        </p:tgtEl>
                                        <p:attrNameLst>
                                          <p:attrName>ppt_x</p:attrName>
                                        </p:attrNameLst>
                                      </p:cBhvr>
                                      <p:tavLst>
                                        <p:tav tm="0">
                                          <p:val>
                                            <p:strVal val="#ppt_x-#ppt_w*1.125000"/>
                                          </p:val>
                                        </p:tav>
                                        <p:tav tm="100000">
                                          <p:val>
                                            <p:strVal val="#ppt_x"/>
                                          </p:val>
                                        </p:tav>
                                      </p:tavLst>
                                    </p:anim>
                                    <p:animEffect transition="in" filter="wipe(right)">
                                      <p:cBhvr>
                                        <p:cTn id="29" dur="750"/>
                                        <p:tgtEl>
                                          <p:spTgt spid="14"/>
                                        </p:tgtEl>
                                      </p:cBhvr>
                                    </p:animEffect>
                                  </p:childTnLst>
                                </p:cTn>
                              </p:par>
                              <p:par>
                                <p:cTn id="30" presetID="42" presetClass="entr" presetSubtype="0" fill="hold" grpId="0" nodeType="withEffect">
                                  <p:stCondLst>
                                    <p:cond delay="275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008275" y="2126221"/>
            <a:ext cx="10600871" cy="3740828"/>
            <a:chOff x="850900" y="1261269"/>
            <a:chExt cx="7854740" cy="2771775"/>
          </a:xfrm>
        </p:grpSpPr>
        <p:grpSp>
          <p:nvGrpSpPr>
            <p:cNvPr id="10" name="组合 9"/>
            <p:cNvGrpSpPr/>
            <p:nvPr/>
          </p:nvGrpSpPr>
          <p:grpSpPr>
            <a:xfrm>
              <a:off x="857250" y="2445544"/>
              <a:ext cx="1128713" cy="1130300"/>
              <a:chOff x="857250" y="2445544"/>
              <a:chExt cx="1128713" cy="1130300"/>
            </a:xfrm>
          </p:grpSpPr>
          <p:sp>
            <p:nvSpPr>
              <p:cNvPr id="32" name="Teardrop 6"/>
              <p:cNvSpPr/>
              <p:nvPr/>
            </p:nvSpPr>
            <p:spPr>
              <a:xfrm>
                <a:off x="857250" y="2445544"/>
                <a:ext cx="1128713" cy="1130300"/>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eaLnBrk="1" fontAlgn="auto" hangingPunct="1">
                  <a:spcBef>
                    <a:spcPts val="0"/>
                  </a:spcBef>
                  <a:spcAft>
                    <a:spcPts val="0"/>
                  </a:spcAft>
                  <a:defRPr/>
                </a:pPr>
                <a:endParaRPr lang="th-TH" sz="4400" dirty="0"/>
              </a:p>
            </p:txBody>
          </p:sp>
          <p:sp>
            <p:nvSpPr>
              <p:cNvPr id="33" name="Freeform 52"/>
              <p:cNvSpPr>
                <a:spLocks noEditPoints="1"/>
              </p:cNvSpPr>
              <p:nvPr/>
            </p:nvSpPr>
            <p:spPr bwMode="auto">
              <a:xfrm>
                <a:off x="1189038" y="2731294"/>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1" name="组合 10"/>
            <p:cNvGrpSpPr/>
            <p:nvPr/>
          </p:nvGrpSpPr>
          <p:grpSpPr>
            <a:xfrm>
              <a:off x="2041525" y="2445544"/>
              <a:ext cx="1587500" cy="1587500"/>
              <a:chOff x="2041525" y="2445544"/>
              <a:chExt cx="1587500" cy="1587500"/>
            </a:xfrm>
          </p:grpSpPr>
          <p:sp>
            <p:nvSpPr>
              <p:cNvPr id="30" name="Teardrop 7"/>
              <p:cNvSpPr/>
              <p:nvPr/>
            </p:nvSpPr>
            <p:spPr>
              <a:xfrm rot="16200000">
                <a:off x="2041525" y="2445544"/>
                <a:ext cx="1587500" cy="1587500"/>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eaLnBrk="1" fontAlgn="auto" hangingPunct="1">
                  <a:spcBef>
                    <a:spcPts val="0"/>
                  </a:spcBef>
                  <a:spcAft>
                    <a:spcPts val="0"/>
                  </a:spcAft>
                  <a:defRPr/>
                </a:pPr>
                <a:endParaRPr lang="th-TH" sz="4400" dirty="0"/>
              </a:p>
            </p:txBody>
          </p:sp>
          <p:sp>
            <p:nvSpPr>
              <p:cNvPr id="31" name="Freeform 42"/>
              <p:cNvSpPr>
                <a:spLocks noEditPoints="1"/>
              </p:cNvSpPr>
              <p:nvPr/>
            </p:nvSpPr>
            <p:spPr bwMode="auto">
              <a:xfrm>
                <a:off x="2582863" y="2982119"/>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2" name="组合 11"/>
            <p:cNvGrpSpPr/>
            <p:nvPr/>
          </p:nvGrpSpPr>
          <p:grpSpPr>
            <a:xfrm>
              <a:off x="2041525" y="1261269"/>
              <a:ext cx="1130300" cy="1128712"/>
              <a:chOff x="2041525" y="1261269"/>
              <a:chExt cx="1130300" cy="1128712"/>
            </a:xfrm>
          </p:grpSpPr>
          <p:sp>
            <p:nvSpPr>
              <p:cNvPr id="28" name="Teardrop 10"/>
              <p:cNvSpPr/>
              <p:nvPr/>
            </p:nvSpPr>
            <p:spPr>
              <a:xfrm rot="10800000">
                <a:off x="2041525" y="1261269"/>
                <a:ext cx="1130300" cy="1128712"/>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eaLnBrk="1" fontAlgn="auto" hangingPunct="1">
                  <a:spcBef>
                    <a:spcPts val="0"/>
                  </a:spcBef>
                  <a:spcAft>
                    <a:spcPts val="0"/>
                  </a:spcAft>
                  <a:defRPr/>
                </a:pPr>
                <a:endParaRPr lang="th-TH" sz="4800" dirty="0"/>
              </a:p>
            </p:txBody>
          </p:sp>
          <p:sp>
            <p:nvSpPr>
              <p:cNvPr id="29" name="Freeform 178"/>
              <p:cNvSpPr>
                <a:spLocks noEditPoints="1"/>
              </p:cNvSpPr>
              <p:nvPr/>
            </p:nvSpPr>
            <p:spPr bwMode="auto">
              <a:xfrm>
                <a:off x="2354263" y="1647031"/>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3" name="组合 12"/>
            <p:cNvGrpSpPr/>
            <p:nvPr/>
          </p:nvGrpSpPr>
          <p:grpSpPr>
            <a:xfrm>
              <a:off x="850900" y="1272381"/>
              <a:ext cx="1128713" cy="1128713"/>
              <a:chOff x="850900" y="1272381"/>
              <a:chExt cx="1128713" cy="1128713"/>
            </a:xfrm>
          </p:grpSpPr>
          <p:sp>
            <p:nvSpPr>
              <p:cNvPr id="26" name="Teardrop 8"/>
              <p:cNvSpPr/>
              <p:nvPr/>
            </p:nvSpPr>
            <p:spPr>
              <a:xfrm rot="5400000">
                <a:off x="850900" y="1272381"/>
                <a:ext cx="1128713" cy="1128713"/>
              </a:xfrm>
              <a:prstGeom prst="teardrop">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eaLnBrk="1" fontAlgn="auto" hangingPunct="1">
                  <a:spcBef>
                    <a:spcPts val="0"/>
                  </a:spcBef>
                  <a:spcAft>
                    <a:spcPts val="0"/>
                  </a:spcAft>
                  <a:defRPr/>
                </a:pPr>
                <a:endParaRPr lang="th-TH" sz="4400" dirty="0"/>
              </a:p>
            </p:txBody>
          </p:sp>
          <p:sp>
            <p:nvSpPr>
              <p:cNvPr id="27" name="Freeform 86"/>
              <p:cNvSpPr>
                <a:spLocks noEditPoints="1"/>
              </p:cNvSpPr>
              <p:nvPr/>
            </p:nvSpPr>
            <p:spPr bwMode="auto">
              <a:xfrm>
                <a:off x="1249363" y="1569244"/>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14" name="组合 13"/>
            <p:cNvGrpSpPr/>
            <p:nvPr/>
          </p:nvGrpSpPr>
          <p:grpSpPr>
            <a:xfrm>
              <a:off x="4047817" y="1567838"/>
              <a:ext cx="2252375" cy="745228"/>
              <a:chOff x="4047817" y="1272381"/>
              <a:chExt cx="2252375" cy="745228"/>
            </a:xfrm>
          </p:grpSpPr>
          <p:sp>
            <p:nvSpPr>
              <p:cNvPr id="24" name="Rounded Rectangle 72"/>
              <p:cNvSpPr/>
              <p:nvPr/>
            </p:nvSpPr>
            <p:spPr>
              <a:xfrm>
                <a:off x="4064000" y="1272381"/>
                <a:ext cx="2092176" cy="296863"/>
              </a:xfrm>
              <a:prstGeom prst="roundRect">
                <a:avLst>
                  <a:gd name="adj" fmla="val 2111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itchFamily="34" charset="-122"/>
                    <a:ea typeface="微软雅黑" pitchFamily="34" charset="-122"/>
                  </a:rPr>
                  <a:t>单击输入标题内容</a:t>
                </a:r>
                <a:endParaRPr lang="en-US" sz="2000" b="1" dirty="0">
                  <a:solidFill>
                    <a:srgbClr val="FFFFFF"/>
                  </a:solidFill>
                  <a:latin typeface="微软雅黑" pitchFamily="34" charset="-122"/>
                  <a:ea typeface="微软雅黑" pitchFamily="34" charset="-122"/>
                </a:endParaRPr>
              </a:p>
            </p:txBody>
          </p:sp>
          <p:sp>
            <p:nvSpPr>
              <p:cNvPr id="25" name="文本框 8"/>
              <p:cNvSpPr txBox="1"/>
              <p:nvPr/>
            </p:nvSpPr>
            <p:spPr>
              <a:xfrm>
                <a:off x="4047817" y="1647031"/>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400" b="1" dirty="0">
                  <a:solidFill>
                    <a:schemeClr val="bg1">
                      <a:lumMod val="50000"/>
                    </a:schemeClr>
                  </a:solidFill>
                  <a:latin typeface="微软雅黑" pitchFamily="34" charset="-122"/>
                  <a:ea typeface="微软雅黑" pitchFamily="34" charset="-122"/>
                </a:endParaRPr>
              </a:p>
            </p:txBody>
          </p:sp>
        </p:grpSp>
        <p:grpSp>
          <p:nvGrpSpPr>
            <p:cNvPr id="15" name="组合 14"/>
            <p:cNvGrpSpPr/>
            <p:nvPr/>
          </p:nvGrpSpPr>
          <p:grpSpPr>
            <a:xfrm>
              <a:off x="6436790" y="1534887"/>
              <a:ext cx="2252375" cy="745228"/>
              <a:chOff x="6436790" y="1239430"/>
              <a:chExt cx="2252375" cy="745228"/>
            </a:xfrm>
          </p:grpSpPr>
          <p:sp>
            <p:nvSpPr>
              <p:cNvPr id="22" name="Rounded Rectangle 72"/>
              <p:cNvSpPr/>
              <p:nvPr/>
            </p:nvSpPr>
            <p:spPr>
              <a:xfrm>
                <a:off x="6452973" y="1239430"/>
                <a:ext cx="2092176" cy="296863"/>
              </a:xfrm>
              <a:prstGeom prst="roundRect">
                <a:avLst>
                  <a:gd name="adj" fmla="val 2111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itchFamily="34" charset="-122"/>
                    <a:ea typeface="微软雅黑" pitchFamily="34" charset="-122"/>
                  </a:rPr>
                  <a:t>单击输入标题内容</a:t>
                </a:r>
                <a:endParaRPr lang="en-US" sz="2000" b="1" dirty="0">
                  <a:solidFill>
                    <a:srgbClr val="FFFFFF"/>
                  </a:solidFill>
                  <a:latin typeface="微软雅黑" pitchFamily="34" charset="-122"/>
                  <a:ea typeface="微软雅黑" pitchFamily="34" charset="-122"/>
                </a:endParaRPr>
              </a:p>
            </p:txBody>
          </p:sp>
          <p:sp>
            <p:nvSpPr>
              <p:cNvPr id="23" name="文本框 8"/>
              <p:cNvSpPr txBox="1"/>
              <p:nvPr/>
            </p:nvSpPr>
            <p:spPr>
              <a:xfrm>
                <a:off x="6436790" y="1614080"/>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400" b="1" dirty="0">
                  <a:solidFill>
                    <a:schemeClr val="bg1">
                      <a:lumMod val="50000"/>
                    </a:schemeClr>
                  </a:solidFill>
                  <a:latin typeface="微软雅黑" pitchFamily="34" charset="-122"/>
                  <a:ea typeface="微软雅黑" pitchFamily="34" charset="-122"/>
                </a:endParaRPr>
              </a:p>
            </p:txBody>
          </p:sp>
        </p:grpSp>
        <p:grpSp>
          <p:nvGrpSpPr>
            <p:cNvPr id="16" name="组合 15"/>
            <p:cNvGrpSpPr/>
            <p:nvPr/>
          </p:nvGrpSpPr>
          <p:grpSpPr>
            <a:xfrm>
              <a:off x="4064292" y="2869416"/>
              <a:ext cx="2252375" cy="745228"/>
              <a:chOff x="4064292" y="2573959"/>
              <a:chExt cx="2252375" cy="745228"/>
            </a:xfrm>
          </p:grpSpPr>
          <p:sp>
            <p:nvSpPr>
              <p:cNvPr id="20" name="Rounded Rectangle 72"/>
              <p:cNvSpPr/>
              <p:nvPr/>
            </p:nvSpPr>
            <p:spPr>
              <a:xfrm>
                <a:off x="4080475" y="2573959"/>
                <a:ext cx="2092176" cy="296863"/>
              </a:xfrm>
              <a:prstGeom prst="roundRect">
                <a:avLst>
                  <a:gd name="adj" fmla="val 2111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itchFamily="34" charset="-122"/>
                    <a:ea typeface="微软雅黑" pitchFamily="34" charset="-122"/>
                  </a:rPr>
                  <a:t>单击输入标题内容</a:t>
                </a:r>
                <a:endParaRPr lang="en-US" sz="2000" b="1" dirty="0">
                  <a:solidFill>
                    <a:srgbClr val="FFFFFF"/>
                  </a:solidFill>
                  <a:latin typeface="微软雅黑" pitchFamily="34" charset="-122"/>
                  <a:ea typeface="微软雅黑" pitchFamily="34" charset="-122"/>
                </a:endParaRPr>
              </a:p>
            </p:txBody>
          </p:sp>
          <p:sp>
            <p:nvSpPr>
              <p:cNvPr id="21" name="文本框 8"/>
              <p:cNvSpPr txBox="1"/>
              <p:nvPr/>
            </p:nvSpPr>
            <p:spPr>
              <a:xfrm>
                <a:off x="4064292" y="2948609"/>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400" b="1" dirty="0">
                  <a:solidFill>
                    <a:schemeClr val="bg1">
                      <a:lumMod val="50000"/>
                    </a:schemeClr>
                  </a:solidFill>
                  <a:latin typeface="微软雅黑" pitchFamily="34" charset="-122"/>
                  <a:ea typeface="微软雅黑" pitchFamily="34" charset="-122"/>
                </a:endParaRPr>
              </a:p>
            </p:txBody>
          </p:sp>
        </p:grpSp>
        <p:grpSp>
          <p:nvGrpSpPr>
            <p:cNvPr id="17" name="组合 16"/>
            <p:cNvGrpSpPr/>
            <p:nvPr/>
          </p:nvGrpSpPr>
          <p:grpSpPr>
            <a:xfrm>
              <a:off x="6453265" y="2836465"/>
              <a:ext cx="2252375" cy="745228"/>
              <a:chOff x="6453265" y="2541008"/>
              <a:chExt cx="2252375" cy="745228"/>
            </a:xfrm>
          </p:grpSpPr>
          <p:sp>
            <p:nvSpPr>
              <p:cNvPr id="18" name="Rounded Rectangle 72"/>
              <p:cNvSpPr/>
              <p:nvPr/>
            </p:nvSpPr>
            <p:spPr>
              <a:xfrm>
                <a:off x="6469448" y="2541008"/>
                <a:ext cx="2092176" cy="296863"/>
              </a:xfrm>
              <a:prstGeom prst="roundRect">
                <a:avLst>
                  <a:gd name="adj" fmla="val 2111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b="1" dirty="0">
                    <a:solidFill>
                      <a:srgbClr val="FFFFFF"/>
                    </a:solidFill>
                    <a:latin typeface="微软雅黑" pitchFamily="34" charset="-122"/>
                    <a:ea typeface="微软雅黑" pitchFamily="34" charset="-122"/>
                  </a:rPr>
                  <a:t>单击输入标题内容</a:t>
                </a:r>
                <a:endParaRPr lang="en-US" sz="2000" b="1" dirty="0">
                  <a:solidFill>
                    <a:srgbClr val="FFFFFF"/>
                  </a:solidFill>
                  <a:latin typeface="微软雅黑" pitchFamily="34" charset="-122"/>
                  <a:ea typeface="微软雅黑" pitchFamily="34" charset="-122"/>
                </a:endParaRPr>
              </a:p>
            </p:txBody>
          </p:sp>
          <p:sp>
            <p:nvSpPr>
              <p:cNvPr id="19" name="文本框 8"/>
              <p:cNvSpPr txBox="1"/>
              <p:nvPr/>
            </p:nvSpPr>
            <p:spPr>
              <a:xfrm>
                <a:off x="6453265" y="2915658"/>
                <a:ext cx="2252375" cy="370578"/>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b="1" dirty="0">
                    <a:solidFill>
                      <a:schemeClr val="bg1">
                        <a:lumMod val="50000"/>
                      </a:schemeClr>
                    </a:solidFill>
                    <a:latin typeface="微软雅黑" pitchFamily="34" charset="-122"/>
                    <a:ea typeface="微软雅黑" pitchFamily="34" charset="-122"/>
                  </a:rPr>
                  <a:t>请在此处输入您的文本，或者复制您的文本粘贴到此处</a:t>
                </a:r>
                <a:endParaRPr lang="en-US" altLang="zh-CN" sz="1400" b="1" dirty="0">
                  <a:solidFill>
                    <a:schemeClr val="bg1">
                      <a:lumMod val="50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46224790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503587" y="1941251"/>
            <a:ext cx="9539186" cy="4205452"/>
            <a:chOff x="2030568" y="1941251"/>
            <a:chExt cx="8213082" cy="3620826"/>
          </a:xfrm>
        </p:grpSpPr>
        <p:sp>
          <p:nvSpPr>
            <p:cNvPr id="9" name="Freeform 64"/>
            <p:cNvSpPr>
              <a:spLocks/>
            </p:cNvSpPr>
            <p:nvPr/>
          </p:nvSpPr>
          <p:spPr bwMode="auto">
            <a:xfrm>
              <a:off x="4754330" y="1994012"/>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2400">
                <a:solidFill>
                  <a:schemeClr val="bg1">
                    <a:lumMod val="50000"/>
                  </a:schemeClr>
                </a:solidFill>
              </a:endParaRPr>
            </a:p>
          </p:txBody>
        </p:sp>
        <p:sp>
          <p:nvSpPr>
            <p:cNvPr id="10" name="Freeform 62"/>
            <p:cNvSpPr>
              <a:spLocks/>
            </p:cNvSpPr>
            <p:nvPr/>
          </p:nvSpPr>
          <p:spPr bwMode="auto">
            <a:xfrm>
              <a:off x="4493655" y="2879845"/>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2400">
                <a:solidFill>
                  <a:schemeClr val="bg1">
                    <a:lumMod val="50000"/>
                  </a:schemeClr>
                </a:solidFill>
              </a:endParaRPr>
            </a:p>
          </p:txBody>
        </p:sp>
        <p:sp>
          <p:nvSpPr>
            <p:cNvPr id="11" name="Freeform 61"/>
            <p:cNvSpPr>
              <a:spLocks/>
            </p:cNvSpPr>
            <p:nvPr/>
          </p:nvSpPr>
          <p:spPr bwMode="auto">
            <a:xfrm>
              <a:off x="4740490" y="4116323"/>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2400">
                <a:solidFill>
                  <a:schemeClr val="bg1">
                    <a:lumMod val="50000"/>
                  </a:schemeClr>
                </a:solidFill>
              </a:endParaRPr>
            </a:p>
          </p:txBody>
        </p:sp>
        <p:sp>
          <p:nvSpPr>
            <p:cNvPr id="12" name="Freeform 59"/>
            <p:cNvSpPr>
              <a:spLocks/>
            </p:cNvSpPr>
            <p:nvPr/>
          </p:nvSpPr>
          <p:spPr bwMode="auto">
            <a:xfrm>
              <a:off x="6251480" y="1998624"/>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2400">
                <a:solidFill>
                  <a:schemeClr val="bg1">
                    <a:lumMod val="50000"/>
                  </a:schemeClr>
                </a:solidFill>
              </a:endParaRPr>
            </a:p>
          </p:txBody>
        </p:sp>
        <p:sp>
          <p:nvSpPr>
            <p:cNvPr id="13" name="Freeform 58"/>
            <p:cNvSpPr>
              <a:spLocks/>
            </p:cNvSpPr>
            <p:nvPr/>
          </p:nvSpPr>
          <p:spPr bwMode="auto">
            <a:xfrm>
              <a:off x="6867413" y="2877538"/>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2400">
                <a:solidFill>
                  <a:schemeClr val="bg1">
                    <a:lumMod val="50000"/>
                  </a:schemeClr>
                </a:solidFill>
              </a:endParaRPr>
            </a:p>
          </p:txBody>
        </p:sp>
        <p:sp>
          <p:nvSpPr>
            <p:cNvPr id="14" name="Freeform 60"/>
            <p:cNvSpPr>
              <a:spLocks/>
            </p:cNvSpPr>
            <p:nvPr/>
          </p:nvSpPr>
          <p:spPr bwMode="auto">
            <a:xfrm>
              <a:off x="6242254" y="4132468"/>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FF0000"/>
            </a:solidFill>
            <a:ln>
              <a:noFill/>
            </a:ln>
          </p:spPr>
          <p:txBody>
            <a:bodyPr vert="horz" wrap="square" lIns="68580" tIns="34290" rIns="68580" bIns="34290" numCol="1" anchor="t" anchorCtr="0" compatLnSpc="1">
              <a:prstTxWarp prst="textNoShape">
                <a:avLst/>
              </a:prstTxWarp>
            </a:bodyPr>
            <a:lstStyle/>
            <a:p>
              <a:endParaRPr lang="en-US" sz="2400">
                <a:solidFill>
                  <a:schemeClr val="bg1">
                    <a:lumMod val="50000"/>
                  </a:schemeClr>
                </a:solidFill>
              </a:endParaRPr>
            </a:p>
          </p:txBody>
        </p:sp>
        <p:sp>
          <p:nvSpPr>
            <p:cNvPr id="15" name="AutoShape 112"/>
            <p:cNvSpPr>
              <a:spLocks/>
            </p:cNvSpPr>
            <p:nvPr/>
          </p:nvSpPr>
          <p:spPr bwMode="auto">
            <a:xfrm>
              <a:off x="5337645" y="2406206"/>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grpSp>
          <p:nvGrpSpPr>
            <p:cNvPr id="16" name="Group 87"/>
            <p:cNvGrpSpPr/>
            <p:nvPr/>
          </p:nvGrpSpPr>
          <p:grpSpPr>
            <a:xfrm>
              <a:off x="6619656" y="4540461"/>
              <a:ext cx="328777" cy="438870"/>
              <a:chOff x="586386" y="4508909"/>
              <a:chExt cx="261342" cy="348854"/>
            </a:xfrm>
            <a:solidFill>
              <a:schemeClr val="bg1"/>
            </a:solidFill>
          </p:grpSpPr>
          <p:sp>
            <p:nvSpPr>
              <p:cNvPr id="17"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18"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19" name="Group 41"/>
            <p:cNvGrpSpPr/>
            <p:nvPr/>
          </p:nvGrpSpPr>
          <p:grpSpPr>
            <a:xfrm>
              <a:off x="7195915" y="3461230"/>
              <a:ext cx="383448" cy="438120"/>
              <a:chOff x="6880625" y="3111711"/>
              <a:chExt cx="304800" cy="348258"/>
            </a:xfrm>
            <a:solidFill>
              <a:schemeClr val="bg1"/>
            </a:solidFill>
          </p:grpSpPr>
          <p:sp>
            <p:nvSpPr>
              <p:cNvPr id="20"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1"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2"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3"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grpSp>
        <p:sp>
          <p:nvSpPr>
            <p:cNvPr id="24" name="AutoShape 47"/>
            <p:cNvSpPr>
              <a:spLocks/>
            </p:cNvSpPr>
            <p:nvPr/>
          </p:nvSpPr>
          <p:spPr bwMode="auto">
            <a:xfrm>
              <a:off x="4737993" y="3519843"/>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grpSp>
          <p:nvGrpSpPr>
            <p:cNvPr id="25" name="组合 24"/>
            <p:cNvGrpSpPr/>
            <p:nvPr/>
          </p:nvGrpSpPr>
          <p:grpSpPr>
            <a:xfrm>
              <a:off x="6599659" y="2433822"/>
              <a:ext cx="438869" cy="438120"/>
              <a:chOff x="2581673" y="3096418"/>
              <a:chExt cx="465137" cy="464344"/>
            </a:xfrm>
            <a:solidFill>
              <a:schemeClr val="bg1"/>
            </a:solidFill>
          </p:grpSpPr>
          <p:sp>
            <p:nvSpPr>
              <p:cNvPr id="26"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7"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grpSp>
        <p:sp>
          <p:nvSpPr>
            <p:cNvPr id="28" name="AutoShape 46"/>
            <p:cNvSpPr>
              <a:spLocks/>
            </p:cNvSpPr>
            <p:nvPr/>
          </p:nvSpPr>
          <p:spPr bwMode="auto">
            <a:xfrm>
              <a:off x="5337645" y="4531649"/>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400">
                <a:solidFill>
                  <a:schemeClr val="bg1">
                    <a:lumMod val="50000"/>
                  </a:schemeClr>
                </a:solidFill>
                <a:effectLst>
                  <a:outerShdw blurRad="38100" dist="38100" dir="2700000" algn="tl">
                    <a:srgbClr val="000000"/>
                  </a:outerShdw>
                </a:effectLst>
                <a:latin typeface="Gill Sans" charset="0"/>
                <a:sym typeface="Gill Sans" charset="0"/>
              </a:endParaRPr>
            </a:p>
          </p:txBody>
        </p:sp>
        <p:grpSp>
          <p:nvGrpSpPr>
            <p:cNvPr id="29" name="组合 28"/>
            <p:cNvGrpSpPr/>
            <p:nvPr/>
          </p:nvGrpSpPr>
          <p:grpSpPr>
            <a:xfrm>
              <a:off x="5559423" y="3062086"/>
              <a:ext cx="1266467" cy="1264159"/>
              <a:chOff x="3895785" y="1892385"/>
              <a:chExt cx="1266467" cy="1264159"/>
            </a:xfrm>
            <a:solidFill>
              <a:srgbClr val="4BAF32"/>
            </a:solidFill>
          </p:grpSpPr>
          <p:sp>
            <p:nvSpPr>
              <p:cNvPr id="30" name="Oval 63"/>
              <p:cNvSpPr>
                <a:spLocks noChangeArrowheads="1"/>
              </p:cNvSpPr>
              <p:nvPr/>
            </p:nvSpPr>
            <p:spPr bwMode="auto">
              <a:xfrm>
                <a:off x="3895785" y="1892385"/>
                <a:ext cx="1266467" cy="1264159"/>
              </a:xfrm>
              <a:prstGeom prst="ellipse">
                <a:avLst/>
              </a:prstGeom>
              <a:solidFill>
                <a:srgbClr val="FF0000"/>
              </a:solidFill>
              <a:ln>
                <a:noFill/>
              </a:ln>
            </p:spPr>
            <p:txBody>
              <a:bodyPr vert="horz" wrap="square" lIns="68580" tIns="34290" rIns="68580" bIns="34290" numCol="1" anchor="t" anchorCtr="0" compatLnSpc="1">
                <a:prstTxWarp prst="textNoShape">
                  <a:avLst/>
                </a:prstTxWarp>
              </a:bodyPr>
              <a:lstStyle/>
              <a:p>
                <a:endParaRPr lang="en-US" sz="2400">
                  <a:solidFill>
                    <a:schemeClr val="bg1">
                      <a:lumMod val="50000"/>
                    </a:schemeClr>
                  </a:solidFill>
                </a:endParaRPr>
              </a:p>
            </p:txBody>
          </p:sp>
          <p:sp>
            <p:nvSpPr>
              <p:cNvPr id="31" name="KSO_Shape"/>
              <p:cNvSpPr>
                <a:spLocks/>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schemeClr val="bg1">
                      <a:lumMod val="50000"/>
                    </a:schemeClr>
                  </a:solidFill>
                </a:endParaRPr>
              </a:p>
            </p:txBody>
          </p:sp>
        </p:grpSp>
        <p:sp>
          <p:nvSpPr>
            <p:cNvPr id="32" name="Content Placeholder 2"/>
            <p:cNvSpPr txBox="1">
              <a:spLocks/>
            </p:cNvSpPr>
            <p:nvPr/>
          </p:nvSpPr>
          <p:spPr bwMode="auto">
            <a:xfrm>
              <a:off x="2497338" y="194125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b="1" kern="0" dirty="0">
                  <a:solidFill>
                    <a:schemeClr val="bg1">
                      <a:lumMod val="50000"/>
                    </a:schemeClr>
                  </a:solidFill>
                  <a:latin typeface="微软雅黑" pitchFamily="34" charset="-122"/>
                  <a:ea typeface="微软雅黑" pitchFamily="34" charset="-122"/>
                  <a:cs typeface="Raleway"/>
                </a:rPr>
                <a:t>输入你的标题</a:t>
              </a:r>
              <a:endParaRPr lang="en-US" altLang="zh-CN" b="1" kern="0" dirty="0">
                <a:solidFill>
                  <a:schemeClr val="bg1">
                    <a:lumMod val="50000"/>
                  </a:schemeClr>
                </a:solidFill>
                <a:latin typeface="微软雅黑" pitchFamily="34" charset="-122"/>
                <a:ea typeface="微软雅黑" pitchFamily="34" charset="-122"/>
                <a:cs typeface="Raleway"/>
              </a:endParaRPr>
            </a:p>
            <a:p>
              <a:pPr algn="r" defTabSz="685663">
                <a:spcBef>
                  <a:spcPct val="20000"/>
                </a:spcBef>
                <a:defRPr/>
              </a:pPr>
              <a:r>
                <a:rPr lang="zh-CN" altLang="en-US" sz="1050" kern="0" dirty="0">
                  <a:solidFill>
                    <a:schemeClr val="bg1">
                      <a:lumMod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50" kern="0" dirty="0">
                <a:solidFill>
                  <a:schemeClr val="bg1">
                    <a:lumMod val="50000"/>
                  </a:schemeClr>
                </a:solidFill>
                <a:latin typeface="微软雅黑" pitchFamily="34" charset="-122"/>
                <a:ea typeface="微软雅黑" pitchFamily="34" charset="-122"/>
                <a:cs typeface="Raleway Light"/>
              </a:endParaRPr>
            </a:p>
          </p:txBody>
        </p:sp>
        <p:sp>
          <p:nvSpPr>
            <p:cNvPr id="33" name="Content Placeholder 2"/>
            <p:cNvSpPr txBox="1">
              <a:spLocks/>
            </p:cNvSpPr>
            <p:nvPr/>
          </p:nvSpPr>
          <p:spPr bwMode="auto">
            <a:xfrm>
              <a:off x="2030568" y="346399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b="1" kern="0" dirty="0">
                  <a:solidFill>
                    <a:schemeClr val="bg1">
                      <a:lumMod val="50000"/>
                    </a:schemeClr>
                  </a:solidFill>
                  <a:latin typeface="微软雅黑" pitchFamily="34" charset="-122"/>
                  <a:ea typeface="微软雅黑" pitchFamily="34" charset="-122"/>
                  <a:cs typeface="Raleway"/>
                </a:rPr>
                <a:t>输入你的标题</a:t>
              </a:r>
              <a:endParaRPr lang="en-US" altLang="zh-CN" b="1" kern="0" dirty="0">
                <a:solidFill>
                  <a:schemeClr val="bg1">
                    <a:lumMod val="50000"/>
                  </a:schemeClr>
                </a:solidFill>
                <a:latin typeface="微软雅黑" pitchFamily="34" charset="-122"/>
                <a:ea typeface="微软雅黑" pitchFamily="34" charset="-122"/>
                <a:cs typeface="Raleway"/>
              </a:endParaRPr>
            </a:p>
            <a:p>
              <a:pPr algn="r" defTabSz="685663">
                <a:spcBef>
                  <a:spcPct val="20000"/>
                </a:spcBef>
                <a:defRPr/>
              </a:pPr>
              <a:r>
                <a:rPr lang="zh-CN" altLang="en-US" sz="1050" kern="0" dirty="0">
                  <a:solidFill>
                    <a:schemeClr val="bg1">
                      <a:lumMod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50" kern="0" dirty="0">
                <a:solidFill>
                  <a:schemeClr val="bg1">
                    <a:lumMod val="50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2225825" y="4544650"/>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b="1" kern="0" dirty="0">
                  <a:solidFill>
                    <a:schemeClr val="bg1">
                      <a:lumMod val="50000"/>
                    </a:schemeClr>
                  </a:solidFill>
                  <a:latin typeface="微软雅黑" pitchFamily="34" charset="-122"/>
                  <a:ea typeface="微软雅黑" pitchFamily="34" charset="-122"/>
                  <a:cs typeface="Raleway"/>
                </a:rPr>
                <a:t>输入你的标题</a:t>
              </a:r>
              <a:endParaRPr lang="en-US" altLang="zh-CN" b="1" kern="0" dirty="0">
                <a:solidFill>
                  <a:schemeClr val="bg1">
                    <a:lumMod val="50000"/>
                  </a:schemeClr>
                </a:solidFill>
                <a:latin typeface="微软雅黑" pitchFamily="34" charset="-122"/>
                <a:ea typeface="微软雅黑" pitchFamily="34" charset="-122"/>
                <a:cs typeface="Raleway"/>
              </a:endParaRPr>
            </a:p>
            <a:p>
              <a:pPr algn="r" defTabSz="685663">
                <a:spcBef>
                  <a:spcPct val="20000"/>
                </a:spcBef>
                <a:defRPr/>
              </a:pPr>
              <a:r>
                <a:rPr lang="zh-CN" altLang="en-US" sz="1050" kern="0" dirty="0">
                  <a:solidFill>
                    <a:schemeClr val="bg1">
                      <a:lumMod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50" kern="0" dirty="0">
                <a:solidFill>
                  <a:schemeClr val="bg1">
                    <a:lumMod val="50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7723118" y="197463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b="1" kern="0" dirty="0">
                  <a:solidFill>
                    <a:schemeClr val="bg1">
                      <a:lumMod val="50000"/>
                    </a:schemeClr>
                  </a:solidFill>
                  <a:latin typeface="微软雅黑" pitchFamily="34" charset="-122"/>
                  <a:ea typeface="微软雅黑" pitchFamily="34" charset="-122"/>
                  <a:cs typeface="Raleway"/>
                </a:rPr>
                <a:t>输入你的标题</a:t>
              </a:r>
              <a:endParaRPr lang="en-US" altLang="zh-CN" b="1" kern="0" dirty="0">
                <a:solidFill>
                  <a:schemeClr val="bg1">
                    <a:lumMod val="50000"/>
                  </a:schemeClr>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chemeClr val="bg1">
                      <a:lumMod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50" kern="0" dirty="0">
                <a:solidFill>
                  <a:schemeClr val="bg1">
                    <a:lumMod val="50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8117968" y="328388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b="1" kern="0" dirty="0">
                  <a:solidFill>
                    <a:schemeClr val="bg1">
                      <a:lumMod val="50000"/>
                    </a:schemeClr>
                  </a:solidFill>
                  <a:latin typeface="微软雅黑" pitchFamily="34" charset="-122"/>
                  <a:ea typeface="微软雅黑" pitchFamily="34" charset="-122"/>
                  <a:cs typeface="Raleway"/>
                </a:rPr>
                <a:t>输入你的标题</a:t>
              </a:r>
              <a:endParaRPr lang="en-US" altLang="zh-CN" b="1" kern="0" dirty="0">
                <a:solidFill>
                  <a:schemeClr val="bg1">
                    <a:lumMod val="50000"/>
                  </a:schemeClr>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chemeClr val="bg1">
                      <a:lumMod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50" kern="0" dirty="0">
                <a:solidFill>
                  <a:schemeClr val="bg1">
                    <a:lumMod val="50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7695409" y="4662414"/>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b="1" kern="0" dirty="0">
                  <a:solidFill>
                    <a:schemeClr val="bg1">
                      <a:lumMod val="50000"/>
                    </a:schemeClr>
                  </a:solidFill>
                  <a:latin typeface="微软雅黑" pitchFamily="34" charset="-122"/>
                  <a:ea typeface="微软雅黑" pitchFamily="34" charset="-122"/>
                  <a:cs typeface="Raleway"/>
                </a:rPr>
                <a:t>输入你的标题</a:t>
              </a:r>
              <a:endParaRPr lang="en-US" altLang="zh-CN" b="1" kern="0" dirty="0">
                <a:solidFill>
                  <a:schemeClr val="bg1">
                    <a:lumMod val="50000"/>
                  </a:schemeClr>
                </a:solidFill>
                <a:latin typeface="微软雅黑" pitchFamily="34" charset="-122"/>
                <a:ea typeface="微软雅黑" pitchFamily="34" charset="-122"/>
                <a:cs typeface="Raleway"/>
              </a:endParaRPr>
            </a:p>
            <a:p>
              <a:pPr defTabSz="685663">
                <a:spcBef>
                  <a:spcPct val="20000"/>
                </a:spcBef>
                <a:defRPr/>
              </a:pPr>
              <a:r>
                <a:rPr lang="zh-CN" altLang="en-US" sz="1050" kern="0" dirty="0">
                  <a:solidFill>
                    <a:schemeClr val="bg1">
                      <a:lumMod val="50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050" kern="0" dirty="0">
                <a:solidFill>
                  <a:schemeClr val="bg1">
                    <a:lumMod val="50000"/>
                  </a:schemeClr>
                </a:solidFill>
                <a:latin typeface="微软雅黑" pitchFamily="34" charset="-122"/>
                <a:ea typeface="微软雅黑" pitchFamily="34" charset="-122"/>
                <a:cs typeface="Raleway Light"/>
              </a:endParaRPr>
            </a:p>
          </p:txBody>
        </p:sp>
      </p:grpSp>
    </p:spTree>
    <p:extLst>
      <p:ext uri="{BB962C8B-B14F-4D97-AF65-F5344CB8AC3E}">
        <p14:creationId xmlns:p14="http://schemas.microsoft.com/office/powerpoint/2010/main" val="206718811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471"/>
          <p:cNvSpPr>
            <a:spLocks noEditPoints="1"/>
          </p:cNvSpPr>
          <p:nvPr/>
        </p:nvSpPr>
        <p:spPr>
          <a:xfrm>
            <a:off x="6405563" y="4276725"/>
            <a:ext cx="966787" cy="739775"/>
          </a:xfrm>
          <a:custGeom>
            <a:avLst/>
            <a:gdLst>
              <a:gd name="txL" fmla="*/ 0 w 106"/>
              <a:gd name="txT" fmla="*/ 0 h 81"/>
              <a:gd name="txR" fmla="*/ 106 w 106"/>
              <a:gd name="txB" fmla="*/ 81 h 8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FF0000"/>
          </a:solidFill>
          <a:ln w="9525">
            <a:noFill/>
          </a:ln>
        </p:spPr>
        <p:txBody>
          <a:bodyPr/>
          <a:lstStyle/>
          <a:p>
            <a:endParaRPr lang="zh-CN" altLang="en-US">
              <a:solidFill>
                <a:schemeClr val="bg1">
                  <a:lumMod val="50000"/>
                </a:schemeClr>
              </a:solidFill>
            </a:endParaRPr>
          </a:p>
        </p:txBody>
      </p:sp>
      <p:sp>
        <p:nvSpPr>
          <p:cNvPr id="10" name="Freeform 476"/>
          <p:cNvSpPr>
            <a:spLocks noEditPoints="1"/>
          </p:cNvSpPr>
          <p:nvPr/>
        </p:nvSpPr>
        <p:spPr>
          <a:xfrm>
            <a:off x="1668463" y="1973263"/>
            <a:ext cx="1041400" cy="754062"/>
          </a:xfrm>
          <a:custGeom>
            <a:avLst/>
            <a:gdLst>
              <a:gd name="txL" fmla="*/ 0 w 125"/>
              <a:gd name="txT" fmla="*/ 0 h 73"/>
              <a:gd name="txR" fmla="*/ 125 w 125"/>
              <a:gd name="txB" fmla="*/ 73 h 73"/>
            </a:gdLst>
            <a:ahLst/>
            <a:cxnLst>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FF0000"/>
          </a:solidFill>
          <a:ln w="9525">
            <a:noFill/>
          </a:ln>
        </p:spPr>
        <p:txBody>
          <a:bodyPr/>
          <a:lstStyle/>
          <a:p>
            <a:endParaRPr lang="zh-CN" altLang="en-US">
              <a:solidFill>
                <a:schemeClr val="bg1">
                  <a:lumMod val="50000"/>
                </a:schemeClr>
              </a:solidFill>
            </a:endParaRPr>
          </a:p>
        </p:txBody>
      </p:sp>
      <p:sp>
        <p:nvSpPr>
          <p:cNvPr id="11" name="Oval 493"/>
          <p:cNvSpPr/>
          <p:nvPr/>
        </p:nvSpPr>
        <p:spPr>
          <a:xfrm>
            <a:off x="1668463" y="4352925"/>
            <a:ext cx="730250" cy="663575"/>
          </a:xfrm>
          <a:custGeom>
            <a:avLst/>
            <a:gdLst>
              <a:gd name="txL" fmla="*/ 0 w 239713"/>
              <a:gd name="txT" fmla="*/ 0 h 217487"/>
              <a:gd name="txR" fmla="*/ 239713 w 239713"/>
              <a:gd name="txB" fmla="*/ 217487 h 217487"/>
            </a:gdLst>
            <a:ahLst/>
            <a:cxnLst>
              <a:cxn ang="0">
                <a:pos x="625675" y="1226601"/>
              </a:cxn>
              <a:cxn ang="0">
                <a:pos x="662109" y="1226601"/>
              </a:cxn>
              <a:cxn ang="0">
                <a:pos x="742987" y="1226601"/>
              </a:cxn>
              <a:cxn ang="0">
                <a:pos x="744851" y="1226601"/>
              </a:cxn>
              <a:cxn ang="0">
                <a:pos x="903749" y="1226601"/>
              </a:cxn>
              <a:cxn ang="0">
                <a:pos x="933621" y="1226601"/>
              </a:cxn>
              <a:cxn ang="0">
                <a:pos x="938502" y="1226601"/>
              </a:cxn>
              <a:cxn ang="0">
                <a:pos x="948283" y="1226601"/>
              </a:cxn>
              <a:cxn ang="0">
                <a:pos x="1012363" y="1226601"/>
              </a:cxn>
              <a:cxn ang="0">
                <a:pos x="1016717" y="1226601"/>
              </a:cxn>
              <a:cxn ang="0">
                <a:pos x="1201914" y="1226601"/>
              </a:cxn>
              <a:cxn ang="0">
                <a:pos x="1202462" y="1226601"/>
              </a:cxn>
              <a:cxn ang="0">
                <a:pos x="1564167" y="1226601"/>
              </a:cxn>
              <a:cxn ang="0">
                <a:pos x="1814002" y="1275391"/>
              </a:cxn>
              <a:cxn ang="0">
                <a:pos x="2024739" y="1408764"/>
              </a:cxn>
              <a:cxn ang="0">
                <a:pos x="2170291" y="1607189"/>
              </a:cxn>
              <a:cxn ang="0">
                <a:pos x="2224598" y="1851149"/>
              </a:cxn>
              <a:cxn ang="0">
                <a:pos x="2224598" y="1872840"/>
              </a:cxn>
              <a:cxn ang="0">
                <a:pos x="2224598" y="1872840"/>
              </a:cxn>
              <a:cxn ang="0">
                <a:pos x="2224598" y="2024635"/>
              </a:cxn>
              <a:cxn ang="0">
                <a:pos x="0" y="2024635"/>
              </a:cxn>
              <a:cxn ang="0">
                <a:pos x="0" y="2002954"/>
              </a:cxn>
              <a:cxn ang="0">
                <a:pos x="0" y="1851149"/>
              </a:cxn>
              <a:cxn ang="0">
                <a:pos x="625675" y="1226601"/>
              </a:cxn>
              <a:cxn ang="0">
                <a:pos x="1104936" y="0"/>
              </a:cxn>
              <a:cxn ang="0">
                <a:pos x="1322854" y="44134"/>
              </a:cxn>
              <a:cxn ang="0">
                <a:pos x="1500803" y="164485"/>
              </a:cxn>
              <a:cxn ang="0">
                <a:pos x="1620778" y="342990"/>
              </a:cxn>
              <a:cxn ang="0">
                <a:pos x="1664767" y="561580"/>
              </a:cxn>
              <a:cxn ang="0">
                <a:pos x="1620778" y="780179"/>
              </a:cxn>
              <a:cxn ang="0">
                <a:pos x="1500803" y="958675"/>
              </a:cxn>
              <a:cxn ang="0">
                <a:pos x="1322854" y="1079031"/>
              </a:cxn>
              <a:cxn ang="0">
                <a:pos x="1104936" y="1123156"/>
              </a:cxn>
              <a:cxn ang="0">
                <a:pos x="709078" y="958675"/>
              </a:cxn>
              <a:cxn ang="0">
                <a:pos x="589100" y="780179"/>
              </a:cxn>
              <a:cxn ang="0">
                <a:pos x="545105" y="561580"/>
              </a:cxn>
              <a:cxn ang="0">
                <a:pos x="709078" y="164485"/>
              </a:cxn>
              <a:cxn ang="0">
                <a:pos x="887024" y="44134"/>
              </a:cxn>
              <a:cxn ang="0">
                <a:pos x="1104936" y="0"/>
              </a:cxn>
            </a:cxnLst>
            <a:rect l="txL" t="txT" r="txR" b="tx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FF0000"/>
          </a:solidFill>
          <a:ln w="9525">
            <a:noFill/>
          </a:ln>
        </p:spPr>
        <p:txBody>
          <a:bodyPr/>
          <a:lstStyle/>
          <a:p>
            <a:endParaRPr lang="zh-CN" altLang="en-US">
              <a:solidFill>
                <a:schemeClr val="bg1">
                  <a:lumMod val="50000"/>
                </a:schemeClr>
              </a:solidFill>
            </a:endParaRPr>
          </a:p>
        </p:txBody>
      </p:sp>
      <p:sp>
        <p:nvSpPr>
          <p:cNvPr id="12" name="Freeform 497"/>
          <p:cNvSpPr>
            <a:spLocks noEditPoints="1"/>
          </p:cNvSpPr>
          <p:nvPr/>
        </p:nvSpPr>
        <p:spPr>
          <a:xfrm>
            <a:off x="6405563" y="1973263"/>
            <a:ext cx="563562" cy="777875"/>
          </a:xfrm>
          <a:custGeom>
            <a:avLst/>
            <a:gdLst>
              <a:gd name="txL" fmla="*/ 0 w 128"/>
              <a:gd name="txT" fmla="*/ 0 h 177"/>
              <a:gd name="txR" fmla="*/ 128 w 128"/>
              <a:gd name="txB" fmla="*/ 177 h 177"/>
            </a:gdLst>
            <a:ahLst/>
            <a:cxnLst>
              <a:cxn ang="0">
                <a:pos x="2147483646" y="2147483646"/>
              </a:cxn>
              <a:cxn ang="0">
                <a:pos x="2147483646" y="2147483646"/>
              </a:cxn>
              <a:cxn ang="0">
                <a:pos x="0" y="2147483646"/>
              </a:cxn>
              <a:cxn ang="0">
                <a:pos x="0"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FF0000"/>
          </a:solidFill>
          <a:ln w="9525">
            <a:noFill/>
          </a:ln>
        </p:spPr>
        <p:txBody>
          <a:bodyPr/>
          <a:lstStyle/>
          <a:p>
            <a:endParaRPr lang="zh-CN" altLang="en-US">
              <a:solidFill>
                <a:schemeClr val="bg1">
                  <a:lumMod val="50000"/>
                </a:schemeClr>
              </a:solidFill>
            </a:endParaRPr>
          </a:p>
        </p:txBody>
      </p:sp>
      <p:sp>
        <p:nvSpPr>
          <p:cNvPr id="13" name="直接连接符 22"/>
          <p:cNvSpPr/>
          <p:nvPr/>
        </p:nvSpPr>
        <p:spPr>
          <a:xfrm>
            <a:off x="1668463" y="2819400"/>
            <a:ext cx="3709987" cy="1588"/>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4" name="直接连接符 23"/>
          <p:cNvSpPr/>
          <p:nvPr/>
        </p:nvSpPr>
        <p:spPr>
          <a:xfrm>
            <a:off x="6405563" y="2819400"/>
            <a:ext cx="3679825" cy="1588"/>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5" name="直接连接符 24"/>
          <p:cNvSpPr/>
          <p:nvPr/>
        </p:nvSpPr>
        <p:spPr>
          <a:xfrm>
            <a:off x="1668463" y="5175250"/>
            <a:ext cx="3709987" cy="0"/>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6" name="直接连接符 38"/>
          <p:cNvSpPr/>
          <p:nvPr/>
        </p:nvSpPr>
        <p:spPr>
          <a:xfrm>
            <a:off x="6405563" y="5175250"/>
            <a:ext cx="3679825" cy="0"/>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7" name="TextBox 498"/>
          <p:cNvSpPr/>
          <p:nvPr/>
        </p:nvSpPr>
        <p:spPr>
          <a:xfrm>
            <a:off x="3617913" y="2222500"/>
            <a:ext cx="1878012" cy="431800"/>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p>
        </p:txBody>
      </p:sp>
      <p:sp>
        <p:nvSpPr>
          <p:cNvPr id="18" name="TextBox 499"/>
          <p:cNvSpPr/>
          <p:nvPr/>
        </p:nvSpPr>
        <p:spPr>
          <a:xfrm>
            <a:off x="8324850" y="2222500"/>
            <a:ext cx="1878013" cy="431800"/>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endParaRPr lang="zh-CN" altLang="en-US" dirty="0">
              <a:solidFill>
                <a:schemeClr val="bg1">
                  <a:lumMod val="50000"/>
                </a:schemeClr>
              </a:solidFill>
              <a:latin typeface="Arial" pitchFamily="34" charset="0"/>
              <a:ea typeface="宋体" pitchFamily="2" charset="-122"/>
            </a:endParaRPr>
          </a:p>
        </p:txBody>
      </p:sp>
      <p:sp>
        <p:nvSpPr>
          <p:cNvPr id="19" name="TextBox 500"/>
          <p:cNvSpPr/>
          <p:nvPr/>
        </p:nvSpPr>
        <p:spPr>
          <a:xfrm>
            <a:off x="3617913" y="4548188"/>
            <a:ext cx="1878012" cy="430212"/>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endParaRPr lang="zh-CN" altLang="en-US" dirty="0">
              <a:solidFill>
                <a:schemeClr val="bg1">
                  <a:lumMod val="50000"/>
                </a:schemeClr>
              </a:solidFill>
              <a:latin typeface="Arial" pitchFamily="34" charset="0"/>
              <a:ea typeface="宋体" pitchFamily="2" charset="-122"/>
            </a:endParaRPr>
          </a:p>
        </p:txBody>
      </p:sp>
      <p:sp>
        <p:nvSpPr>
          <p:cNvPr id="20" name="TextBox 501"/>
          <p:cNvSpPr/>
          <p:nvPr/>
        </p:nvSpPr>
        <p:spPr>
          <a:xfrm>
            <a:off x="8324850" y="4548188"/>
            <a:ext cx="1878013" cy="430212"/>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itchFamily="34" charset="-122"/>
                <a:ea typeface="微软雅黑" pitchFamily="34" charset="-122"/>
                <a:sym typeface="UKIJ Qolyazma" pitchFamily="2" charset="0"/>
              </a:rPr>
              <a:t>点击添加内容</a:t>
            </a:r>
            <a:endParaRPr lang="zh-CN" altLang="en-US" dirty="0">
              <a:solidFill>
                <a:schemeClr val="bg1">
                  <a:lumMod val="50000"/>
                </a:schemeClr>
              </a:solidFill>
              <a:latin typeface="Arial" pitchFamily="34" charset="0"/>
              <a:ea typeface="宋体" pitchFamily="2" charset="-122"/>
            </a:endParaRPr>
          </a:p>
        </p:txBody>
      </p:sp>
      <p:sp>
        <p:nvSpPr>
          <p:cNvPr id="21" name="TextBox 503"/>
          <p:cNvSpPr/>
          <p:nvPr/>
        </p:nvSpPr>
        <p:spPr>
          <a:xfrm>
            <a:off x="1543050" y="2909888"/>
            <a:ext cx="4062413" cy="933450"/>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您的内容打在这里，或者通过复制您的文本后，在此框中选择粘贴，并选择只保留文字，在此录入上述图表的描述说明。</a:t>
            </a:r>
          </a:p>
        </p:txBody>
      </p:sp>
      <p:sp>
        <p:nvSpPr>
          <p:cNvPr id="22" name="TextBox 504"/>
          <p:cNvSpPr/>
          <p:nvPr/>
        </p:nvSpPr>
        <p:spPr>
          <a:xfrm>
            <a:off x="6303963" y="2909888"/>
            <a:ext cx="4060825" cy="933450"/>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bg1">
                  <a:lumMod val="50000"/>
                </a:schemeClr>
              </a:solidFill>
              <a:latin typeface="微软雅黑" pitchFamily="34" charset="-122"/>
              <a:ea typeface="微软雅黑" pitchFamily="34" charset="-122"/>
            </a:endParaRPr>
          </a:p>
        </p:txBody>
      </p:sp>
      <p:sp>
        <p:nvSpPr>
          <p:cNvPr id="23" name="TextBox 505"/>
          <p:cNvSpPr/>
          <p:nvPr/>
        </p:nvSpPr>
        <p:spPr>
          <a:xfrm>
            <a:off x="1543050" y="5276850"/>
            <a:ext cx="4062413" cy="931863"/>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bg1">
                  <a:lumMod val="50000"/>
                </a:schemeClr>
              </a:solidFill>
              <a:latin typeface="微软雅黑" pitchFamily="34" charset="-122"/>
              <a:ea typeface="微软雅黑" pitchFamily="34" charset="-122"/>
            </a:endParaRPr>
          </a:p>
        </p:txBody>
      </p:sp>
      <p:sp>
        <p:nvSpPr>
          <p:cNvPr id="24" name="TextBox 506"/>
          <p:cNvSpPr/>
          <p:nvPr/>
        </p:nvSpPr>
        <p:spPr>
          <a:xfrm>
            <a:off x="6303963" y="5276850"/>
            <a:ext cx="4060825" cy="931863"/>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98379645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ppt_x</p:attrName>
                                        </p:attrNameLst>
                                      </p:cBhvr>
                                      <p:tavLst>
                                        <p:tav tm="0">
                                          <p:val>
                                            <p:strVal val="1+#ppt_w/2"/>
                                          </p:val>
                                        </p:tav>
                                        <p:tav tm="100000">
                                          <p:val>
                                            <p:strVal val="#ppt_x"/>
                                          </p:val>
                                        </p:tav>
                                      </p:tavLst>
                                    </p:anim>
                                    <p:anim calcmode="lin" valueType="num">
                                      <p:cBhvr>
                                        <p:cTn id="12" dur="75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1+#ppt_w/2"/>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750" fill="hold"/>
                                        <p:tgtEl>
                                          <p:spTgt spid="11"/>
                                        </p:tgtEl>
                                        <p:attrNameLst>
                                          <p:attrName>ppt_x</p:attrName>
                                        </p:attrNameLst>
                                      </p:cBhvr>
                                      <p:tavLst>
                                        <p:tav tm="0">
                                          <p:val>
                                            <p:strVal val="1+#ppt_w/2"/>
                                          </p:val>
                                        </p:tav>
                                        <p:tav tm="100000">
                                          <p:val>
                                            <p:strVal val="#ppt_x"/>
                                          </p:val>
                                        </p:tav>
                                      </p:tavLst>
                                    </p:anim>
                                    <p:anim calcmode="lin" valueType="num">
                                      <p:cBhvr>
                                        <p:cTn id="20" dur="75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1+#ppt_w/2"/>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filter="wipe(left)">
                                      <p:cBhvr>
                                        <p:cTn id="31" dur="500"/>
                                        <p:tgtEl>
                                          <p:spTgt spid="14"/>
                                        </p:tgtEl>
                                      </p:cBhvr>
                                    </p:animEffect>
                                  </p:childTnLst>
                                </p:cTn>
                              </p:par>
                              <p:par>
                                <p:cTn id="32" presetID="22" presetClass="entr" presetSubtype="8"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filter="wipe(left)">
                                      <p:cBhvr>
                                        <p:cTn id="34" dur="500"/>
                                        <p:tgtEl>
                                          <p:spTgt spid="15"/>
                                        </p:tgtEl>
                                      </p:cBhvr>
                                    </p:animEffect>
                                  </p:childTnLst>
                                </p:cTn>
                              </p:par>
                              <p:par>
                                <p:cTn id="35" presetID="22" presetClass="entr" presetSubtype="8"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filter="wipe(left)">
                                      <p:cBhvr>
                                        <p:cTn id="37" dur="500"/>
                                        <p:tgtEl>
                                          <p:spTgt spid="16"/>
                                        </p:tgtEl>
                                      </p:cBhvr>
                                    </p:animEffect>
                                  </p:childTnLst>
                                </p:cTn>
                              </p:par>
                            </p:childTnLst>
                          </p:cTn>
                        </p:par>
                        <p:par>
                          <p:cTn id="38" fill="hold">
                            <p:stCondLst>
                              <p:cond delay="175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7"/>
                                        </p:tgtEl>
                                        <p:attrNameLst>
                                          <p:attrName>style.visibility</p:attrName>
                                        </p:attrNameLst>
                                      </p:cBhvr>
                                      <p:to>
                                        <p:strVal val="visible"/>
                                      </p:to>
                                    </p:set>
                                    <p:anim calcmode="lin" valueType="num">
                                      <p:cBhvr>
                                        <p:cTn id="41" dur="300"/>
                                        <p:tgtEl>
                                          <p:spTgt spid="17"/>
                                        </p:tgtEl>
                                        <p:attrNameLst>
                                          <p:attrName>ppt_y</p:attrName>
                                        </p:attrNameLst>
                                      </p:cBhvr>
                                      <p:tavLst>
                                        <p:tav tm="0">
                                          <p:val>
                                            <p:strVal val="#ppt_y+#ppt_h*1.125000"/>
                                          </p:val>
                                        </p:tav>
                                        <p:tav tm="100000">
                                          <p:val>
                                            <p:strVal val="#ppt_y"/>
                                          </p:val>
                                        </p:tav>
                                      </p:tavLst>
                                    </p:anim>
                                    <p:animEffect filter="wipe(up)">
                                      <p:cBhvr>
                                        <p:cTn id="42" dur="300"/>
                                        <p:tgtEl>
                                          <p:spTgt spid="17"/>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8"/>
                                        </p:tgtEl>
                                        <p:attrNameLst>
                                          <p:attrName>style.visibility</p:attrName>
                                        </p:attrNameLst>
                                      </p:cBhvr>
                                      <p:to>
                                        <p:strVal val="visible"/>
                                      </p:to>
                                    </p:set>
                                    <p:anim calcmode="lin" valueType="num">
                                      <p:cBhvr>
                                        <p:cTn id="45" dur="300"/>
                                        <p:tgtEl>
                                          <p:spTgt spid="18"/>
                                        </p:tgtEl>
                                        <p:attrNameLst>
                                          <p:attrName>ppt_y</p:attrName>
                                        </p:attrNameLst>
                                      </p:cBhvr>
                                      <p:tavLst>
                                        <p:tav tm="0">
                                          <p:val>
                                            <p:strVal val="#ppt_y+#ppt_h*1.125000"/>
                                          </p:val>
                                        </p:tav>
                                        <p:tav tm="100000">
                                          <p:val>
                                            <p:strVal val="#ppt_y"/>
                                          </p:val>
                                        </p:tav>
                                      </p:tavLst>
                                    </p:anim>
                                    <p:animEffect filter="wipe(up)">
                                      <p:cBhvr>
                                        <p:cTn id="46" dur="300"/>
                                        <p:tgtEl>
                                          <p:spTgt spid="18"/>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9"/>
                                        </p:tgtEl>
                                        <p:attrNameLst>
                                          <p:attrName>style.visibility</p:attrName>
                                        </p:attrNameLst>
                                      </p:cBhvr>
                                      <p:to>
                                        <p:strVal val="visible"/>
                                      </p:to>
                                    </p:set>
                                    <p:anim calcmode="lin" valueType="num">
                                      <p:cBhvr>
                                        <p:cTn id="49" dur="300"/>
                                        <p:tgtEl>
                                          <p:spTgt spid="19"/>
                                        </p:tgtEl>
                                        <p:attrNameLst>
                                          <p:attrName>ppt_y</p:attrName>
                                        </p:attrNameLst>
                                      </p:cBhvr>
                                      <p:tavLst>
                                        <p:tav tm="0">
                                          <p:val>
                                            <p:strVal val="#ppt_y+#ppt_h*1.125000"/>
                                          </p:val>
                                        </p:tav>
                                        <p:tav tm="100000">
                                          <p:val>
                                            <p:strVal val="#ppt_y"/>
                                          </p:val>
                                        </p:tav>
                                      </p:tavLst>
                                    </p:anim>
                                    <p:animEffect filter="wipe(up)">
                                      <p:cBhvr>
                                        <p:cTn id="50" dur="300"/>
                                        <p:tgtEl>
                                          <p:spTgt spid="19"/>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20"/>
                                        </p:tgtEl>
                                        <p:attrNameLst>
                                          <p:attrName>style.visibility</p:attrName>
                                        </p:attrNameLst>
                                      </p:cBhvr>
                                      <p:to>
                                        <p:strVal val="visible"/>
                                      </p:to>
                                    </p:set>
                                    <p:anim calcmode="lin" valueType="num">
                                      <p:cBhvr>
                                        <p:cTn id="53" dur="300"/>
                                        <p:tgtEl>
                                          <p:spTgt spid="20"/>
                                        </p:tgtEl>
                                        <p:attrNameLst>
                                          <p:attrName>ppt_y</p:attrName>
                                        </p:attrNameLst>
                                      </p:cBhvr>
                                      <p:tavLst>
                                        <p:tav tm="0">
                                          <p:val>
                                            <p:strVal val="#ppt_y+#ppt_h*1.125000"/>
                                          </p:val>
                                        </p:tav>
                                        <p:tav tm="100000">
                                          <p:val>
                                            <p:strVal val="#ppt_y"/>
                                          </p:val>
                                        </p:tav>
                                      </p:tavLst>
                                    </p:anim>
                                    <p:animEffect filter="wipe(up)">
                                      <p:cBhvr>
                                        <p:cTn id="54" dur="300"/>
                                        <p:tgtEl>
                                          <p:spTgt spid="20"/>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21"/>
                                        </p:tgtEl>
                                        <p:attrNameLst>
                                          <p:attrName>style.visibility</p:attrName>
                                        </p:attrNameLst>
                                      </p:cBhvr>
                                      <p:to>
                                        <p:strVal val="visible"/>
                                      </p:to>
                                    </p:set>
                                    <p:animEffect filter="fade">
                                      <p:cBhvr>
                                        <p:cTn id="57" dur="100"/>
                                        <p:tgtEl>
                                          <p:spTgt spid="21"/>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22"/>
                                        </p:tgtEl>
                                        <p:attrNameLst>
                                          <p:attrName>style.visibility</p:attrName>
                                        </p:attrNameLst>
                                      </p:cBhvr>
                                      <p:to>
                                        <p:strVal val="visible"/>
                                      </p:to>
                                    </p:set>
                                    <p:animEffect filter="fade">
                                      <p:cBhvr>
                                        <p:cTn id="60" dur="100"/>
                                        <p:tgtEl>
                                          <p:spTgt spid="22"/>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23"/>
                                        </p:tgtEl>
                                        <p:attrNameLst>
                                          <p:attrName>style.visibility</p:attrName>
                                        </p:attrNameLst>
                                      </p:cBhvr>
                                      <p:to>
                                        <p:strVal val="visible"/>
                                      </p:to>
                                    </p:set>
                                    <p:animEffect filter="fade">
                                      <p:cBhvr>
                                        <p:cTn id="63" dur="100"/>
                                        <p:tgtEl>
                                          <p:spTgt spid="23"/>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24"/>
                                        </p:tgtEl>
                                        <p:attrNameLst>
                                          <p:attrName>style.visibility</p:attrName>
                                        </p:attrNameLst>
                                      </p:cBhvr>
                                      <p:to>
                                        <p:strVal val="visible"/>
                                      </p:to>
                                    </p:set>
                                    <p:animEffect filter="fade">
                                      <p:cBhvr>
                                        <p:cTn id="66" dur="1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p:bldP spid="18" grpId="0" bldLvl="0"/>
      <p:bldP spid="19" grpId="0" bldLvl="0"/>
      <p:bldP spid="20" grpId="0" bldLvl="0"/>
      <p:bldP spid="21" grpId="0" bldLvl="0"/>
      <p:bldP spid="22" grpId="0" bldLvl="0"/>
      <p:bldP spid="23" grpId="0" bldLvl="0"/>
      <p:bldP spid="24"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BEBA8EAE-BF5A-486C-A8C5-ECC9F3942E4B}">
                <a14:imgProps xmlns:a14="http://schemas.microsoft.com/office/drawing/2010/main">
                  <a14:imgLayer r:embed="rId4">
                    <a14:imgEffect>
                      <a14:brightnessContrast bright="-5000" contrast="50000"/>
                    </a14:imgEffect>
                  </a14:imgLayer>
                </a14:imgProps>
              </a:ext>
              <a:ext uri="{28A0092B-C50C-407E-A947-70E740481C1C}">
                <a14:useLocalDpi xmlns:a14="http://schemas.microsoft.com/office/drawing/2010/main" val="0"/>
              </a:ext>
            </a:extLst>
          </a:blip>
          <a:stretch>
            <a:fillRect/>
          </a:stretch>
        </p:blipFill>
        <p:spPr>
          <a:xfrm rot="222981">
            <a:off x="8135860" y="-114228"/>
            <a:ext cx="3458875" cy="2450568"/>
          </a:xfrm>
          <a:prstGeom prst="rect">
            <a:avLst/>
          </a:prstGeom>
        </p:spPr>
      </p:pic>
      <p:pic>
        <p:nvPicPr>
          <p:cNvPr id="18" name="图片 17"/>
          <p:cNvPicPr>
            <a:picLocks noChangeAspect="1"/>
          </p:cNvPicPr>
          <p:nvPr/>
        </p:nvPicPr>
        <p:blipFill>
          <a:blip r:embed="rId5" cstate="print">
            <a:extLst>
              <a:ext uri="{BEBA8EAE-BF5A-486C-A8C5-ECC9F3942E4B}">
                <a14:imgProps xmlns:a14="http://schemas.microsoft.com/office/drawing/2010/main">
                  <a14:imgLayer r:embed="rId6">
                    <a14:imgEffect>
                      <a14:sharpenSoften amount="35000"/>
                    </a14:imgEffect>
                    <a14:imgEffect>
                      <a14:brightnessContrast bright="10000" contrast="18000"/>
                    </a14:imgEffect>
                  </a14:imgLayer>
                </a14:imgProps>
              </a:ext>
              <a:ext uri="{28A0092B-C50C-407E-A947-70E740481C1C}">
                <a14:useLocalDpi xmlns:a14="http://schemas.microsoft.com/office/drawing/2010/main" val="0"/>
              </a:ext>
            </a:extLst>
          </a:blip>
          <a:stretch>
            <a:fillRect/>
          </a:stretch>
        </p:blipFill>
        <p:spPr>
          <a:xfrm rot="317615">
            <a:off x="-160333" y="2255114"/>
            <a:ext cx="3039293" cy="4288702"/>
          </a:xfrm>
          <a:prstGeom prst="rect">
            <a:avLst/>
          </a:prstGeom>
        </p:spPr>
      </p:pic>
      <p:pic>
        <p:nvPicPr>
          <p:cNvPr id="19" name="图片 18"/>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val="0"/>
              </a:ext>
            </a:extLst>
          </a:blip>
          <a:srcRect/>
          <a:stretch/>
        </p:blipFill>
        <p:spPr>
          <a:xfrm flipH="1">
            <a:off x="8806993" y="1339686"/>
            <a:ext cx="3383420" cy="5788847"/>
          </a:xfrm>
          <a:prstGeom prst="rect">
            <a:avLst/>
          </a:prstGeom>
        </p:spPr>
      </p:pic>
      <p:pic>
        <p:nvPicPr>
          <p:cNvPr id="20" name="图片 19"/>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50" y="12822"/>
            <a:ext cx="12190413" cy="6859587"/>
          </a:xfrm>
          <a:prstGeom prst="rect">
            <a:avLst/>
          </a:prstGeom>
        </p:spPr>
      </p:pic>
      <p:pic>
        <p:nvPicPr>
          <p:cNvPr id="21" name="图片 20"/>
          <p:cNvPicPr>
            <a:picLocks noChangeAspect="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 y="0"/>
            <a:ext cx="5700939" cy="2048775"/>
          </a:xfrm>
          <a:prstGeom prst="rect">
            <a:avLst/>
          </a:prstGeom>
        </p:spPr>
      </p:pic>
      <p:sp>
        <p:nvSpPr>
          <p:cNvPr id="72" name="标题 1"/>
          <p:cNvSpPr txBox="1">
            <a:spLocks/>
          </p:cNvSpPr>
          <p:nvPr/>
        </p:nvSpPr>
        <p:spPr>
          <a:xfrm>
            <a:off x="2603759" y="312613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FF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426805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4065054"/>
            <a:ext cx="5157683" cy="0"/>
          </a:xfrm>
          <a:prstGeom prst="line">
            <a:avLst/>
          </a:prstGeom>
          <a:ln w="31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648143"/>
            <a:ext cx="1255419" cy="1198796"/>
            <a:chOff x="5034786" y="1937792"/>
            <a:chExt cx="1060738" cy="780147"/>
          </a:xfrm>
          <a:solidFill>
            <a:srgbClr val="FF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03</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5282357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42"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600"/>
                                        <p:tgtEl>
                                          <p:spTgt spid="18"/>
                                        </p:tgtEl>
                                      </p:cBhvr>
                                    </p:animEffect>
                                    <p:anim calcmode="lin" valueType="num">
                                      <p:cBhvr>
                                        <p:cTn id="20" dur="600" fill="hold"/>
                                        <p:tgtEl>
                                          <p:spTgt spid="18"/>
                                        </p:tgtEl>
                                        <p:attrNameLst>
                                          <p:attrName>ppt_x</p:attrName>
                                        </p:attrNameLst>
                                      </p:cBhvr>
                                      <p:tavLst>
                                        <p:tav tm="0">
                                          <p:val>
                                            <p:strVal val="#ppt_x"/>
                                          </p:val>
                                        </p:tav>
                                        <p:tav tm="100000">
                                          <p:val>
                                            <p:strVal val="#ppt_x"/>
                                          </p:val>
                                        </p:tav>
                                      </p:tavLst>
                                    </p:anim>
                                    <p:anim calcmode="lin" valueType="num">
                                      <p:cBhvr>
                                        <p:cTn id="21" dur="6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par>
                                <p:cTn id="44" presetID="2" presetClass="entr" presetSubtype="12"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3166991" y="4281344"/>
            <a:ext cx="4217158" cy="19106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37939" y="4281344"/>
            <a:ext cx="2129051" cy="1910687"/>
            <a:chOff x="1327904" y="4039736"/>
            <a:chExt cx="2129051" cy="1910687"/>
          </a:xfrm>
          <a:solidFill>
            <a:schemeClr val="bg1">
              <a:lumMod val="85000"/>
            </a:schemeClr>
          </a:solidFill>
        </p:grpSpPr>
        <p:sp>
          <p:nvSpPr>
            <p:cNvPr id="12" name="矩形 11"/>
            <p:cNvSpPr/>
            <p:nvPr/>
          </p:nvSpPr>
          <p:spPr>
            <a:xfrm>
              <a:off x="1327904" y="4039736"/>
              <a:ext cx="2129051" cy="19106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rgbClr val="FF000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矩形 47"/>
          <p:cNvSpPr>
            <a:spLocks noChangeArrowheads="1"/>
          </p:cNvSpPr>
          <p:nvPr/>
        </p:nvSpPr>
        <p:spPr bwMode="auto">
          <a:xfrm>
            <a:off x="3412652" y="4928760"/>
            <a:ext cx="3848669"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itchFamily="34" charset="-122"/>
                <a:ea typeface="微软雅黑" pitchFamily="34" charset="-122"/>
                <a:sym typeface="微软雅黑" pitchFamily="34" charset="-122"/>
              </a:rPr>
              <a:t>右键点击图片选择设置图片格式可直接替换图片，在此录入上述图表的综合描述说明。您可以点击文字框输入您的描述说明，或者通过复制粘贴。</a:t>
            </a:r>
            <a:endParaRPr lang="en-US" altLang="zh-CN" sz="1400" dirty="0">
              <a:solidFill>
                <a:schemeClr val="bg1">
                  <a:lumMod val="95000"/>
                </a:schemeClr>
              </a:solidFill>
              <a:latin typeface="微软雅黑" pitchFamily="34" charset="-122"/>
              <a:ea typeface="微软雅黑" pitchFamily="34" charset="-122"/>
              <a:sym typeface="微软雅黑" pitchFamily="34" charset="-122"/>
            </a:endParaRPr>
          </a:p>
        </p:txBody>
      </p:sp>
      <p:sp>
        <p:nvSpPr>
          <p:cNvPr id="15" name="矩形 3"/>
          <p:cNvSpPr>
            <a:spLocks noChangeArrowheads="1"/>
          </p:cNvSpPr>
          <p:nvPr/>
        </p:nvSpPr>
        <p:spPr bwMode="auto">
          <a:xfrm>
            <a:off x="3412652" y="448001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200" b="1" dirty="0">
                <a:solidFill>
                  <a:schemeClr val="bg1">
                    <a:lumMod val="95000"/>
                  </a:schemeClr>
                </a:solidFill>
                <a:latin typeface="Arial" panose="020B0604020202020204" pitchFamily="34" charset="0"/>
                <a:ea typeface="微软雅黑" pitchFamily="34" charset="-122"/>
                <a:cs typeface="Arial" panose="020B0604020202020204" pitchFamily="34" charset="0"/>
              </a:rPr>
              <a:t>点击添加标题</a:t>
            </a:r>
          </a:p>
        </p:txBody>
      </p:sp>
      <p:sp>
        <p:nvSpPr>
          <p:cNvPr id="16" name="TextBox 13"/>
          <p:cNvSpPr txBox="1"/>
          <p:nvPr/>
        </p:nvSpPr>
        <p:spPr>
          <a:xfrm flipH="1">
            <a:off x="7875304" y="1847311"/>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r>
              <a:rPr lang="zh-CN" altLang="en-US" dirty="0">
                <a:solidFill>
                  <a:schemeClr val="bg1">
                    <a:lumMod val="50000"/>
                  </a:schemeClr>
                </a:solidFill>
              </a:rPr>
              <a:t>点击添加关键字</a:t>
            </a:r>
          </a:p>
        </p:txBody>
      </p:sp>
      <p:sp>
        <p:nvSpPr>
          <p:cNvPr id="17" name="TextBox 14"/>
          <p:cNvSpPr txBox="1"/>
          <p:nvPr/>
        </p:nvSpPr>
        <p:spPr>
          <a:xfrm>
            <a:off x="7875304" y="2299226"/>
            <a:ext cx="3220866" cy="1169551"/>
          </a:xfrm>
          <a:prstGeom prst="rect">
            <a:avLst/>
          </a:prstGeom>
          <a:noFill/>
        </p:spPr>
        <p:txBody>
          <a:bodyPr wrap="square" rtlCol="0">
            <a:spAutoFit/>
          </a:bodyPr>
          <a:lstStyle/>
          <a:p>
            <a:pPr>
              <a:lnSpc>
                <a:spcPct val="125000"/>
              </a:lnSpc>
            </a:pPr>
            <a:r>
              <a:rPr lang="zh-CN" altLang="en-US" sz="14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endParaRPr lang="en-US" altLang="zh-CN" sz="1400" dirty="0">
              <a:solidFill>
                <a:schemeClr val="bg1">
                  <a:lumMod val="50000"/>
                </a:schemeClr>
              </a:solidFill>
              <a:latin typeface="微软雅黑" pitchFamily="34" charset="-122"/>
              <a:ea typeface="微软雅黑" pitchFamily="34" charset="-122"/>
            </a:endParaRPr>
          </a:p>
        </p:txBody>
      </p:sp>
      <p:graphicFrame>
        <p:nvGraphicFramePr>
          <p:cNvPr id="18" name="图表 17"/>
          <p:cNvGraphicFramePr/>
          <p:nvPr>
            <p:extLst>
              <p:ext uri="{D42A27DB-BD31-4B8C-83A1-F6EECF244321}">
                <p14:modId xmlns:p14="http://schemas.microsoft.com/office/powerpoint/2010/main" val="4207413902"/>
              </p:ext>
            </p:extLst>
          </p:nvPr>
        </p:nvGraphicFramePr>
        <p:xfrm>
          <a:off x="7779766" y="3442654"/>
          <a:ext cx="1733744" cy="184002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图表 18"/>
          <p:cNvGraphicFramePr/>
          <p:nvPr>
            <p:extLst>
              <p:ext uri="{D42A27DB-BD31-4B8C-83A1-F6EECF244321}">
                <p14:modId xmlns:p14="http://schemas.microsoft.com/office/powerpoint/2010/main" val="2369119396"/>
              </p:ext>
            </p:extLst>
          </p:nvPr>
        </p:nvGraphicFramePr>
        <p:xfrm>
          <a:off x="9455110" y="3442654"/>
          <a:ext cx="1733744" cy="1840028"/>
        </p:xfrm>
        <a:graphic>
          <a:graphicData uri="http://schemas.openxmlformats.org/drawingml/2006/chart">
            <c:chart xmlns:c="http://schemas.openxmlformats.org/drawingml/2006/chart" xmlns:r="http://schemas.openxmlformats.org/officeDocument/2006/relationships" r:id="rId6"/>
          </a:graphicData>
        </a:graphic>
      </p:graphicFrame>
      <p:sp>
        <p:nvSpPr>
          <p:cNvPr id="20" name="TextBox 15"/>
          <p:cNvSpPr txBox="1"/>
          <p:nvPr/>
        </p:nvSpPr>
        <p:spPr>
          <a:xfrm>
            <a:off x="9527158" y="4131836"/>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50</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1"/>
          <p:cNvSpPr txBox="1"/>
          <p:nvPr/>
        </p:nvSpPr>
        <p:spPr>
          <a:xfrm>
            <a:off x="7851814" y="4131836"/>
            <a:ext cx="1589649" cy="461665"/>
          </a:xfrm>
          <a:prstGeom prst="rect">
            <a:avLst/>
          </a:prstGeom>
          <a:noFill/>
        </p:spPr>
        <p:txBody>
          <a:bodyPr wrap="square" rtlCol="0">
            <a:spAutoFit/>
          </a:bodyPr>
          <a:lstStyle/>
          <a:p>
            <a:pPr algn="ctr"/>
            <a:r>
              <a:rPr lang="en-US" altLang="zh-CN" sz="2400" dirty="0">
                <a:solidFill>
                  <a:schemeClr val="bg1">
                    <a:lumMod val="50000"/>
                  </a:schemeClr>
                </a:solidFill>
                <a:latin typeface="微软雅黑" panose="020B0503020204020204" pitchFamily="34" charset="-122"/>
                <a:ea typeface="微软雅黑" panose="020B0503020204020204" pitchFamily="34" charset="-122"/>
              </a:rPr>
              <a:t>25</a:t>
            </a:r>
            <a:r>
              <a:rPr lang="en-US" altLang="zh-CN" sz="16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7907388" y="5433352"/>
            <a:ext cx="660348" cy="660348"/>
            <a:chOff x="641132" y="4608587"/>
            <a:chExt cx="708547" cy="708547"/>
          </a:xfrm>
        </p:grpSpPr>
        <p:sp>
          <p:nvSpPr>
            <p:cNvPr id="23" name="椭圆 22"/>
            <p:cNvSpPr/>
            <p:nvPr/>
          </p:nvSpPr>
          <p:spPr>
            <a:xfrm>
              <a:off x="641132" y="4608587"/>
              <a:ext cx="708547" cy="70854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25" name="TextBox 14"/>
          <p:cNvSpPr txBox="1"/>
          <p:nvPr/>
        </p:nvSpPr>
        <p:spPr>
          <a:xfrm>
            <a:off x="8685366" y="5325714"/>
            <a:ext cx="2458929" cy="875624"/>
          </a:xfrm>
          <a:prstGeom prst="rect">
            <a:avLst/>
          </a:prstGeom>
          <a:noFill/>
        </p:spPr>
        <p:txBody>
          <a:bodyPr wrap="square" rtlCol="0">
            <a:spAutoFit/>
          </a:bodyPr>
          <a:lstStyle/>
          <a:p>
            <a:pPr marL="36000">
              <a:lnSpc>
                <a:spcPct val="125000"/>
              </a:lnSpc>
              <a:spcBef>
                <a:spcPct val="0"/>
              </a:spcBef>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en-US" altLang="zh-CN"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6" name="矩形 25"/>
          <p:cNvSpPr/>
          <p:nvPr/>
        </p:nvSpPr>
        <p:spPr bwMode="auto">
          <a:xfrm>
            <a:off x="1037939" y="1859142"/>
            <a:ext cx="6346210" cy="2422202"/>
          </a:xfrm>
          <a:prstGeom prst="rect">
            <a:avLst/>
          </a:prstGeom>
          <a:blipFill dpi="0" rotWithShape="1">
            <a:blip r:embed="rId7">
              <a:extLst>
                <a:ext uri="{BEBA8EAE-BF5A-486C-A8C5-ECC9F3942E4B}">
                  <a14:imgProps xmlns:a14="http://schemas.microsoft.com/office/drawing/2010/main">
                    <a14:imgLayer r:embed="rId8">
                      <a14:imgEffect>
                        <a14:brightnessContrast bright="20000"/>
                      </a14:imgEffect>
                    </a14:imgLayer>
                  </a14:imgProps>
                </a:ext>
              </a:extLst>
            </a:blip>
            <a:srcRect/>
            <a:tile tx="0" ty="0" sx="100000" sy="100000" flip="none" algn="ctr"/>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601989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25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up)">
                                      <p:cBhvr>
                                        <p:cTn id="14" dur="500"/>
                                        <p:tgtEl>
                                          <p:spTgt spid="10"/>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childTnLst>
                          </p:cTn>
                        </p:par>
                        <p:par>
                          <p:cTn id="19" fill="hold">
                            <p:stCondLst>
                              <p:cond delay="1750"/>
                            </p:stCondLst>
                            <p:childTnLst>
                              <p:par>
                                <p:cTn id="20" presetID="14" presetClass="entr" presetSubtype="1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750"/>
                                        <p:tgtEl>
                                          <p:spTgt spid="14"/>
                                        </p:tgtEl>
                                      </p:cBhvr>
                                    </p:animEffect>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50"/>
                                        <p:tgtEl>
                                          <p:spTgt spid="16"/>
                                        </p:tgtEl>
                                      </p:cBhvr>
                                    </p:animEffect>
                                    <p:anim calcmode="lin" valueType="num">
                                      <p:cBhvr>
                                        <p:cTn id="27" dur="250" fill="hold"/>
                                        <p:tgtEl>
                                          <p:spTgt spid="16"/>
                                        </p:tgtEl>
                                        <p:attrNameLst>
                                          <p:attrName>ppt_x</p:attrName>
                                        </p:attrNameLst>
                                      </p:cBhvr>
                                      <p:tavLst>
                                        <p:tav tm="0">
                                          <p:val>
                                            <p:strVal val="#ppt_x"/>
                                          </p:val>
                                        </p:tav>
                                        <p:tav tm="100000">
                                          <p:val>
                                            <p:strVal val="#ppt_x"/>
                                          </p:val>
                                        </p:tav>
                                      </p:tavLst>
                                    </p:anim>
                                    <p:anim calcmode="lin" valueType="num">
                                      <p:cBhvr>
                                        <p:cTn id="28" dur="25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53" presetClass="entr" presetSubtype="16"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par>
                          <p:cTn id="35" fill="hold">
                            <p:stCondLst>
                              <p:cond delay="3250"/>
                            </p:stCondLst>
                            <p:childTnLst>
                              <p:par>
                                <p:cTn id="36" presetID="21" presetClass="entr" presetSubtype="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heel(1)">
                                      <p:cBhvr>
                                        <p:cTn id="38" dur="750"/>
                                        <p:tgtEl>
                                          <p:spTgt spid="18"/>
                                        </p:tgtEl>
                                      </p:cBhvr>
                                    </p:animEffect>
                                  </p:childTnLst>
                                </p:cTn>
                              </p:par>
                              <p:par>
                                <p:cTn id="39" presetID="21" presetClass="entr" presetSubtype="1" fill="hold" grpId="0" nodeType="withEffect">
                                  <p:stCondLst>
                                    <p:cond delay="250"/>
                                  </p:stCondLst>
                                  <p:childTnLst>
                                    <p:set>
                                      <p:cBhvr>
                                        <p:cTn id="40" dur="1" fill="hold">
                                          <p:stCondLst>
                                            <p:cond delay="0"/>
                                          </p:stCondLst>
                                        </p:cTn>
                                        <p:tgtEl>
                                          <p:spTgt spid="19"/>
                                        </p:tgtEl>
                                        <p:attrNameLst>
                                          <p:attrName>style.visibility</p:attrName>
                                        </p:attrNameLst>
                                      </p:cBhvr>
                                      <p:to>
                                        <p:strVal val="visible"/>
                                      </p:to>
                                    </p:set>
                                    <p:animEffect transition="in" filter="wheel(1)">
                                      <p:cBhvr>
                                        <p:cTn id="41" dur="750"/>
                                        <p:tgtEl>
                                          <p:spTgt spid="19"/>
                                        </p:tgtEl>
                                      </p:cBhvr>
                                    </p:animEffect>
                                  </p:childTnLst>
                                </p:cTn>
                              </p:par>
                            </p:childTnLst>
                          </p:cTn>
                        </p:par>
                        <p:par>
                          <p:cTn id="42" fill="hold">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4750"/>
                            </p:stCondLst>
                            <p:childTnLst>
                              <p:par>
                                <p:cTn id="50" presetID="47" presetClass="entr" presetSubtype="0" fill="hold" nodeType="after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anim calcmode="lin" valueType="num">
                                      <p:cBhvr>
                                        <p:cTn id="53" dur="500" fill="hold"/>
                                        <p:tgtEl>
                                          <p:spTgt spid="22"/>
                                        </p:tgtEl>
                                        <p:attrNameLst>
                                          <p:attrName>ppt_x</p:attrName>
                                        </p:attrNameLst>
                                      </p:cBhvr>
                                      <p:tavLst>
                                        <p:tav tm="0">
                                          <p:val>
                                            <p:strVal val="#ppt_x"/>
                                          </p:val>
                                        </p:tav>
                                        <p:tav tm="100000">
                                          <p:val>
                                            <p:strVal val="#ppt_x"/>
                                          </p:val>
                                        </p:tav>
                                      </p:tavLst>
                                    </p:anim>
                                    <p:anim calcmode="lin" valueType="num">
                                      <p:cBhvr>
                                        <p:cTn id="54" dur="500" fill="hold"/>
                                        <p:tgtEl>
                                          <p:spTgt spid="22"/>
                                        </p:tgtEl>
                                        <p:attrNameLst>
                                          <p:attrName>ppt_y</p:attrName>
                                        </p:attrNameLst>
                                      </p:cBhvr>
                                      <p:tavLst>
                                        <p:tav tm="0">
                                          <p:val>
                                            <p:strVal val="#ppt_y-.1"/>
                                          </p:val>
                                        </p:tav>
                                        <p:tav tm="100000">
                                          <p:val>
                                            <p:strVal val="#ppt_y"/>
                                          </p:val>
                                        </p:tav>
                                      </p:tavLst>
                                    </p:anim>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par>
                                <p:cTn id="59" presetID="42" presetClass="entr" presetSubtype="0" fill="hold" grpId="0" nodeType="withEffect">
                                  <p:stCondLst>
                                    <p:cond delay="275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P spid="15" grpId="0"/>
      <p:bldP spid="16" grpId="0"/>
      <p:bldP spid="17" grpId="0"/>
      <p:bldGraphic spid="18" grpId="0">
        <p:bldAsOne/>
      </p:bldGraphic>
      <p:bldGraphic spid="19" grpId="0">
        <p:bldAsOne/>
      </p:bldGraphic>
      <p:bldP spid="20" grpId="0"/>
      <p:bldP spid="21" grpId="0"/>
      <p:bldP spid="25" grpId="0"/>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12"/>
          <p:cNvSpPr txBox="1"/>
          <p:nvPr/>
        </p:nvSpPr>
        <p:spPr>
          <a:xfrm>
            <a:off x="1231689" y="1284841"/>
            <a:ext cx="3994705" cy="3770263"/>
          </a:xfrm>
          <a:prstGeom prst="rect">
            <a:avLst/>
          </a:prstGeom>
          <a:noFill/>
        </p:spPr>
        <p:txBody>
          <a:bodyPr wrap="square" rtlCol="0">
            <a:spAutoFit/>
          </a:bodyPr>
          <a:lstStyle/>
          <a:p>
            <a:r>
              <a:rPr lang="en-US" altLang="zh-CN" sz="23900" spc="-300" dirty="0">
                <a:solidFill>
                  <a:srgbClr val="FF0000"/>
                </a:solidFill>
              </a:rPr>
              <a:t>60</a:t>
            </a:r>
            <a:r>
              <a:rPr lang="en-US" altLang="zh-CN" sz="7200" spc="-300" dirty="0">
                <a:solidFill>
                  <a:srgbClr val="FF0000"/>
                </a:solidFill>
              </a:rPr>
              <a:t>%</a:t>
            </a:r>
            <a:endParaRPr lang="zh-CN" altLang="en-US" sz="7200" spc="-300" dirty="0">
              <a:solidFill>
                <a:srgbClr val="FF0000"/>
              </a:solidFill>
            </a:endParaRPr>
          </a:p>
        </p:txBody>
      </p:sp>
      <p:sp>
        <p:nvSpPr>
          <p:cNvPr id="10" name="文本框 13"/>
          <p:cNvSpPr txBox="1"/>
          <p:nvPr/>
        </p:nvSpPr>
        <p:spPr>
          <a:xfrm>
            <a:off x="6346737" y="1295221"/>
            <a:ext cx="4227460" cy="3770263"/>
          </a:xfrm>
          <a:prstGeom prst="rect">
            <a:avLst/>
          </a:prstGeom>
          <a:noFill/>
        </p:spPr>
        <p:txBody>
          <a:bodyPr wrap="square" rtlCol="0">
            <a:spAutoFit/>
          </a:bodyPr>
          <a:lstStyle/>
          <a:p>
            <a:r>
              <a:rPr lang="en-US" altLang="zh-CN" sz="23900" spc="-300" dirty="0">
                <a:solidFill>
                  <a:srgbClr val="FF0000"/>
                </a:solidFill>
              </a:rPr>
              <a:t>80</a:t>
            </a:r>
            <a:r>
              <a:rPr lang="en-US" altLang="zh-CN" sz="7200" spc="-300" dirty="0">
                <a:solidFill>
                  <a:srgbClr val="FF0000"/>
                </a:solidFill>
              </a:rPr>
              <a:t>%</a:t>
            </a:r>
            <a:endParaRPr lang="zh-CN" altLang="en-US" sz="7200" spc="-300" dirty="0">
              <a:solidFill>
                <a:srgbClr val="FF0000"/>
              </a:solidFill>
            </a:endParaRPr>
          </a:p>
        </p:txBody>
      </p:sp>
      <p:sp>
        <p:nvSpPr>
          <p:cNvPr id="11" name="文本框 14"/>
          <p:cNvSpPr txBox="1"/>
          <p:nvPr/>
        </p:nvSpPr>
        <p:spPr>
          <a:xfrm>
            <a:off x="6526526" y="4543710"/>
            <a:ext cx="4481353" cy="1591461"/>
          </a:xfrm>
          <a:prstGeom prst="rect">
            <a:avLst/>
          </a:prstGeom>
          <a:noFill/>
        </p:spPr>
        <p:txBody>
          <a:bodyPr wrap="square" rtlCol="0">
            <a:spAutoFit/>
          </a:bodyPr>
          <a:lstStyle/>
          <a:p>
            <a:pPr>
              <a:lnSpc>
                <a:spcPts val="3000"/>
              </a:lnSpc>
            </a:pPr>
            <a:r>
              <a:rPr lang="zh-CN" altLang="zh-CN" dirty="0">
                <a:solidFill>
                  <a:schemeClr val="bg1">
                    <a:lumMod val="50000"/>
                  </a:schemeClr>
                </a:solidFill>
              </a:rPr>
              <a:t>公司以“策略先行，经营致胜，管理为本”的商业推广理念，一步一个脚印发展成为东莞同类企业中经营范围最广、在行业内颇具影响力的企业。</a:t>
            </a:r>
            <a:endParaRPr lang="zh-CN" altLang="en-US" dirty="0">
              <a:solidFill>
                <a:schemeClr val="bg1">
                  <a:lumMod val="50000"/>
                </a:schemeClr>
              </a:solidFill>
            </a:endParaRPr>
          </a:p>
        </p:txBody>
      </p:sp>
      <p:sp>
        <p:nvSpPr>
          <p:cNvPr id="12" name="文本框 15"/>
          <p:cNvSpPr txBox="1"/>
          <p:nvPr/>
        </p:nvSpPr>
        <p:spPr>
          <a:xfrm>
            <a:off x="1325251" y="4543710"/>
            <a:ext cx="4470241" cy="1585178"/>
          </a:xfrm>
          <a:prstGeom prst="rect">
            <a:avLst/>
          </a:prstGeom>
          <a:noFill/>
        </p:spPr>
        <p:txBody>
          <a:bodyPr wrap="square" rtlCol="0">
            <a:spAutoFit/>
          </a:bodyPr>
          <a:lstStyle/>
          <a:p>
            <a:pPr>
              <a:lnSpc>
                <a:spcPts val="3000"/>
              </a:lnSpc>
            </a:pPr>
            <a:r>
              <a:rPr lang="zh-CN" altLang="zh-CN" dirty="0">
                <a:solidFill>
                  <a:schemeClr val="bg1">
                    <a:lumMod val="50000"/>
                  </a:schemeClr>
                </a:solidFill>
              </a:rPr>
              <a:t>公司以“策略先行，经营致胜，管理为本”的商业推广理念，一步一个脚印发展成为东莞同类企业中经营范围最广、在行业内颇具影响力的企业。</a:t>
            </a:r>
            <a:endParaRPr lang="zh-CN" altLang="en-US" dirty="0">
              <a:solidFill>
                <a:schemeClr val="bg1">
                  <a:lumMod val="50000"/>
                </a:schemeClr>
              </a:solidFill>
            </a:endParaRPr>
          </a:p>
        </p:txBody>
      </p:sp>
    </p:spTree>
    <p:extLst>
      <p:ext uri="{BB962C8B-B14F-4D97-AF65-F5344CB8AC3E}">
        <p14:creationId xmlns:p14="http://schemas.microsoft.com/office/powerpoint/2010/main" val="161926345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62577" y="2318738"/>
            <a:ext cx="11696916" cy="3813174"/>
            <a:chOff x="383382" y="1419226"/>
            <a:chExt cx="8170069" cy="2663428"/>
          </a:xfrm>
        </p:grpSpPr>
        <p:grpSp>
          <p:nvGrpSpPr>
            <p:cNvPr id="10" name="组合 9"/>
            <p:cNvGrpSpPr>
              <a:grpSpLocks/>
            </p:cNvGrpSpPr>
            <p:nvPr/>
          </p:nvGrpSpPr>
          <p:grpSpPr bwMode="auto">
            <a:xfrm>
              <a:off x="3177778" y="1460898"/>
              <a:ext cx="2633663" cy="2621756"/>
              <a:chOff x="4277618" y="1813081"/>
              <a:chExt cx="3512584" cy="3496242"/>
            </a:xfrm>
          </p:grpSpPr>
          <p:grpSp>
            <p:nvGrpSpPr>
              <p:cNvPr id="26" name="组合 12"/>
              <p:cNvGrpSpPr>
                <a:grpSpLocks/>
              </p:cNvGrpSpPr>
              <p:nvPr/>
            </p:nvGrpSpPr>
            <p:grpSpPr bwMode="auto">
              <a:xfrm>
                <a:off x="4277618" y="3489753"/>
                <a:ext cx="1677196" cy="1819570"/>
                <a:chOff x="4277618" y="3489753"/>
                <a:chExt cx="1677196" cy="1819570"/>
              </a:xfrm>
            </p:grpSpPr>
            <p:sp>
              <p:nvSpPr>
                <p:cNvPr id="36"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FF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83"/>
                <p:cNvSpPr>
                  <a:spLocks noChangeArrowheads="1"/>
                </p:cNvSpPr>
                <p:nvPr/>
              </p:nvSpPr>
              <p:spPr bwMode="auto">
                <a:xfrm>
                  <a:off x="4277618" y="4255721"/>
                  <a:ext cx="1677196"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7" name="组合 13"/>
              <p:cNvGrpSpPr>
                <a:grpSpLocks/>
              </p:cNvGrpSpPr>
              <p:nvPr/>
            </p:nvGrpSpPr>
            <p:grpSpPr bwMode="auto">
              <a:xfrm>
                <a:off x="5954512" y="3632651"/>
                <a:ext cx="1821398" cy="1676672"/>
                <a:chOff x="5954512" y="3632651"/>
                <a:chExt cx="1821398" cy="1676672"/>
              </a:xfrm>
            </p:grpSpPr>
            <p:sp>
              <p:nvSpPr>
                <p:cNvPr id="34"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FF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84"/>
                <p:cNvSpPr>
                  <a:spLocks noChangeArrowheads="1"/>
                </p:cNvSpPr>
                <p:nvPr/>
              </p:nvSpPr>
              <p:spPr bwMode="auto">
                <a:xfrm>
                  <a:off x="6098574" y="4208658"/>
                  <a:ext cx="1677196"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8" name="组合 14"/>
              <p:cNvGrpSpPr>
                <a:grpSpLocks/>
              </p:cNvGrpSpPr>
              <p:nvPr/>
            </p:nvGrpSpPr>
            <p:grpSpPr bwMode="auto">
              <a:xfrm>
                <a:off x="6099016" y="1813081"/>
                <a:ext cx="1691186" cy="1821157"/>
                <a:chOff x="6099016" y="1813081"/>
                <a:chExt cx="1691186" cy="1821157"/>
              </a:xfrm>
            </p:grpSpPr>
            <p:sp>
              <p:nvSpPr>
                <p:cNvPr id="32" name="矩形 35"/>
                <p:cNvSpPr>
                  <a:spLocks noChangeArrowheads="1"/>
                </p:cNvSpPr>
                <p:nvPr/>
              </p:nvSpPr>
              <p:spPr bwMode="auto">
                <a:xfrm>
                  <a:off x="6099016" y="1813081"/>
                  <a:ext cx="1676894" cy="1821157"/>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FF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85"/>
                <p:cNvSpPr>
                  <a:spLocks noChangeArrowheads="1"/>
                </p:cNvSpPr>
                <p:nvPr/>
              </p:nvSpPr>
              <p:spPr bwMode="auto">
                <a:xfrm>
                  <a:off x="6113005" y="2273106"/>
                  <a:ext cx="1677197"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9" name="组合 15"/>
              <p:cNvGrpSpPr>
                <a:grpSpLocks/>
              </p:cNvGrpSpPr>
              <p:nvPr/>
            </p:nvGrpSpPr>
            <p:grpSpPr bwMode="auto">
              <a:xfrm>
                <a:off x="4277618" y="1813081"/>
                <a:ext cx="1821398" cy="1676672"/>
                <a:chOff x="4277618" y="1813081"/>
                <a:chExt cx="1821398" cy="1676672"/>
              </a:xfrm>
            </p:grpSpPr>
            <p:sp>
              <p:nvSpPr>
                <p:cNvPr id="30"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FF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86"/>
                <p:cNvSpPr>
                  <a:spLocks noChangeArrowheads="1"/>
                </p:cNvSpPr>
                <p:nvPr/>
              </p:nvSpPr>
              <p:spPr bwMode="auto">
                <a:xfrm>
                  <a:off x="4277618" y="2279719"/>
                  <a:ext cx="1677196" cy="544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11" name="Group 21"/>
            <p:cNvGrpSpPr>
              <a:grpSpLocks/>
            </p:cNvGrpSpPr>
            <p:nvPr/>
          </p:nvGrpSpPr>
          <p:grpSpPr bwMode="auto">
            <a:xfrm>
              <a:off x="5869782" y="1419226"/>
              <a:ext cx="2683669" cy="583057"/>
              <a:chOff x="0" y="0"/>
              <a:chExt cx="2689320" cy="583075"/>
            </a:xfrm>
          </p:grpSpPr>
          <p:sp>
            <p:nvSpPr>
              <p:cNvPr id="24" name="TextBox 72"/>
              <p:cNvSpPr>
                <a:spLocks noChangeArrowheads="1"/>
              </p:cNvSpPr>
              <p:nvPr/>
            </p:nvSpPr>
            <p:spPr bwMode="auto">
              <a:xfrm>
                <a:off x="0" y="0"/>
                <a:ext cx="2213248" cy="214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a:solidFill>
                    <a:schemeClr val="bg1">
                      <a:lumMod val="50000"/>
                    </a:schemeClr>
                  </a:solidFill>
                </a:endParaRPr>
              </a:p>
            </p:txBody>
          </p:sp>
          <p:sp>
            <p:nvSpPr>
              <p:cNvPr id="25" name="TextBox 77"/>
              <p:cNvSpPr>
                <a:spLocks noChangeArrowheads="1"/>
              </p:cNvSpPr>
              <p:nvPr/>
            </p:nvSpPr>
            <p:spPr bwMode="auto">
              <a:xfrm>
                <a:off x="10694" y="217604"/>
                <a:ext cx="2678626" cy="36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24"/>
            <p:cNvGrpSpPr>
              <a:grpSpLocks/>
            </p:cNvGrpSpPr>
            <p:nvPr/>
          </p:nvGrpSpPr>
          <p:grpSpPr bwMode="auto">
            <a:xfrm>
              <a:off x="5879307" y="2789635"/>
              <a:ext cx="2674144" cy="582548"/>
              <a:chOff x="0" y="0"/>
              <a:chExt cx="2678626" cy="583930"/>
            </a:xfrm>
          </p:grpSpPr>
          <p:sp>
            <p:nvSpPr>
              <p:cNvPr id="22" name="TextBox 79"/>
              <p:cNvSpPr>
                <a:spLocks noChangeArrowheads="1"/>
              </p:cNvSpPr>
              <p:nvPr/>
            </p:nvSpPr>
            <p:spPr bwMode="auto">
              <a:xfrm>
                <a:off x="0" y="0"/>
                <a:ext cx="2202554" cy="215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a:solidFill>
                    <a:schemeClr val="bg1">
                      <a:lumMod val="50000"/>
                    </a:schemeClr>
                  </a:solidFill>
                </a:endParaRPr>
              </a:p>
            </p:txBody>
          </p:sp>
          <p:sp>
            <p:nvSpPr>
              <p:cNvPr id="23" name="TextBox 80"/>
              <p:cNvSpPr>
                <a:spLocks noChangeArrowheads="1"/>
              </p:cNvSpPr>
              <p:nvPr/>
            </p:nvSpPr>
            <p:spPr bwMode="auto">
              <a:xfrm>
                <a:off x="10694" y="217604"/>
                <a:ext cx="2667932" cy="36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Group 27"/>
            <p:cNvGrpSpPr>
              <a:grpSpLocks/>
            </p:cNvGrpSpPr>
            <p:nvPr/>
          </p:nvGrpSpPr>
          <p:grpSpPr bwMode="auto">
            <a:xfrm>
              <a:off x="383382" y="1469231"/>
              <a:ext cx="2751535" cy="573749"/>
              <a:chOff x="32169" y="49844"/>
              <a:chExt cx="2757193" cy="573924"/>
            </a:xfrm>
          </p:grpSpPr>
          <p:sp>
            <p:nvSpPr>
              <p:cNvPr id="20" name="TextBox 82"/>
              <p:cNvSpPr>
                <a:spLocks noChangeArrowheads="1"/>
              </p:cNvSpPr>
              <p:nvPr/>
            </p:nvSpPr>
            <p:spPr bwMode="auto">
              <a:xfrm>
                <a:off x="1356525" y="49844"/>
                <a:ext cx="1432837" cy="215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dirty="0">
                  <a:solidFill>
                    <a:schemeClr val="bg1">
                      <a:lumMod val="50000"/>
                    </a:schemeClr>
                  </a:solidFill>
                </a:endParaRPr>
              </a:p>
            </p:txBody>
          </p:sp>
          <p:sp>
            <p:nvSpPr>
              <p:cNvPr id="21" name="TextBox 83"/>
              <p:cNvSpPr>
                <a:spLocks noChangeArrowheads="1"/>
              </p:cNvSpPr>
              <p:nvPr/>
            </p:nvSpPr>
            <p:spPr bwMode="auto">
              <a:xfrm>
                <a:off x="32169" y="258197"/>
                <a:ext cx="2721096" cy="365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Group 30"/>
            <p:cNvGrpSpPr>
              <a:grpSpLocks/>
            </p:cNvGrpSpPr>
            <p:nvPr/>
          </p:nvGrpSpPr>
          <p:grpSpPr bwMode="auto">
            <a:xfrm>
              <a:off x="447675" y="2887266"/>
              <a:ext cx="2690813" cy="631389"/>
              <a:chOff x="0" y="102119"/>
              <a:chExt cx="2696011" cy="631601"/>
            </a:xfrm>
          </p:grpSpPr>
          <p:sp>
            <p:nvSpPr>
              <p:cNvPr id="18" name="TextBox 89"/>
              <p:cNvSpPr>
                <a:spLocks noChangeArrowheads="1"/>
              </p:cNvSpPr>
              <p:nvPr/>
            </p:nvSpPr>
            <p:spPr bwMode="auto">
              <a:xfrm>
                <a:off x="1421063" y="102119"/>
                <a:ext cx="1274948" cy="21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400">
                  <a:solidFill>
                    <a:schemeClr val="bg1">
                      <a:lumMod val="50000"/>
                    </a:schemeClr>
                  </a:solidFill>
                </a:endParaRPr>
              </a:p>
            </p:txBody>
          </p:sp>
          <p:sp>
            <p:nvSpPr>
              <p:cNvPr id="19" name="TextBox 90"/>
              <p:cNvSpPr>
                <a:spLocks noChangeArrowheads="1"/>
              </p:cNvSpPr>
              <p:nvPr/>
            </p:nvSpPr>
            <p:spPr bwMode="auto">
              <a:xfrm>
                <a:off x="0" y="217604"/>
                <a:ext cx="2623790" cy="516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  </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a:grpSpLocks/>
            </p:cNvGrpSpPr>
            <p:nvPr/>
          </p:nvGrpSpPr>
          <p:grpSpPr bwMode="auto">
            <a:xfrm>
              <a:off x="4010026" y="2358629"/>
              <a:ext cx="964406" cy="826294"/>
              <a:chOff x="5387199" y="3010872"/>
              <a:chExt cx="1286460" cy="1101492"/>
            </a:xfrm>
          </p:grpSpPr>
          <p:sp>
            <p:nvSpPr>
              <p:cNvPr id="16" name="椭圆 88"/>
              <p:cNvSpPr>
                <a:spLocks noChangeArrowheads="1"/>
              </p:cNvSpPr>
              <p:nvPr/>
            </p:nvSpPr>
            <p:spPr bwMode="auto">
              <a:xfrm>
                <a:off x="5479316" y="3010872"/>
                <a:ext cx="1102226" cy="1101492"/>
              </a:xfrm>
              <a:prstGeom prst="ellipse">
                <a:avLst/>
              </a:prstGeom>
              <a:solidFill>
                <a:srgbClr val="FF0000"/>
              </a:solidFill>
              <a:ln>
                <a:noFill/>
              </a:ln>
              <a:extLst/>
            </p:spPr>
            <p:txBody>
              <a:bodyPr anchor="ctr"/>
              <a:lstStyle/>
              <a:p>
                <a:pPr algn="ctr" fontAlgn="auto">
                  <a:spcBef>
                    <a:spcPts val="0"/>
                  </a:spcBef>
                  <a:spcAft>
                    <a:spcPts val="0"/>
                  </a:spcAft>
                  <a:defRPr/>
                </a:pP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87"/>
              <p:cNvSpPr>
                <a:spLocks noChangeArrowheads="1"/>
              </p:cNvSpPr>
              <p:nvPr/>
            </p:nvSpPr>
            <p:spPr bwMode="auto">
              <a:xfrm>
                <a:off x="5387199" y="3379022"/>
                <a:ext cx="1286460" cy="487175"/>
              </a:xfrm>
              <a:prstGeom prst="rect">
                <a:avLst/>
              </a:prstGeom>
              <a:noFill/>
              <a:ln>
                <a:noFill/>
              </a:ln>
              <a:extLst/>
            </p:spPr>
            <p:txBody>
              <a:bodyPr>
                <a:spAutoFit/>
              </a:bodyPr>
              <a:lstStyle/>
              <a:p>
                <a:pPr algn="ctr" fontAlgn="auto">
                  <a:spcBef>
                    <a:spcPts val="0"/>
                  </a:spcBef>
                  <a:spcAft>
                    <a:spcPts val="0"/>
                  </a:spcAft>
                  <a:defRPr/>
                </a:pP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181565822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18456" y="1805718"/>
            <a:ext cx="12016954" cy="4365609"/>
            <a:chOff x="132970" y="1110809"/>
            <a:chExt cx="8976750" cy="3261141"/>
          </a:xfrm>
        </p:grpSpPr>
        <p:sp>
          <p:nvSpPr>
            <p:cNvPr id="10" name="流程图: 数据 5"/>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1" name="流程图: 数据 5"/>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流程图: 数据 5"/>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3" name="矩形 12"/>
            <p:cNvSpPr/>
            <p:nvPr/>
          </p:nvSpPr>
          <p:spPr>
            <a:xfrm flipH="1">
              <a:off x="2533054" y="3768304"/>
              <a:ext cx="2827894" cy="60364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latin typeface="微软雅黑" panose="020B0503020204020204" pitchFamily="34" charset="-122"/>
                </a:rPr>
                <a:t>加入标题</a:t>
              </a:r>
            </a:p>
          </p:txBody>
        </p:sp>
        <p:sp>
          <p:nvSpPr>
            <p:cNvPr id="14" name="矩形 13"/>
            <p:cNvSpPr/>
            <p:nvPr/>
          </p:nvSpPr>
          <p:spPr>
            <a:xfrm flipH="1">
              <a:off x="1735443" y="2883681"/>
              <a:ext cx="2827894" cy="60183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latin typeface="微软雅黑" panose="020B0503020204020204" pitchFamily="34" charset="-122"/>
                </a:rPr>
                <a:t>加入标题</a:t>
              </a:r>
            </a:p>
          </p:txBody>
        </p:sp>
        <p:sp>
          <p:nvSpPr>
            <p:cNvPr id="15" name="矩形 14"/>
            <p:cNvSpPr/>
            <p:nvPr/>
          </p:nvSpPr>
          <p:spPr>
            <a:xfrm flipH="1">
              <a:off x="937832" y="1997244"/>
              <a:ext cx="2827894" cy="6036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latin typeface="微软雅黑" panose="020B0503020204020204" pitchFamily="34" charset="-122"/>
                </a:rPr>
                <a:t>加入标题</a:t>
              </a:r>
            </a:p>
          </p:txBody>
        </p:sp>
        <p:sp>
          <p:nvSpPr>
            <p:cNvPr id="16" name="矩形 15"/>
            <p:cNvSpPr/>
            <p:nvPr/>
          </p:nvSpPr>
          <p:spPr>
            <a:xfrm flipH="1">
              <a:off x="132970" y="1110809"/>
              <a:ext cx="2827894" cy="60364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400" b="1" dirty="0">
                  <a:latin typeface="微软雅黑" panose="020B0503020204020204" pitchFamily="34" charset="-122"/>
                </a:rPr>
                <a:t>加入标题</a:t>
              </a:r>
            </a:p>
          </p:txBody>
        </p:sp>
        <p:sp>
          <p:nvSpPr>
            <p:cNvPr id="17" name="文本框 12"/>
            <p:cNvSpPr txBox="1"/>
            <p:nvPr/>
          </p:nvSpPr>
          <p:spPr>
            <a:xfrm>
              <a:off x="2975366" y="1212323"/>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3"/>
            <p:cNvSpPr txBox="1"/>
            <p:nvPr/>
          </p:nvSpPr>
          <p:spPr>
            <a:xfrm>
              <a:off x="3758475" y="2102384"/>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4"/>
            <p:cNvSpPr txBox="1"/>
            <p:nvPr/>
          </p:nvSpPr>
          <p:spPr>
            <a:xfrm>
              <a:off x="4585090" y="2992446"/>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3441207" y="1159844"/>
              <a:ext cx="3587239" cy="390849"/>
            </a:xfrm>
            <a:prstGeom prst="rect">
              <a:avLst/>
            </a:prstGeom>
          </p:spPr>
          <p:txBody>
            <a:bodyPr wrap="square">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4013149" y="2063962"/>
              <a:ext cx="3486848" cy="390849"/>
            </a:xfrm>
            <a:prstGeom prst="rect">
              <a:avLst/>
            </a:prstGeom>
          </p:spPr>
          <p:txBody>
            <a:bodyPr wrap="square">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4949337" y="2916133"/>
              <a:ext cx="3698048" cy="390849"/>
            </a:xfrm>
            <a:prstGeom prst="rect">
              <a:avLst/>
            </a:prstGeom>
          </p:spPr>
          <p:txBody>
            <a:bodyPr wrap="square">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643666" y="3837227"/>
              <a:ext cx="3466054" cy="390849"/>
            </a:xfrm>
            <a:prstGeom prst="rect">
              <a:avLst/>
            </a:prstGeom>
          </p:spPr>
          <p:txBody>
            <a:bodyPr wrap="square">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86748225"/>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112152" y="2120064"/>
            <a:ext cx="10560130" cy="3407284"/>
            <a:chOff x="1283602" y="2469314"/>
            <a:chExt cx="10560130" cy="3407284"/>
          </a:xfrm>
        </p:grpSpPr>
        <p:grpSp>
          <p:nvGrpSpPr>
            <p:cNvPr id="10" name="Group 1"/>
            <p:cNvGrpSpPr/>
            <p:nvPr/>
          </p:nvGrpSpPr>
          <p:grpSpPr>
            <a:xfrm>
              <a:off x="1283602" y="2469314"/>
              <a:ext cx="4981423" cy="1092322"/>
              <a:chOff x="3300034" y="4572795"/>
              <a:chExt cx="7949035" cy="1743058"/>
            </a:xfrm>
          </p:grpSpPr>
          <p:sp>
            <p:nvSpPr>
              <p:cNvPr id="26" name="Oval 18"/>
              <p:cNvSpPr/>
              <p:nvPr/>
            </p:nvSpPr>
            <p:spPr bwMode="auto">
              <a:xfrm>
                <a:off x="3300034" y="4731555"/>
                <a:ext cx="1553227" cy="15536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endParaRPr>
              </a:p>
            </p:txBody>
          </p:sp>
          <p:sp>
            <p:nvSpPr>
              <p:cNvPr id="27" name="TextBox 9"/>
              <p:cNvSpPr txBox="1"/>
              <p:nvPr/>
            </p:nvSpPr>
            <p:spPr>
              <a:xfrm>
                <a:off x="4830579" y="4572795"/>
                <a:ext cx="5397883" cy="883976"/>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Lato Regular"/>
                    <a:cs typeface="Lato Regular"/>
                  </a:rPr>
                  <a:t>加入标题描述</a:t>
                </a:r>
                <a:endParaRPr lang="en-US" sz="2400" b="1" dirty="0">
                  <a:solidFill>
                    <a:schemeClr val="bg1">
                      <a:lumMod val="50000"/>
                    </a:schemeClr>
                  </a:solidFill>
                  <a:latin typeface="Lato Regular"/>
                  <a:cs typeface="Lato Regular"/>
                </a:endParaRPr>
              </a:p>
            </p:txBody>
          </p:sp>
          <p:sp>
            <p:nvSpPr>
              <p:cNvPr id="28" name="TextBox 10"/>
              <p:cNvSpPr txBox="1"/>
              <p:nvPr/>
            </p:nvSpPr>
            <p:spPr>
              <a:xfrm>
                <a:off x="4810307" y="5274715"/>
                <a:ext cx="6438762" cy="1041138"/>
              </a:xfrm>
              <a:prstGeom prst="rect">
                <a:avLst/>
              </a:prstGeom>
              <a:noFill/>
            </p:spPr>
            <p:txBody>
              <a:bodyPr wrap="square" lIns="219419" tIns="109710" rIns="219419" bIns="109710" rtlCol="0">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AutoShape 19"/>
              <p:cNvSpPr>
                <a:spLocks/>
              </p:cNvSpPr>
              <p:nvPr/>
            </p:nvSpPr>
            <p:spPr bwMode="auto">
              <a:xfrm>
                <a:off x="3678988" y="5087942"/>
                <a:ext cx="758431" cy="75862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grpSp>
        <p:grpSp>
          <p:nvGrpSpPr>
            <p:cNvPr id="11" name="Group 2"/>
            <p:cNvGrpSpPr/>
            <p:nvPr/>
          </p:nvGrpSpPr>
          <p:grpSpPr>
            <a:xfrm>
              <a:off x="6862309" y="2493201"/>
              <a:ext cx="4981423" cy="1092322"/>
              <a:chOff x="13144537" y="4550115"/>
              <a:chExt cx="7949035" cy="1743058"/>
            </a:xfrm>
          </p:grpSpPr>
          <p:sp>
            <p:nvSpPr>
              <p:cNvPr id="22" name="Oval 40"/>
              <p:cNvSpPr/>
              <p:nvPr/>
            </p:nvSpPr>
            <p:spPr bwMode="auto">
              <a:xfrm>
                <a:off x="13144537" y="4708875"/>
                <a:ext cx="1553227" cy="15536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endParaRPr>
              </a:p>
            </p:txBody>
          </p:sp>
          <p:sp>
            <p:nvSpPr>
              <p:cNvPr id="23" name="TextBox 14"/>
              <p:cNvSpPr txBox="1"/>
              <p:nvPr/>
            </p:nvSpPr>
            <p:spPr>
              <a:xfrm>
                <a:off x="14675084" y="4550115"/>
                <a:ext cx="4557150" cy="883976"/>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Lato Regular"/>
                    <a:cs typeface="Lato Regular"/>
                  </a:rPr>
                  <a:t>加入标题描述</a:t>
                </a:r>
                <a:endParaRPr lang="en-US" altLang="zh-CN" sz="2400" b="1" dirty="0">
                  <a:solidFill>
                    <a:schemeClr val="bg1">
                      <a:lumMod val="50000"/>
                    </a:schemeClr>
                  </a:solidFill>
                  <a:latin typeface="Lato Regular"/>
                  <a:cs typeface="Lato Regular"/>
                </a:endParaRPr>
              </a:p>
            </p:txBody>
          </p:sp>
          <p:sp>
            <p:nvSpPr>
              <p:cNvPr id="24" name="TextBox 15"/>
              <p:cNvSpPr txBox="1"/>
              <p:nvPr/>
            </p:nvSpPr>
            <p:spPr>
              <a:xfrm>
                <a:off x="14654810" y="5252035"/>
                <a:ext cx="6438762" cy="1041138"/>
              </a:xfrm>
              <a:prstGeom prst="rect">
                <a:avLst/>
              </a:prstGeom>
              <a:noFill/>
            </p:spPr>
            <p:txBody>
              <a:bodyPr wrap="square" lIns="219419" tIns="109710" rIns="219419" bIns="109710" rtlCol="0">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169"/>
              <p:cNvSpPr>
                <a:spLocks noChangeArrowheads="1"/>
              </p:cNvSpPr>
              <p:nvPr/>
            </p:nvSpPr>
            <p:spPr bwMode="auto">
              <a:xfrm>
                <a:off x="13512862" y="5105358"/>
                <a:ext cx="784765" cy="627812"/>
              </a:xfrm>
              <a:custGeom>
                <a:avLst/>
                <a:gdLst>
                  <a:gd name="T0" fmla="*/ 478 w 487"/>
                  <a:gd name="T1" fmla="*/ 9 h 390"/>
                  <a:gd name="T2" fmla="*/ 478 w 487"/>
                  <a:gd name="T3" fmla="*/ 9 h 390"/>
                  <a:gd name="T4" fmla="*/ 372 w 487"/>
                  <a:gd name="T5" fmla="*/ 195 h 390"/>
                  <a:gd name="T6" fmla="*/ 345 w 487"/>
                  <a:gd name="T7" fmla="*/ 195 h 390"/>
                  <a:gd name="T8" fmla="*/ 292 w 487"/>
                  <a:gd name="T9" fmla="*/ 150 h 390"/>
                  <a:gd name="T10" fmla="*/ 274 w 487"/>
                  <a:gd name="T11" fmla="*/ 150 h 390"/>
                  <a:gd name="T12" fmla="*/ 194 w 487"/>
                  <a:gd name="T13" fmla="*/ 266 h 390"/>
                  <a:gd name="T14" fmla="*/ 177 w 487"/>
                  <a:gd name="T15" fmla="*/ 266 h 390"/>
                  <a:gd name="T16" fmla="*/ 141 w 487"/>
                  <a:gd name="T17" fmla="*/ 239 h 390"/>
                  <a:gd name="T18" fmla="*/ 123 w 487"/>
                  <a:gd name="T19" fmla="*/ 239 h 390"/>
                  <a:gd name="T20" fmla="*/ 8 w 487"/>
                  <a:gd name="T21" fmla="*/ 381 h 390"/>
                  <a:gd name="T22" fmla="*/ 8 w 487"/>
                  <a:gd name="T23" fmla="*/ 389 h 390"/>
                  <a:gd name="T24" fmla="*/ 486 w 487"/>
                  <a:gd name="T25" fmla="*/ 389 h 390"/>
                  <a:gd name="T26" fmla="*/ 486 w 487"/>
                  <a:gd name="T27" fmla="*/ 9 h 390"/>
                  <a:gd name="T28" fmla="*/ 478 w 487"/>
                  <a:gd name="T29" fmla="*/ 9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7" h="390">
                    <a:moveTo>
                      <a:pt x="478" y="9"/>
                    </a:moveTo>
                    <a:lnTo>
                      <a:pt x="478" y="9"/>
                    </a:lnTo>
                    <a:cubicBezTo>
                      <a:pt x="372" y="195"/>
                      <a:pt x="372" y="195"/>
                      <a:pt x="372" y="195"/>
                    </a:cubicBezTo>
                    <a:cubicBezTo>
                      <a:pt x="363" y="204"/>
                      <a:pt x="354" y="204"/>
                      <a:pt x="345" y="195"/>
                    </a:cubicBezTo>
                    <a:cubicBezTo>
                      <a:pt x="292" y="150"/>
                      <a:pt x="292" y="150"/>
                      <a:pt x="292" y="150"/>
                    </a:cubicBezTo>
                    <a:cubicBezTo>
                      <a:pt x="283" y="141"/>
                      <a:pt x="283" y="141"/>
                      <a:pt x="274" y="150"/>
                    </a:cubicBezTo>
                    <a:cubicBezTo>
                      <a:pt x="194" y="266"/>
                      <a:pt x="194" y="266"/>
                      <a:pt x="194" y="266"/>
                    </a:cubicBezTo>
                    <a:cubicBezTo>
                      <a:pt x="194" y="275"/>
                      <a:pt x="186" y="275"/>
                      <a:pt x="177" y="266"/>
                    </a:cubicBezTo>
                    <a:cubicBezTo>
                      <a:pt x="141" y="239"/>
                      <a:pt x="141" y="239"/>
                      <a:pt x="141" y="239"/>
                    </a:cubicBezTo>
                    <a:cubicBezTo>
                      <a:pt x="132" y="230"/>
                      <a:pt x="123" y="230"/>
                      <a:pt x="123" y="239"/>
                    </a:cubicBezTo>
                    <a:cubicBezTo>
                      <a:pt x="8" y="381"/>
                      <a:pt x="8" y="381"/>
                      <a:pt x="8" y="381"/>
                    </a:cubicBezTo>
                    <a:cubicBezTo>
                      <a:pt x="0" y="389"/>
                      <a:pt x="0" y="389"/>
                      <a:pt x="8" y="389"/>
                    </a:cubicBezTo>
                    <a:cubicBezTo>
                      <a:pt x="486" y="389"/>
                      <a:pt x="486" y="389"/>
                      <a:pt x="486" y="389"/>
                    </a:cubicBezTo>
                    <a:cubicBezTo>
                      <a:pt x="486" y="9"/>
                      <a:pt x="486" y="9"/>
                      <a:pt x="486" y="9"/>
                    </a:cubicBezTo>
                    <a:cubicBezTo>
                      <a:pt x="486" y="0"/>
                      <a:pt x="486" y="0"/>
                      <a:pt x="478" y="9"/>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z="1050" dirty="0">
                  <a:solidFill>
                    <a:schemeClr val="bg1">
                      <a:lumMod val="50000"/>
                    </a:schemeClr>
                  </a:solidFill>
                </a:endParaRPr>
              </a:p>
            </p:txBody>
          </p:sp>
        </p:grpSp>
        <p:grpSp>
          <p:nvGrpSpPr>
            <p:cNvPr id="12" name="Group 3"/>
            <p:cNvGrpSpPr/>
            <p:nvPr/>
          </p:nvGrpSpPr>
          <p:grpSpPr>
            <a:xfrm>
              <a:off x="1283602" y="4760389"/>
              <a:ext cx="4981423" cy="1092322"/>
              <a:chOff x="3300034" y="8228741"/>
              <a:chExt cx="7949035" cy="1743058"/>
            </a:xfrm>
          </p:grpSpPr>
          <p:sp>
            <p:nvSpPr>
              <p:cNvPr id="18" name="Oval 48"/>
              <p:cNvSpPr/>
              <p:nvPr/>
            </p:nvSpPr>
            <p:spPr bwMode="auto">
              <a:xfrm>
                <a:off x="3300034" y="8387501"/>
                <a:ext cx="1553227" cy="155363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endParaRPr>
              </a:p>
            </p:txBody>
          </p:sp>
          <p:sp>
            <p:nvSpPr>
              <p:cNvPr id="19" name="TextBox 19"/>
              <p:cNvSpPr txBox="1"/>
              <p:nvPr/>
            </p:nvSpPr>
            <p:spPr>
              <a:xfrm>
                <a:off x="4830581" y="8228741"/>
                <a:ext cx="4966972" cy="883975"/>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Lato Regular"/>
                    <a:cs typeface="Lato Regular"/>
                  </a:rPr>
                  <a:t>加入标题描述</a:t>
                </a:r>
                <a:endParaRPr lang="en-US" altLang="zh-CN" sz="2400" b="1" dirty="0">
                  <a:solidFill>
                    <a:schemeClr val="bg1">
                      <a:lumMod val="50000"/>
                    </a:schemeClr>
                  </a:solidFill>
                  <a:latin typeface="Lato Regular"/>
                  <a:cs typeface="Lato Regular"/>
                </a:endParaRPr>
              </a:p>
            </p:txBody>
          </p:sp>
          <p:sp>
            <p:nvSpPr>
              <p:cNvPr id="20" name="TextBox 20"/>
              <p:cNvSpPr txBox="1"/>
              <p:nvPr/>
            </p:nvSpPr>
            <p:spPr>
              <a:xfrm>
                <a:off x="4810307" y="8930661"/>
                <a:ext cx="6438762" cy="1041138"/>
              </a:xfrm>
              <a:prstGeom prst="rect">
                <a:avLst/>
              </a:prstGeom>
              <a:noFill/>
            </p:spPr>
            <p:txBody>
              <a:bodyPr wrap="square" lIns="219419" tIns="109710" rIns="219419" bIns="109710" rtlCol="0">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AutoShape 124"/>
              <p:cNvSpPr>
                <a:spLocks noChangeAspect="1"/>
              </p:cNvSpPr>
              <p:nvPr/>
            </p:nvSpPr>
            <p:spPr bwMode="auto">
              <a:xfrm flipH="1">
                <a:off x="3733796" y="8872008"/>
                <a:ext cx="773296" cy="630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3"/>
                      <a:pt x="21335" y="310"/>
                    </a:cubicBezTo>
                    <a:cubicBezTo>
                      <a:pt x="21511" y="518"/>
                      <a:pt x="21599" y="760"/>
                      <a:pt x="21599" y="1048"/>
                    </a:cubicBezTo>
                    <a:lnTo>
                      <a:pt x="21599" y="16238"/>
                    </a:lnTo>
                    <a:cubicBezTo>
                      <a:pt x="21599" y="16523"/>
                      <a:pt x="21511" y="16767"/>
                      <a:pt x="21335" y="16969"/>
                    </a:cubicBezTo>
                    <a:cubicBezTo>
                      <a:pt x="21161" y="17173"/>
                      <a:pt x="20943" y="17274"/>
                      <a:pt x="20684" y="17274"/>
                    </a:cubicBezTo>
                    <a:lnTo>
                      <a:pt x="19807" y="17274"/>
                    </a:lnTo>
                    <a:lnTo>
                      <a:pt x="19807" y="17369"/>
                    </a:lnTo>
                    <a:cubicBezTo>
                      <a:pt x="19807" y="17948"/>
                      <a:pt x="19709" y="18498"/>
                      <a:pt x="19513" y="19017"/>
                    </a:cubicBezTo>
                    <a:cubicBezTo>
                      <a:pt x="19317" y="19535"/>
                      <a:pt x="19060" y="19984"/>
                      <a:pt x="18746" y="20361"/>
                    </a:cubicBezTo>
                    <a:cubicBezTo>
                      <a:pt x="18433" y="20738"/>
                      <a:pt x="18051" y="21038"/>
                      <a:pt x="17608" y="21263"/>
                    </a:cubicBezTo>
                    <a:cubicBezTo>
                      <a:pt x="17167" y="21487"/>
                      <a:pt x="16697" y="21599"/>
                      <a:pt x="16197" y="21599"/>
                    </a:cubicBezTo>
                    <a:cubicBezTo>
                      <a:pt x="15705" y="21599"/>
                      <a:pt x="15237" y="21487"/>
                      <a:pt x="14796" y="21263"/>
                    </a:cubicBezTo>
                    <a:cubicBezTo>
                      <a:pt x="14353" y="21038"/>
                      <a:pt x="13973" y="20738"/>
                      <a:pt x="13653" y="20361"/>
                    </a:cubicBezTo>
                    <a:cubicBezTo>
                      <a:pt x="13332" y="19984"/>
                      <a:pt x="13077" y="19535"/>
                      <a:pt x="12886" y="19017"/>
                    </a:cubicBezTo>
                    <a:cubicBezTo>
                      <a:pt x="12695" y="18498"/>
                      <a:pt x="12600" y="17948"/>
                      <a:pt x="12600" y="17369"/>
                    </a:cubicBezTo>
                    <a:lnTo>
                      <a:pt x="12600" y="17274"/>
                    </a:lnTo>
                    <a:lnTo>
                      <a:pt x="9000" y="17274"/>
                    </a:lnTo>
                    <a:lnTo>
                      <a:pt x="9000" y="17369"/>
                    </a:lnTo>
                    <a:cubicBezTo>
                      <a:pt x="9000" y="17948"/>
                      <a:pt x="8904" y="18498"/>
                      <a:pt x="8713" y="19017"/>
                    </a:cubicBezTo>
                    <a:cubicBezTo>
                      <a:pt x="8522" y="19535"/>
                      <a:pt x="8265" y="19984"/>
                      <a:pt x="7946" y="20361"/>
                    </a:cubicBezTo>
                    <a:cubicBezTo>
                      <a:pt x="7628" y="20738"/>
                      <a:pt x="7244" y="21038"/>
                      <a:pt x="6803" y="21263"/>
                    </a:cubicBezTo>
                    <a:cubicBezTo>
                      <a:pt x="6360" y="21487"/>
                      <a:pt x="5894" y="21599"/>
                      <a:pt x="5402" y="21599"/>
                    </a:cubicBezTo>
                    <a:cubicBezTo>
                      <a:pt x="4910" y="21599"/>
                      <a:pt x="4442" y="21487"/>
                      <a:pt x="4004" y="21263"/>
                    </a:cubicBezTo>
                    <a:cubicBezTo>
                      <a:pt x="3558" y="21038"/>
                      <a:pt x="3178" y="20738"/>
                      <a:pt x="2857" y="20361"/>
                    </a:cubicBezTo>
                    <a:cubicBezTo>
                      <a:pt x="2537" y="19984"/>
                      <a:pt x="2282" y="19535"/>
                      <a:pt x="2091" y="19017"/>
                    </a:cubicBezTo>
                    <a:cubicBezTo>
                      <a:pt x="1900" y="18498"/>
                      <a:pt x="1804" y="17948"/>
                      <a:pt x="1804" y="17369"/>
                    </a:cubicBezTo>
                    <a:lnTo>
                      <a:pt x="1804" y="17274"/>
                    </a:lnTo>
                    <a:lnTo>
                      <a:pt x="891" y="17274"/>
                    </a:lnTo>
                    <a:cubicBezTo>
                      <a:pt x="646" y="17274"/>
                      <a:pt x="438" y="17168"/>
                      <a:pt x="262" y="16960"/>
                    </a:cubicBezTo>
                    <a:cubicBezTo>
                      <a:pt x="88" y="16756"/>
                      <a:pt x="0" y="16514"/>
                      <a:pt x="0" y="16238"/>
                    </a:cubicBezTo>
                    <a:lnTo>
                      <a:pt x="0" y="10668"/>
                    </a:lnTo>
                    <a:cubicBezTo>
                      <a:pt x="0" y="10441"/>
                      <a:pt x="26" y="10205"/>
                      <a:pt x="68" y="9960"/>
                    </a:cubicBezTo>
                    <a:cubicBezTo>
                      <a:pt x="117" y="9715"/>
                      <a:pt x="186" y="9474"/>
                      <a:pt x="274" y="9229"/>
                    </a:cubicBezTo>
                    <a:cubicBezTo>
                      <a:pt x="364" y="8984"/>
                      <a:pt x="470" y="8751"/>
                      <a:pt x="592" y="8526"/>
                    </a:cubicBezTo>
                    <a:cubicBezTo>
                      <a:pt x="712" y="8301"/>
                      <a:pt x="837" y="8114"/>
                      <a:pt x="959" y="7964"/>
                    </a:cubicBezTo>
                    <a:lnTo>
                      <a:pt x="3573" y="4906"/>
                    </a:lnTo>
                    <a:cubicBezTo>
                      <a:pt x="3697" y="4759"/>
                      <a:pt x="3857" y="4613"/>
                      <a:pt x="4053" y="4474"/>
                    </a:cubicBezTo>
                    <a:cubicBezTo>
                      <a:pt x="4248" y="4330"/>
                      <a:pt x="4449" y="4209"/>
                      <a:pt x="4657" y="4109"/>
                    </a:cubicBezTo>
                    <a:cubicBezTo>
                      <a:pt x="4863" y="4005"/>
                      <a:pt x="5071" y="3927"/>
                      <a:pt x="5277" y="3867"/>
                    </a:cubicBezTo>
                    <a:cubicBezTo>
                      <a:pt x="5485" y="3806"/>
                      <a:pt x="5686" y="3775"/>
                      <a:pt x="5882" y="3775"/>
                    </a:cubicBezTo>
                    <a:lnTo>
                      <a:pt x="6820" y="3775"/>
                    </a:lnTo>
                    <a:lnTo>
                      <a:pt x="6820" y="1048"/>
                    </a:lnTo>
                    <a:cubicBezTo>
                      <a:pt x="6820" y="760"/>
                      <a:pt x="6908" y="518"/>
                      <a:pt x="7082" y="310"/>
                    </a:cubicBezTo>
                    <a:cubicBezTo>
                      <a:pt x="7258" y="103"/>
                      <a:pt x="7464" y="0"/>
                      <a:pt x="7699" y="0"/>
                    </a:cubicBezTo>
                    <a:lnTo>
                      <a:pt x="20684" y="0"/>
                    </a:lnTo>
                    <a:close/>
                    <a:moveTo>
                      <a:pt x="6791" y="6438"/>
                    </a:moveTo>
                    <a:lnTo>
                      <a:pt x="5877" y="6438"/>
                    </a:lnTo>
                    <a:cubicBezTo>
                      <a:pt x="5799" y="6438"/>
                      <a:pt x="5676" y="6478"/>
                      <a:pt x="5510" y="6550"/>
                    </a:cubicBezTo>
                    <a:cubicBezTo>
                      <a:pt x="5341" y="6625"/>
                      <a:pt x="5223" y="6703"/>
                      <a:pt x="5152" y="6784"/>
                    </a:cubicBezTo>
                    <a:lnTo>
                      <a:pt x="2539" y="9830"/>
                    </a:lnTo>
                    <a:cubicBezTo>
                      <a:pt x="2478" y="9902"/>
                      <a:pt x="2412" y="10040"/>
                      <a:pt x="2351" y="10239"/>
                    </a:cubicBezTo>
                    <a:cubicBezTo>
                      <a:pt x="2289" y="10435"/>
                      <a:pt x="2257" y="10579"/>
                      <a:pt x="2257" y="10671"/>
                    </a:cubicBezTo>
                    <a:lnTo>
                      <a:pt x="2257" y="11527"/>
                    </a:lnTo>
                    <a:lnTo>
                      <a:pt x="6795" y="11527"/>
                    </a:lnTo>
                    <a:lnTo>
                      <a:pt x="6795" y="6438"/>
                    </a:lnTo>
                    <a:close/>
                    <a:moveTo>
                      <a:pt x="5395" y="18942"/>
                    </a:moveTo>
                    <a:cubicBezTo>
                      <a:pt x="5760" y="18942"/>
                      <a:pt x="6075" y="18789"/>
                      <a:pt x="6340" y="18481"/>
                    </a:cubicBezTo>
                    <a:cubicBezTo>
                      <a:pt x="6600" y="18173"/>
                      <a:pt x="6732" y="17804"/>
                      <a:pt x="6732" y="17372"/>
                    </a:cubicBezTo>
                    <a:cubicBezTo>
                      <a:pt x="6732" y="16940"/>
                      <a:pt x="6600" y="16569"/>
                      <a:pt x="6340" y="16252"/>
                    </a:cubicBezTo>
                    <a:cubicBezTo>
                      <a:pt x="6078" y="15944"/>
                      <a:pt x="5762" y="15786"/>
                      <a:pt x="5395" y="15786"/>
                    </a:cubicBezTo>
                    <a:cubicBezTo>
                      <a:pt x="5027" y="15786"/>
                      <a:pt x="4714" y="15941"/>
                      <a:pt x="4444" y="16246"/>
                    </a:cubicBezTo>
                    <a:cubicBezTo>
                      <a:pt x="4180" y="16557"/>
                      <a:pt x="4045" y="16932"/>
                      <a:pt x="4045" y="17372"/>
                    </a:cubicBezTo>
                    <a:cubicBezTo>
                      <a:pt x="4045" y="17804"/>
                      <a:pt x="4180" y="18173"/>
                      <a:pt x="4444" y="18481"/>
                    </a:cubicBezTo>
                    <a:cubicBezTo>
                      <a:pt x="4714" y="18789"/>
                      <a:pt x="5027" y="18942"/>
                      <a:pt x="5395" y="18942"/>
                    </a:cubicBezTo>
                    <a:moveTo>
                      <a:pt x="16195" y="18942"/>
                    </a:moveTo>
                    <a:cubicBezTo>
                      <a:pt x="16560" y="18942"/>
                      <a:pt x="16878" y="18789"/>
                      <a:pt x="17145" y="18481"/>
                    </a:cubicBezTo>
                    <a:cubicBezTo>
                      <a:pt x="17409" y="18173"/>
                      <a:pt x="17544" y="17804"/>
                      <a:pt x="17544" y="17372"/>
                    </a:cubicBezTo>
                    <a:cubicBezTo>
                      <a:pt x="17544" y="16940"/>
                      <a:pt x="17412" y="16569"/>
                      <a:pt x="17150" y="16252"/>
                    </a:cubicBezTo>
                    <a:cubicBezTo>
                      <a:pt x="16890" y="15944"/>
                      <a:pt x="16572" y="15786"/>
                      <a:pt x="16195" y="15786"/>
                    </a:cubicBezTo>
                    <a:cubicBezTo>
                      <a:pt x="15827" y="15786"/>
                      <a:pt x="15514" y="15941"/>
                      <a:pt x="15249" y="16246"/>
                    </a:cubicBezTo>
                    <a:cubicBezTo>
                      <a:pt x="14990" y="16557"/>
                      <a:pt x="14857" y="16932"/>
                      <a:pt x="14857" y="17372"/>
                    </a:cubicBezTo>
                    <a:cubicBezTo>
                      <a:pt x="14857" y="17804"/>
                      <a:pt x="14990" y="18173"/>
                      <a:pt x="15249" y="18481"/>
                    </a:cubicBezTo>
                    <a:cubicBezTo>
                      <a:pt x="15511" y="18789"/>
                      <a:pt x="15825" y="18942"/>
                      <a:pt x="16195" y="18942"/>
                    </a:cubicBezTo>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grpSp>
        <p:grpSp>
          <p:nvGrpSpPr>
            <p:cNvPr id="13" name="Group 4"/>
            <p:cNvGrpSpPr/>
            <p:nvPr/>
          </p:nvGrpSpPr>
          <p:grpSpPr>
            <a:xfrm>
              <a:off x="6862309" y="4784276"/>
              <a:ext cx="4981423" cy="1092322"/>
              <a:chOff x="13144537" y="8206061"/>
              <a:chExt cx="7949035" cy="1743058"/>
            </a:xfrm>
          </p:grpSpPr>
          <p:sp>
            <p:nvSpPr>
              <p:cNvPr id="14" name="Oval 54"/>
              <p:cNvSpPr/>
              <p:nvPr/>
            </p:nvSpPr>
            <p:spPr bwMode="auto">
              <a:xfrm>
                <a:off x="13144537" y="8364819"/>
                <a:ext cx="1553227" cy="155363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dirty="0">
                  <a:solidFill>
                    <a:schemeClr val="bg1">
                      <a:lumMod val="50000"/>
                    </a:schemeClr>
                  </a:solidFill>
                </a:endParaRPr>
              </a:p>
            </p:txBody>
          </p:sp>
          <p:sp>
            <p:nvSpPr>
              <p:cNvPr id="15" name="TextBox 24"/>
              <p:cNvSpPr txBox="1"/>
              <p:nvPr/>
            </p:nvSpPr>
            <p:spPr>
              <a:xfrm>
                <a:off x="14675084" y="8206061"/>
                <a:ext cx="5691126" cy="883975"/>
              </a:xfrm>
              <a:prstGeom prst="rect">
                <a:avLst/>
              </a:prstGeom>
              <a:noFill/>
            </p:spPr>
            <p:txBody>
              <a:bodyPr wrap="square" lIns="182843" tIns="91422" rIns="182843" bIns="91422" rtlCol="0">
                <a:spAutoFit/>
              </a:bodyPr>
              <a:lstStyle/>
              <a:p>
                <a:r>
                  <a:rPr lang="zh-CN" altLang="en-US" sz="2400" b="1" dirty="0">
                    <a:solidFill>
                      <a:schemeClr val="bg1">
                        <a:lumMod val="50000"/>
                      </a:schemeClr>
                    </a:solidFill>
                    <a:latin typeface="Lato Regular"/>
                    <a:cs typeface="Lato Regular"/>
                  </a:rPr>
                  <a:t>加入标题描述</a:t>
                </a:r>
                <a:endParaRPr lang="en-US" altLang="zh-CN" sz="2400" b="1" dirty="0">
                  <a:solidFill>
                    <a:schemeClr val="bg1">
                      <a:lumMod val="50000"/>
                    </a:schemeClr>
                  </a:solidFill>
                  <a:latin typeface="Lato Regular"/>
                  <a:cs typeface="Lato Regular"/>
                </a:endParaRPr>
              </a:p>
            </p:txBody>
          </p:sp>
          <p:sp>
            <p:nvSpPr>
              <p:cNvPr id="16" name="TextBox 25"/>
              <p:cNvSpPr txBox="1"/>
              <p:nvPr/>
            </p:nvSpPr>
            <p:spPr>
              <a:xfrm>
                <a:off x="14654810" y="8907981"/>
                <a:ext cx="6438762" cy="1041138"/>
              </a:xfrm>
              <a:prstGeom prst="rect">
                <a:avLst/>
              </a:prstGeom>
              <a:noFill/>
            </p:spPr>
            <p:txBody>
              <a:bodyPr wrap="square" lIns="219419" tIns="109710" rIns="219419" bIns="109710" rtlCol="0">
                <a:spAutoFit/>
              </a:bodyPr>
              <a:lstStyle/>
              <a:p>
                <a:pPr algn="just">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a:t>
                </a:r>
                <a:endParaRPr lang="zh-CN" altLang="en-US" sz="14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AutoShape 82"/>
              <p:cNvSpPr>
                <a:spLocks/>
              </p:cNvSpPr>
              <p:nvPr/>
            </p:nvSpPr>
            <p:spPr bwMode="auto">
              <a:xfrm>
                <a:off x="13621410" y="8827448"/>
                <a:ext cx="630772" cy="6309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101578" tIns="101578" rIns="101578" bIns="101578" anchor="ctr"/>
              <a:lstStyle/>
              <a:p>
                <a:pPr defTabSz="914195">
                  <a:defRPr/>
                </a:pPr>
                <a:endParaRPr lang="es-ES" sz="3600" dirty="0">
                  <a:solidFill>
                    <a:schemeClr val="bg1">
                      <a:lumMod val="50000"/>
                    </a:schemeClr>
                  </a:solidFill>
                  <a:effectLst>
                    <a:outerShdw blurRad="38100" dist="38100" dir="2700000" algn="tl">
                      <a:srgbClr val="000000"/>
                    </a:outerShdw>
                  </a:effectLst>
                  <a:latin typeface="Gill Sans" charset="0"/>
                  <a:cs typeface="Gill Sans" charset="0"/>
                  <a:sym typeface="Gill Sans" charset="0"/>
                </a:endParaRPr>
              </a:p>
            </p:txBody>
          </p:sp>
        </p:grpSp>
      </p:grpSp>
    </p:spTree>
    <p:extLst>
      <p:ext uri="{BB962C8B-B14F-4D97-AF65-F5344CB8AC3E}">
        <p14:creationId xmlns:p14="http://schemas.microsoft.com/office/powerpoint/2010/main" val="241420887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a:extLst>
              <a:ext uri="{BEBA8EAE-BF5A-486C-A8C5-ECC9F3942E4B}">
                <a14:imgProps xmlns:a14="http://schemas.microsoft.com/office/drawing/2010/main">
                  <a14:imgLayer r:embed="rId3">
                    <a14:imgEffect>
                      <a14:brightnessContrast bright="-5000" contrast="50000"/>
                    </a14:imgEffect>
                  </a14:imgLayer>
                </a14:imgProps>
              </a:ext>
              <a:ext uri="{28A0092B-C50C-407E-A947-70E740481C1C}">
                <a14:useLocalDpi xmlns:a14="http://schemas.microsoft.com/office/drawing/2010/main" val="0"/>
              </a:ext>
            </a:extLst>
          </a:blip>
          <a:stretch>
            <a:fillRect/>
          </a:stretch>
        </p:blipFill>
        <p:spPr>
          <a:xfrm rot="222981">
            <a:off x="8135860" y="-114228"/>
            <a:ext cx="3458875" cy="2450568"/>
          </a:xfrm>
          <a:prstGeom prst="rect">
            <a:avLst/>
          </a:prstGeom>
        </p:spPr>
      </p:pic>
      <p:pic>
        <p:nvPicPr>
          <p:cNvPr id="56" name="图片 55"/>
          <p:cNvPicPr>
            <a:picLocks noChangeAspect="1"/>
          </p:cNvPicPr>
          <p:nvPr/>
        </p:nvPicPr>
        <p:blipFill>
          <a:blip r:embed="rId4" cstate="print">
            <a:extLst>
              <a:ext uri="{BEBA8EAE-BF5A-486C-A8C5-ECC9F3942E4B}">
                <a14:imgProps xmlns:a14="http://schemas.microsoft.com/office/drawing/2010/main">
                  <a14:imgLayer r:embed="rId5">
                    <a14:imgEffect>
                      <a14:sharpenSoften amount="35000"/>
                    </a14:imgEffect>
                    <a14:imgEffect>
                      <a14:brightnessContrast bright="10000" contrast="18000"/>
                    </a14:imgEffect>
                  </a14:imgLayer>
                </a14:imgProps>
              </a:ext>
              <a:ext uri="{28A0092B-C50C-407E-A947-70E740481C1C}">
                <a14:useLocalDpi xmlns:a14="http://schemas.microsoft.com/office/drawing/2010/main" val="0"/>
              </a:ext>
            </a:extLst>
          </a:blip>
          <a:stretch>
            <a:fillRect/>
          </a:stretch>
        </p:blipFill>
        <p:spPr>
          <a:xfrm rot="317615">
            <a:off x="-160333" y="2255114"/>
            <a:ext cx="3039293" cy="4288702"/>
          </a:xfrm>
          <a:prstGeom prst="rect">
            <a:avLst/>
          </a:prstGeom>
        </p:spPr>
      </p:pic>
      <p:pic>
        <p:nvPicPr>
          <p:cNvPr id="57" name="图片 56"/>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300000"/>
                    </a14:imgEffect>
                  </a14:imgLayer>
                </a14:imgProps>
              </a:ext>
              <a:ext uri="{28A0092B-C50C-407E-A947-70E740481C1C}">
                <a14:useLocalDpi xmlns:a14="http://schemas.microsoft.com/office/drawing/2010/main" val="0"/>
              </a:ext>
            </a:extLst>
          </a:blip>
          <a:srcRect/>
          <a:stretch/>
        </p:blipFill>
        <p:spPr>
          <a:xfrm flipH="1">
            <a:off x="8806993" y="1339686"/>
            <a:ext cx="3383420" cy="5788847"/>
          </a:xfrm>
          <a:prstGeom prst="rect">
            <a:avLst/>
          </a:prstGeom>
        </p:spPr>
      </p:pic>
      <p:pic>
        <p:nvPicPr>
          <p:cNvPr id="58" name="图片 57"/>
          <p:cNvPicPr>
            <a:picLocks noChangeAspect="1"/>
          </p:cNvPicPr>
          <p:nvPr/>
        </p:nvPicPr>
        <p:blipFill>
          <a:blip r:embed="rId8">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50" y="12822"/>
            <a:ext cx="12190413" cy="6859587"/>
          </a:xfrm>
          <a:prstGeom prst="rect">
            <a:avLst/>
          </a:prstGeom>
        </p:spPr>
      </p:pic>
      <p:pic>
        <p:nvPicPr>
          <p:cNvPr id="59" name="图片 58"/>
          <p:cNvPicPr>
            <a:picLocks noChangeAspect="1"/>
          </p:cNvPicPr>
          <p:nvPr/>
        </p:nvPicPr>
        <p:blipFill>
          <a:blip r:embed="rId10">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 y="0"/>
            <a:ext cx="5700939" cy="2048775"/>
          </a:xfrm>
          <a:prstGeom prst="rect">
            <a:avLst/>
          </a:prstGeom>
        </p:spPr>
      </p:pic>
      <p:sp>
        <p:nvSpPr>
          <p:cNvPr id="38" name="矩形 37"/>
          <p:cNvSpPr/>
          <p:nvPr/>
        </p:nvSpPr>
        <p:spPr>
          <a:xfrm flipH="1">
            <a:off x="2265355" y="1152341"/>
            <a:ext cx="1863264" cy="160210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文本框 283"/>
          <p:cNvSpPr txBox="1"/>
          <p:nvPr/>
        </p:nvSpPr>
        <p:spPr>
          <a:xfrm>
            <a:off x="2367415" y="1499989"/>
            <a:ext cx="1659144" cy="830997"/>
          </a:xfrm>
          <a:prstGeom prst="rect">
            <a:avLst/>
          </a:prstGeom>
          <a:noFill/>
        </p:spPr>
        <p:txBody>
          <a:bodyPr wrap="square" rtlCol="0">
            <a:spAutoFit/>
          </a:bodyPr>
          <a:lstStyle/>
          <a:p>
            <a:pPr algn="ctr"/>
            <a:r>
              <a:rPr lang="zh-CN" altLang="en-US" sz="4800" b="1" dirty="0">
                <a:solidFill>
                  <a:schemeClr val="bg1"/>
                </a:solidFill>
                <a:latin typeface="微软雅黑" pitchFamily="34" charset="-122"/>
                <a:ea typeface="微软雅黑" pitchFamily="34" charset="-122"/>
              </a:rPr>
              <a:t>目录</a:t>
            </a:r>
            <a:endParaRPr lang="en-US" altLang="zh-CN" sz="4800" dirty="0">
              <a:solidFill>
                <a:schemeClr val="bg1"/>
              </a:solidFill>
              <a:latin typeface="微软雅黑" pitchFamily="34" charset="-122"/>
              <a:ea typeface="微软雅黑" pitchFamily="34" charset="-122"/>
            </a:endParaRPr>
          </a:p>
        </p:txBody>
      </p:sp>
      <p:sp>
        <p:nvSpPr>
          <p:cNvPr id="40" name="TextBox 76"/>
          <p:cNvSpPr txBox="1"/>
          <p:nvPr/>
        </p:nvSpPr>
        <p:spPr>
          <a:xfrm>
            <a:off x="5855776" y="2377148"/>
            <a:ext cx="5032690" cy="461665"/>
          </a:xfrm>
          <a:prstGeom prst="rect">
            <a:avLst/>
          </a:prstGeom>
          <a:noFill/>
        </p:spPr>
        <p:txBody>
          <a:bodyPr wrap="square" rtlCol="0">
            <a:spAutoFit/>
          </a:bodyPr>
          <a:lstStyle/>
          <a:p>
            <a:r>
              <a:rPr lang="zh-CN" altLang="en-US" sz="2400" b="1" dirty="0">
                <a:solidFill>
                  <a:schemeClr val="bg1">
                    <a:lumMod val="50000"/>
                  </a:schemeClr>
                </a:solidFill>
                <a:latin typeface="微软雅黑" pitchFamily="34" charset="-122"/>
                <a:ea typeface="微软雅黑" pitchFamily="34" charset="-122"/>
              </a:rPr>
              <a:t>加入你的标题：</a:t>
            </a:r>
            <a:r>
              <a:rPr lang="zh-CN" altLang="en-US" dirty="0">
                <a:solidFill>
                  <a:schemeClr val="bg1">
                    <a:lumMod val="50000"/>
                  </a:schemeClr>
                </a:solidFill>
                <a:latin typeface="微软雅黑" pitchFamily="34" charset="-122"/>
                <a:ea typeface="微软雅黑" pitchFamily="34" charset="-122"/>
              </a:rPr>
              <a:t>此处添加说明</a:t>
            </a:r>
          </a:p>
        </p:txBody>
      </p:sp>
      <p:sp>
        <p:nvSpPr>
          <p:cNvPr id="41" name="TextBox 77"/>
          <p:cNvSpPr txBox="1"/>
          <p:nvPr/>
        </p:nvSpPr>
        <p:spPr>
          <a:xfrm>
            <a:off x="5841262" y="3143258"/>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sp>
        <p:nvSpPr>
          <p:cNvPr id="42" name="TextBox 78"/>
          <p:cNvSpPr txBox="1"/>
          <p:nvPr/>
        </p:nvSpPr>
        <p:spPr>
          <a:xfrm>
            <a:off x="5857758" y="3911268"/>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sp>
        <p:nvSpPr>
          <p:cNvPr id="43" name="TextBox 79"/>
          <p:cNvSpPr txBox="1"/>
          <p:nvPr/>
        </p:nvSpPr>
        <p:spPr>
          <a:xfrm>
            <a:off x="5843244" y="4673748"/>
            <a:ext cx="5032690" cy="461665"/>
          </a:xfrm>
          <a:prstGeom prst="rect">
            <a:avLst/>
          </a:prstGeom>
          <a:noFill/>
        </p:spPr>
        <p:txBody>
          <a:bodyPr wrap="square" rtlCol="0">
            <a:spAutoFit/>
          </a:bodyPr>
          <a:lstStyle/>
          <a:p>
            <a:pPr lvl="0"/>
            <a:r>
              <a:rPr lang="zh-CN" altLang="en-US" sz="2400" b="1" dirty="0">
                <a:solidFill>
                  <a:srgbClr val="FFFFFF">
                    <a:lumMod val="50000"/>
                  </a:srgbClr>
                </a:solidFill>
                <a:latin typeface="微软雅黑" pitchFamily="34" charset="-122"/>
                <a:ea typeface="微软雅黑" pitchFamily="34" charset="-122"/>
              </a:rPr>
              <a:t>加入你的标题：</a:t>
            </a:r>
            <a:r>
              <a:rPr lang="zh-CN" altLang="en-US" dirty="0">
                <a:solidFill>
                  <a:srgbClr val="FFFFFF">
                    <a:lumMod val="50000"/>
                  </a:srgbClr>
                </a:solidFill>
                <a:latin typeface="微软雅黑" pitchFamily="34" charset="-122"/>
                <a:ea typeface="微软雅黑" pitchFamily="34" charset="-122"/>
              </a:rPr>
              <a:t>此处添加说明</a:t>
            </a:r>
          </a:p>
        </p:txBody>
      </p:sp>
      <p:grpSp>
        <p:nvGrpSpPr>
          <p:cNvPr id="44" name="组合 43"/>
          <p:cNvGrpSpPr/>
          <p:nvPr/>
        </p:nvGrpSpPr>
        <p:grpSpPr>
          <a:xfrm>
            <a:off x="5076820" y="2322220"/>
            <a:ext cx="624684" cy="600549"/>
            <a:chOff x="2215144" y="982844"/>
            <a:chExt cx="1120898" cy="842780"/>
          </a:xfrm>
          <a:solidFill>
            <a:srgbClr val="FF0000"/>
          </a:solidFill>
        </p:grpSpPr>
        <p:sp>
          <p:nvSpPr>
            <p:cNvPr id="45" name="平行四边形 44"/>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6"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7" name="组合 46"/>
          <p:cNvGrpSpPr/>
          <p:nvPr/>
        </p:nvGrpSpPr>
        <p:grpSpPr>
          <a:xfrm>
            <a:off x="5076820" y="3841826"/>
            <a:ext cx="624684" cy="600549"/>
            <a:chOff x="2215144" y="982844"/>
            <a:chExt cx="1120898" cy="842780"/>
          </a:xfrm>
          <a:solidFill>
            <a:srgbClr val="FF0000"/>
          </a:solidFill>
        </p:grpSpPr>
        <p:sp>
          <p:nvSpPr>
            <p:cNvPr id="48" name="平行四边形 47"/>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9"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0" name="组合 49"/>
          <p:cNvGrpSpPr/>
          <p:nvPr/>
        </p:nvGrpSpPr>
        <p:grpSpPr>
          <a:xfrm>
            <a:off x="5078977" y="3073816"/>
            <a:ext cx="624684" cy="600549"/>
            <a:chOff x="2215144" y="982844"/>
            <a:chExt cx="1120898" cy="842780"/>
          </a:xfrm>
          <a:solidFill>
            <a:srgbClr val="FF0000"/>
          </a:solidFill>
        </p:grpSpPr>
        <p:sp>
          <p:nvSpPr>
            <p:cNvPr id="51" name="平行四边形 50"/>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2"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3" name="组合 52"/>
          <p:cNvGrpSpPr/>
          <p:nvPr/>
        </p:nvGrpSpPr>
        <p:grpSpPr>
          <a:xfrm>
            <a:off x="5078977" y="4604306"/>
            <a:ext cx="624684" cy="600549"/>
            <a:chOff x="2215144" y="982844"/>
            <a:chExt cx="1120898" cy="842780"/>
          </a:xfrm>
          <a:solidFill>
            <a:srgbClr val="FF0000"/>
          </a:solidFill>
        </p:grpSpPr>
        <p:sp>
          <p:nvSpPr>
            <p:cNvPr id="54" name="平行四边形 53"/>
            <p:cNvSpPr/>
            <p:nvPr/>
          </p:nvSpPr>
          <p:spPr>
            <a:xfrm>
              <a:off x="2215144" y="982844"/>
              <a:ext cx="1120898" cy="842780"/>
            </a:xfrm>
            <a:prstGeom prst="parallelogram">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5" name="文本框 9"/>
            <p:cNvSpPr txBox="1"/>
            <p:nvPr/>
          </p:nvSpPr>
          <p:spPr>
            <a:xfrm>
              <a:off x="2245058" y="1046848"/>
              <a:ext cx="1066799" cy="734260"/>
            </a:xfrm>
            <a:prstGeom prst="rect">
              <a:avLst/>
            </a:prstGeom>
            <a:grpFill/>
          </p:spPr>
          <p:txBody>
            <a:bodyPr wrap="square" rtlCol="0">
              <a:spAutoFit/>
            </a:bodyPr>
            <a:lstStyle/>
            <a:p>
              <a:pPr algn="ctr"/>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750"/>
                                        <p:tgtEl>
                                          <p:spTgt spid="58"/>
                                        </p:tgtEl>
                                      </p:cBhvr>
                                    </p:animEffect>
                                    <p:anim calcmode="lin" valueType="num">
                                      <p:cBhvr>
                                        <p:cTn id="8" dur="750" fill="hold"/>
                                        <p:tgtEl>
                                          <p:spTgt spid="58"/>
                                        </p:tgtEl>
                                        <p:attrNameLst>
                                          <p:attrName>ppt_x</p:attrName>
                                        </p:attrNameLst>
                                      </p:cBhvr>
                                      <p:tavLst>
                                        <p:tav tm="0">
                                          <p:val>
                                            <p:strVal val="#ppt_x"/>
                                          </p:val>
                                        </p:tav>
                                        <p:tav tm="100000">
                                          <p:val>
                                            <p:strVal val="#ppt_x"/>
                                          </p:val>
                                        </p:tav>
                                      </p:tavLst>
                                    </p:anim>
                                    <p:anim calcmode="lin" valueType="num">
                                      <p:cBhvr>
                                        <p:cTn id="9" dur="75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par>
                                <p:cTn id="14" presetID="22" presetClass="entr" presetSubtype="8" fill="hold"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par>
                                <p:cTn id="17" presetID="42"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600"/>
                                        <p:tgtEl>
                                          <p:spTgt spid="56"/>
                                        </p:tgtEl>
                                      </p:cBhvr>
                                    </p:animEffect>
                                    <p:anim calcmode="lin" valueType="num">
                                      <p:cBhvr>
                                        <p:cTn id="20" dur="600" fill="hold"/>
                                        <p:tgtEl>
                                          <p:spTgt spid="56"/>
                                        </p:tgtEl>
                                        <p:attrNameLst>
                                          <p:attrName>ppt_x</p:attrName>
                                        </p:attrNameLst>
                                      </p:cBhvr>
                                      <p:tavLst>
                                        <p:tav tm="0">
                                          <p:val>
                                            <p:strVal val="#ppt_x"/>
                                          </p:val>
                                        </p:tav>
                                        <p:tav tm="100000">
                                          <p:val>
                                            <p:strVal val="#ppt_x"/>
                                          </p:val>
                                        </p:tav>
                                      </p:tavLst>
                                    </p:anim>
                                    <p:anim calcmode="lin" valueType="num">
                                      <p:cBhvr>
                                        <p:cTn id="21" dur="600" fill="hold"/>
                                        <p:tgtEl>
                                          <p:spTgt spid="56"/>
                                        </p:tgtEl>
                                        <p:attrNameLst>
                                          <p:attrName>ppt_y</p:attrName>
                                        </p:attrNameLst>
                                      </p:cBhvr>
                                      <p:tavLst>
                                        <p:tav tm="0">
                                          <p:val>
                                            <p:strVal val="#ppt_y+.1"/>
                                          </p:val>
                                        </p:tav>
                                        <p:tav tm="100000">
                                          <p:val>
                                            <p:strVal val="#ppt_y"/>
                                          </p:val>
                                        </p:tav>
                                      </p:tavLst>
                                    </p:anim>
                                  </p:childTnLst>
                                </p:cTn>
                              </p:par>
                              <p:par>
                                <p:cTn id="22" presetID="22" presetClass="entr" presetSubtype="1" fill="hold" grpId="0" nodeType="with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up)">
                                      <p:cBhvr>
                                        <p:cTn id="24" dur="500"/>
                                        <p:tgtEl>
                                          <p:spTgt spid="38"/>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1000"/>
                                        <p:tgtEl>
                                          <p:spTgt spid="39"/>
                                        </p:tgtEl>
                                      </p:cBhvr>
                                    </p:animEffect>
                                    <p:anim calcmode="lin" valueType="num">
                                      <p:cBhvr>
                                        <p:cTn id="28" dur="1000" fill="hold"/>
                                        <p:tgtEl>
                                          <p:spTgt spid="39"/>
                                        </p:tgtEl>
                                        <p:attrNameLst>
                                          <p:attrName>ppt_x</p:attrName>
                                        </p:attrNameLst>
                                      </p:cBhvr>
                                      <p:tavLst>
                                        <p:tav tm="0">
                                          <p:val>
                                            <p:strVal val="#ppt_x"/>
                                          </p:val>
                                        </p:tav>
                                        <p:tav tm="100000">
                                          <p:val>
                                            <p:strVal val="#ppt_x"/>
                                          </p:val>
                                        </p:tav>
                                      </p:tavLst>
                                    </p:anim>
                                    <p:anim calcmode="lin" valueType="num">
                                      <p:cBhvr>
                                        <p:cTn id="29" dur="10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1750"/>
                            </p:stCondLst>
                            <p:childTnLst>
                              <p:par>
                                <p:cTn id="31" presetID="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additive="base">
                                        <p:cTn id="33" dur="750" fill="hold"/>
                                        <p:tgtEl>
                                          <p:spTgt spid="44"/>
                                        </p:tgtEl>
                                        <p:attrNameLst>
                                          <p:attrName>ppt_x</p:attrName>
                                        </p:attrNameLst>
                                      </p:cBhvr>
                                      <p:tavLst>
                                        <p:tav tm="0">
                                          <p:val>
                                            <p:strVal val="0-#ppt_w/2"/>
                                          </p:val>
                                        </p:tav>
                                        <p:tav tm="100000">
                                          <p:val>
                                            <p:strVal val="#ppt_x"/>
                                          </p:val>
                                        </p:tav>
                                      </p:tavLst>
                                    </p:anim>
                                    <p:anim calcmode="lin" valueType="num">
                                      <p:cBhvr additive="base">
                                        <p:cTn id="34" dur="750" fill="hold"/>
                                        <p:tgtEl>
                                          <p:spTgt spid="44"/>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750" fill="hold"/>
                                        <p:tgtEl>
                                          <p:spTgt spid="47"/>
                                        </p:tgtEl>
                                        <p:attrNameLst>
                                          <p:attrName>ppt_x</p:attrName>
                                        </p:attrNameLst>
                                      </p:cBhvr>
                                      <p:tavLst>
                                        <p:tav tm="0">
                                          <p:val>
                                            <p:strVal val="0-#ppt_w/2"/>
                                          </p:val>
                                        </p:tav>
                                        <p:tav tm="100000">
                                          <p:val>
                                            <p:strVal val="#ppt_x"/>
                                          </p:val>
                                        </p:tav>
                                      </p:tavLst>
                                    </p:anim>
                                    <p:anim calcmode="lin" valueType="num">
                                      <p:cBhvr additive="base">
                                        <p:cTn id="38" dur="750" fill="hold"/>
                                        <p:tgtEl>
                                          <p:spTgt spid="47"/>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additive="base">
                                        <p:cTn id="41" dur="750" fill="hold"/>
                                        <p:tgtEl>
                                          <p:spTgt spid="50"/>
                                        </p:tgtEl>
                                        <p:attrNameLst>
                                          <p:attrName>ppt_x</p:attrName>
                                        </p:attrNameLst>
                                      </p:cBhvr>
                                      <p:tavLst>
                                        <p:tav tm="0">
                                          <p:val>
                                            <p:strVal val="0-#ppt_w/2"/>
                                          </p:val>
                                        </p:tav>
                                        <p:tav tm="100000">
                                          <p:val>
                                            <p:strVal val="#ppt_x"/>
                                          </p:val>
                                        </p:tav>
                                      </p:tavLst>
                                    </p:anim>
                                    <p:anim calcmode="lin" valueType="num">
                                      <p:cBhvr additive="base">
                                        <p:cTn id="42" dur="750" fill="hold"/>
                                        <p:tgtEl>
                                          <p:spTgt spid="50"/>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additive="base">
                                        <p:cTn id="45" dur="750" fill="hold"/>
                                        <p:tgtEl>
                                          <p:spTgt spid="53"/>
                                        </p:tgtEl>
                                        <p:attrNameLst>
                                          <p:attrName>ppt_x</p:attrName>
                                        </p:attrNameLst>
                                      </p:cBhvr>
                                      <p:tavLst>
                                        <p:tav tm="0">
                                          <p:val>
                                            <p:strVal val="0-#ppt_w/2"/>
                                          </p:val>
                                        </p:tav>
                                        <p:tav tm="100000">
                                          <p:val>
                                            <p:strVal val="#ppt_x"/>
                                          </p:val>
                                        </p:tav>
                                      </p:tavLst>
                                    </p:anim>
                                    <p:anim calcmode="lin" valueType="num">
                                      <p:cBhvr additive="base">
                                        <p:cTn id="46" dur="750" fill="hold"/>
                                        <p:tgtEl>
                                          <p:spTgt spid="53"/>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10" presetClass="entr" presetSubtype="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1000"/>
                                        <p:tgtEl>
                                          <p:spTgt spid="4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000"/>
                                        <p:tgtEl>
                                          <p:spTgt spid="41"/>
                                        </p:tgtEl>
                                      </p:cBhvr>
                                    </p:animEffect>
                                  </p:childTnLst>
                                </p:cTn>
                              </p:par>
                              <p:par>
                                <p:cTn id="54" presetID="26" presetClass="emph" presetSubtype="0" fill="hold" grpId="1" nodeType="withEffect">
                                  <p:stCondLst>
                                    <p:cond delay="0"/>
                                  </p:stCondLst>
                                  <p:childTnLst>
                                    <p:animEffect transition="out" filter="fade">
                                      <p:cBhvr>
                                        <p:cTn id="55" dur="750" tmFilter="0, 0; .2, .5; .8, .5; 1, 0"/>
                                        <p:tgtEl>
                                          <p:spTgt spid="40"/>
                                        </p:tgtEl>
                                      </p:cBhvr>
                                    </p:animEffect>
                                    <p:animScale>
                                      <p:cBhvr>
                                        <p:cTn id="56" dur="375" autoRev="1" fill="hold"/>
                                        <p:tgtEl>
                                          <p:spTgt spid="40"/>
                                        </p:tgtEl>
                                      </p:cBhvr>
                                      <p:by x="105000" y="105000"/>
                                    </p:animScale>
                                  </p:childTnLst>
                                </p:cTn>
                              </p:par>
                              <p:par>
                                <p:cTn id="57" presetID="26" presetClass="emph" presetSubtype="0" fill="hold" grpId="1" nodeType="withEffect">
                                  <p:stCondLst>
                                    <p:cond delay="0"/>
                                  </p:stCondLst>
                                  <p:childTnLst>
                                    <p:animEffect transition="out" filter="fade">
                                      <p:cBhvr>
                                        <p:cTn id="58" dur="750" tmFilter="0, 0; .2, .5; .8, .5; 1, 0"/>
                                        <p:tgtEl>
                                          <p:spTgt spid="41"/>
                                        </p:tgtEl>
                                      </p:cBhvr>
                                    </p:animEffect>
                                    <p:animScale>
                                      <p:cBhvr>
                                        <p:cTn id="59" dur="375" autoRev="1" fill="hold"/>
                                        <p:tgtEl>
                                          <p:spTgt spid="41"/>
                                        </p:tgtEl>
                                      </p:cBhvr>
                                      <p:by x="105000" y="105000"/>
                                    </p:animScale>
                                  </p:childTnLst>
                                </p:cTn>
                              </p:par>
                              <p:par>
                                <p:cTn id="60" presetID="10" presetClass="entr" presetSubtype="0"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1000"/>
                                        <p:tgtEl>
                                          <p:spTgt spid="43"/>
                                        </p:tgtEl>
                                      </p:cBhvr>
                                    </p:animEffect>
                                  </p:childTnLst>
                                </p:cTn>
                              </p:par>
                              <p:par>
                                <p:cTn id="66" presetID="26" presetClass="emph" presetSubtype="0" fill="hold" grpId="1" nodeType="withEffect">
                                  <p:stCondLst>
                                    <p:cond delay="0"/>
                                  </p:stCondLst>
                                  <p:childTnLst>
                                    <p:animEffect transition="out" filter="fade">
                                      <p:cBhvr>
                                        <p:cTn id="67" dur="750" tmFilter="0, 0; .2, .5; .8, .5; 1, 0"/>
                                        <p:tgtEl>
                                          <p:spTgt spid="42"/>
                                        </p:tgtEl>
                                      </p:cBhvr>
                                    </p:animEffect>
                                    <p:animScale>
                                      <p:cBhvr>
                                        <p:cTn id="68" dur="375" autoRev="1" fill="hold"/>
                                        <p:tgtEl>
                                          <p:spTgt spid="42"/>
                                        </p:tgtEl>
                                      </p:cBhvr>
                                      <p:by x="105000" y="105000"/>
                                    </p:animScale>
                                  </p:childTnLst>
                                </p:cTn>
                              </p:par>
                              <p:par>
                                <p:cTn id="69" presetID="26" presetClass="emph" presetSubtype="0" fill="hold" grpId="1" nodeType="withEffect">
                                  <p:stCondLst>
                                    <p:cond delay="0"/>
                                  </p:stCondLst>
                                  <p:childTnLst>
                                    <p:animEffect transition="out" filter="fade">
                                      <p:cBhvr>
                                        <p:cTn id="70" dur="750" tmFilter="0, 0; .2, .5; .8, .5; 1, 0"/>
                                        <p:tgtEl>
                                          <p:spTgt spid="43"/>
                                        </p:tgtEl>
                                      </p:cBhvr>
                                    </p:animEffect>
                                    <p:animScale>
                                      <p:cBhvr>
                                        <p:cTn id="71" dur="375" autoRev="1" fill="hold"/>
                                        <p:tgtEl>
                                          <p:spTgt spid="43"/>
                                        </p:tgtEl>
                                      </p:cBhvr>
                                      <p:by x="105000" y="105000"/>
                                    </p:animScale>
                                  </p:childTnLst>
                                </p:cTn>
                              </p:par>
                              <p:par>
                                <p:cTn id="72" presetID="2" presetClass="entr" presetSubtype="12" fill="hold" nodeType="withEffect">
                                  <p:stCondLst>
                                    <p:cond delay="0"/>
                                  </p:stCondLst>
                                  <p:childTnLst>
                                    <p:set>
                                      <p:cBhvr>
                                        <p:cTn id="73" dur="1" fill="hold">
                                          <p:stCondLst>
                                            <p:cond delay="0"/>
                                          </p:stCondLst>
                                        </p:cTn>
                                        <p:tgtEl>
                                          <p:spTgt spid="60"/>
                                        </p:tgtEl>
                                        <p:attrNameLst>
                                          <p:attrName>style.visibility</p:attrName>
                                        </p:attrNameLst>
                                      </p:cBhvr>
                                      <p:to>
                                        <p:strVal val="visible"/>
                                      </p:to>
                                    </p:set>
                                    <p:anim calcmode="lin" valueType="num">
                                      <p:cBhvr additive="base">
                                        <p:cTn id="74" dur="500" fill="hold"/>
                                        <p:tgtEl>
                                          <p:spTgt spid="60"/>
                                        </p:tgtEl>
                                        <p:attrNameLst>
                                          <p:attrName>ppt_x</p:attrName>
                                        </p:attrNameLst>
                                      </p:cBhvr>
                                      <p:tavLst>
                                        <p:tav tm="0">
                                          <p:val>
                                            <p:strVal val="0-#ppt_w/2"/>
                                          </p:val>
                                        </p:tav>
                                        <p:tav tm="100000">
                                          <p:val>
                                            <p:strVal val="#ppt_x"/>
                                          </p:val>
                                        </p:tav>
                                      </p:tavLst>
                                    </p:anim>
                                    <p:anim calcmode="lin" valueType="num">
                                      <p:cBhvr additive="base">
                                        <p:cTn id="75"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0" grpId="1"/>
      <p:bldP spid="41" grpId="0"/>
      <p:bldP spid="41" grpId="1"/>
      <p:bldP spid="42" grpId="0"/>
      <p:bldP spid="42" grpId="1"/>
      <p:bldP spid="43" grpId="0"/>
      <p:bldP spid="4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BEBA8EAE-BF5A-486C-A8C5-ECC9F3942E4B}">
                <a14:imgProps xmlns:a14="http://schemas.microsoft.com/office/drawing/2010/main">
                  <a14:imgLayer r:embed="rId4">
                    <a14:imgEffect>
                      <a14:brightnessContrast bright="-5000" contrast="50000"/>
                    </a14:imgEffect>
                  </a14:imgLayer>
                </a14:imgProps>
              </a:ext>
              <a:ext uri="{28A0092B-C50C-407E-A947-70E740481C1C}">
                <a14:useLocalDpi xmlns:a14="http://schemas.microsoft.com/office/drawing/2010/main" val="0"/>
              </a:ext>
            </a:extLst>
          </a:blip>
          <a:stretch>
            <a:fillRect/>
          </a:stretch>
        </p:blipFill>
        <p:spPr>
          <a:xfrm rot="222981">
            <a:off x="8135860" y="-114228"/>
            <a:ext cx="3458875" cy="2450568"/>
          </a:xfrm>
          <a:prstGeom prst="rect">
            <a:avLst/>
          </a:prstGeom>
        </p:spPr>
      </p:pic>
      <p:pic>
        <p:nvPicPr>
          <p:cNvPr id="18" name="图片 17"/>
          <p:cNvPicPr>
            <a:picLocks noChangeAspect="1"/>
          </p:cNvPicPr>
          <p:nvPr/>
        </p:nvPicPr>
        <p:blipFill>
          <a:blip r:embed="rId5" cstate="print">
            <a:extLst>
              <a:ext uri="{BEBA8EAE-BF5A-486C-A8C5-ECC9F3942E4B}">
                <a14:imgProps xmlns:a14="http://schemas.microsoft.com/office/drawing/2010/main">
                  <a14:imgLayer r:embed="rId6">
                    <a14:imgEffect>
                      <a14:sharpenSoften amount="35000"/>
                    </a14:imgEffect>
                    <a14:imgEffect>
                      <a14:brightnessContrast bright="10000" contrast="18000"/>
                    </a14:imgEffect>
                  </a14:imgLayer>
                </a14:imgProps>
              </a:ext>
              <a:ext uri="{28A0092B-C50C-407E-A947-70E740481C1C}">
                <a14:useLocalDpi xmlns:a14="http://schemas.microsoft.com/office/drawing/2010/main" val="0"/>
              </a:ext>
            </a:extLst>
          </a:blip>
          <a:stretch>
            <a:fillRect/>
          </a:stretch>
        </p:blipFill>
        <p:spPr>
          <a:xfrm rot="317615">
            <a:off x="-160333" y="2255114"/>
            <a:ext cx="3039293" cy="4288702"/>
          </a:xfrm>
          <a:prstGeom prst="rect">
            <a:avLst/>
          </a:prstGeom>
        </p:spPr>
      </p:pic>
      <p:pic>
        <p:nvPicPr>
          <p:cNvPr id="19" name="图片 18"/>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val="0"/>
              </a:ext>
            </a:extLst>
          </a:blip>
          <a:srcRect/>
          <a:stretch/>
        </p:blipFill>
        <p:spPr>
          <a:xfrm flipH="1">
            <a:off x="8806993" y="1339686"/>
            <a:ext cx="3383420" cy="5788847"/>
          </a:xfrm>
          <a:prstGeom prst="rect">
            <a:avLst/>
          </a:prstGeom>
        </p:spPr>
      </p:pic>
      <p:pic>
        <p:nvPicPr>
          <p:cNvPr id="20" name="图片 19"/>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50" y="12822"/>
            <a:ext cx="12190413" cy="6859587"/>
          </a:xfrm>
          <a:prstGeom prst="rect">
            <a:avLst/>
          </a:prstGeom>
        </p:spPr>
      </p:pic>
      <p:pic>
        <p:nvPicPr>
          <p:cNvPr id="21" name="图片 20"/>
          <p:cNvPicPr>
            <a:picLocks noChangeAspect="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 y="0"/>
            <a:ext cx="5700939" cy="2048775"/>
          </a:xfrm>
          <a:prstGeom prst="rect">
            <a:avLst/>
          </a:prstGeom>
        </p:spPr>
      </p:pic>
      <p:sp>
        <p:nvSpPr>
          <p:cNvPr id="72" name="标题 1"/>
          <p:cNvSpPr txBox="1">
            <a:spLocks/>
          </p:cNvSpPr>
          <p:nvPr/>
        </p:nvSpPr>
        <p:spPr>
          <a:xfrm>
            <a:off x="2603759" y="312613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FF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426805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4065054"/>
            <a:ext cx="5157683" cy="0"/>
          </a:xfrm>
          <a:prstGeom prst="line">
            <a:avLst/>
          </a:prstGeom>
          <a:ln w="31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648143"/>
            <a:ext cx="1255419" cy="1198796"/>
            <a:chOff x="5034786" y="1937792"/>
            <a:chExt cx="1060738" cy="780147"/>
          </a:xfrm>
          <a:solidFill>
            <a:srgbClr val="FF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04</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8681740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42"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600"/>
                                        <p:tgtEl>
                                          <p:spTgt spid="18"/>
                                        </p:tgtEl>
                                      </p:cBhvr>
                                    </p:animEffect>
                                    <p:anim calcmode="lin" valueType="num">
                                      <p:cBhvr>
                                        <p:cTn id="20" dur="600" fill="hold"/>
                                        <p:tgtEl>
                                          <p:spTgt spid="18"/>
                                        </p:tgtEl>
                                        <p:attrNameLst>
                                          <p:attrName>ppt_x</p:attrName>
                                        </p:attrNameLst>
                                      </p:cBhvr>
                                      <p:tavLst>
                                        <p:tav tm="0">
                                          <p:val>
                                            <p:strVal val="#ppt_x"/>
                                          </p:val>
                                        </p:tav>
                                        <p:tav tm="100000">
                                          <p:val>
                                            <p:strVal val="#ppt_x"/>
                                          </p:val>
                                        </p:tav>
                                      </p:tavLst>
                                    </p:anim>
                                    <p:anim calcmode="lin" valueType="num">
                                      <p:cBhvr>
                                        <p:cTn id="21" dur="6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par>
                                <p:cTn id="44" presetID="2" presetClass="entr" presetSubtype="12"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136959" y="2102562"/>
            <a:ext cx="5307980" cy="4132733"/>
            <a:chOff x="4572000" y="1143694"/>
            <a:chExt cx="4032448" cy="3139618"/>
          </a:xfrm>
        </p:grpSpPr>
        <p:grpSp>
          <p:nvGrpSpPr>
            <p:cNvPr id="37" name="组合 36"/>
            <p:cNvGrpSpPr/>
            <p:nvPr/>
          </p:nvGrpSpPr>
          <p:grpSpPr>
            <a:xfrm>
              <a:off x="4572000" y="1143694"/>
              <a:ext cx="4032448" cy="635968"/>
              <a:chOff x="4572000" y="1143694"/>
              <a:chExt cx="4032448" cy="635968"/>
            </a:xfrm>
          </p:grpSpPr>
          <p:grpSp>
            <p:nvGrpSpPr>
              <p:cNvPr id="38" name="组合 37"/>
              <p:cNvGrpSpPr/>
              <p:nvPr/>
            </p:nvGrpSpPr>
            <p:grpSpPr>
              <a:xfrm>
                <a:off x="4572000" y="1143694"/>
                <a:ext cx="4032448" cy="432048"/>
                <a:chOff x="3369714" y="1434210"/>
                <a:chExt cx="4032448" cy="432048"/>
              </a:xfrm>
            </p:grpSpPr>
            <p:sp>
              <p:nvSpPr>
                <p:cNvPr id="42" name="矩形 1"/>
                <p:cNvSpPr/>
                <p:nvPr/>
              </p:nvSpPr>
              <p:spPr>
                <a:xfrm>
                  <a:off x="3369714" y="1434210"/>
                  <a:ext cx="4032448" cy="432048"/>
                </a:xfrm>
                <a:prstGeom prst="rect">
                  <a:avLst/>
                </a:prstGeom>
                <a:noFill/>
                <a:ln w="952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43" name="TextBox 54"/>
                <p:cNvSpPr txBox="1"/>
                <p:nvPr/>
              </p:nvSpPr>
              <p:spPr>
                <a:xfrm>
                  <a:off x="4699812" y="1554072"/>
                  <a:ext cx="2558334" cy="210435"/>
                </a:xfrm>
                <a:prstGeom prst="rect">
                  <a:avLst/>
                </a:prstGeom>
                <a:noFill/>
                <a:ln>
                  <a:noFill/>
                </a:ln>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点击输入言简意赅的说明分项内容。</a:t>
                  </a:r>
                </a:p>
              </p:txBody>
            </p:sp>
          </p:grpSp>
          <p:grpSp>
            <p:nvGrpSpPr>
              <p:cNvPr id="39" name="组合 38"/>
              <p:cNvGrpSpPr/>
              <p:nvPr/>
            </p:nvGrpSpPr>
            <p:grpSpPr>
              <a:xfrm>
                <a:off x="4667903" y="1148220"/>
                <a:ext cx="1199222" cy="631442"/>
                <a:chOff x="1331539" y="2677258"/>
                <a:chExt cx="1199222" cy="631442"/>
              </a:xfrm>
            </p:grpSpPr>
            <p:sp>
              <p:nvSpPr>
                <p:cNvPr id="40" name="五边形 56"/>
                <p:cNvSpPr/>
                <p:nvPr/>
              </p:nvSpPr>
              <p:spPr>
                <a:xfrm rot="5400000">
                  <a:off x="1615429" y="2393368"/>
                  <a:ext cx="631442" cy="1199222"/>
                </a:xfrm>
                <a:prstGeom prst="homePlate">
                  <a:avLst>
                    <a:gd name="adj" fmla="val 29001"/>
                  </a:avLst>
                </a:prstGeom>
                <a:solidFill>
                  <a:srgbClr val="FF000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41" name="TextBox 57"/>
                <p:cNvSpPr txBox="1"/>
                <p:nvPr/>
              </p:nvSpPr>
              <p:spPr>
                <a:xfrm>
                  <a:off x="1407281" y="2771064"/>
                  <a:ext cx="1036586" cy="30396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kern="0" spc="300" dirty="0">
                      <a:solidFill>
                        <a:prstClr val="white"/>
                      </a:solidFill>
                      <a:latin typeface="微软雅黑" pitchFamily="34" charset="-122"/>
                      <a:ea typeface="微软雅黑" pitchFamily="34" charset="-122"/>
                    </a:rPr>
                    <a:t>加入标题</a:t>
                  </a:r>
                  <a:endParaRPr kumimoji="0" lang="zh-CN" altLang="en-US" sz="2000" b="1" i="0" u="none" strike="noStrike" kern="0" cap="none" spc="300" normalizeH="0" baseline="0" noProof="0" dirty="0">
                    <a:ln>
                      <a:noFill/>
                    </a:ln>
                    <a:solidFill>
                      <a:prstClr val="white"/>
                    </a:solidFill>
                    <a:effectLst/>
                    <a:uLnTx/>
                    <a:uFillTx/>
                    <a:latin typeface="微软雅黑" pitchFamily="34" charset="-122"/>
                    <a:ea typeface="微软雅黑" pitchFamily="34" charset="-122"/>
                  </a:endParaRPr>
                </a:p>
              </p:txBody>
            </p:sp>
          </p:grpSp>
        </p:grpSp>
        <p:grpSp>
          <p:nvGrpSpPr>
            <p:cNvPr id="44" name="组合 43"/>
            <p:cNvGrpSpPr/>
            <p:nvPr/>
          </p:nvGrpSpPr>
          <p:grpSpPr>
            <a:xfrm>
              <a:off x="4572000" y="1982770"/>
              <a:ext cx="4032448" cy="631442"/>
              <a:chOff x="4572000" y="1148220"/>
              <a:chExt cx="4032448" cy="631442"/>
            </a:xfrm>
          </p:grpSpPr>
          <p:grpSp>
            <p:nvGrpSpPr>
              <p:cNvPr id="45" name="组合 44"/>
              <p:cNvGrpSpPr/>
              <p:nvPr/>
            </p:nvGrpSpPr>
            <p:grpSpPr>
              <a:xfrm>
                <a:off x="4572000" y="1165225"/>
                <a:ext cx="4032448" cy="432048"/>
                <a:chOff x="3369714" y="1455741"/>
                <a:chExt cx="4032448" cy="432048"/>
              </a:xfrm>
            </p:grpSpPr>
            <p:sp>
              <p:nvSpPr>
                <p:cNvPr id="49" name="矩形 1"/>
                <p:cNvSpPr/>
                <p:nvPr/>
              </p:nvSpPr>
              <p:spPr>
                <a:xfrm>
                  <a:off x="3369714" y="1455741"/>
                  <a:ext cx="4032448" cy="432048"/>
                </a:xfrm>
                <a:prstGeom prst="rect">
                  <a:avLst/>
                </a:prstGeom>
                <a:noFill/>
                <a:ln w="952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50" name="TextBox 64"/>
                <p:cNvSpPr txBox="1"/>
                <p:nvPr/>
              </p:nvSpPr>
              <p:spPr>
                <a:xfrm>
                  <a:off x="4699812" y="1532542"/>
                  <a:ext cx="2558334" cy="210435"/>
                </a:xfrm>
                <a:prstGeom prst="rect">
                  <a:avLst/>
                </a:prstGeom>
                <a:noFill/>
                <a:ln>
                  <a:noFill/>
                </a:ln>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点击输入言简意赅的说明分项内容。</a:t>
                  </a:r>
                </a:p>
              </p:txBody>
            </p:sp>
          </p:grpSp>
          <p:grpSp>
            <p:nvGrpSpPr>
              <p:cNvPr id="46" name="组合 45"/>
              <p:cNvGrpSpPr/>
              <p:nvPr/>
            </p:nvGrpSpPr>
            <p:grpSpPr>
              <a:xfrm>
                <a:off x="4667903" y="1148220"/>
                <a:ext cx="1199222" cy="631442"/>
                <a:chOff x="1331539" y="2677258"/>
                <a:chExt cx="1199222" cy="631442"/>
              </a:xfrm>
            </p:grpSpPr>
            <p:sp>
              <p:nvSpPr>
                <p:cNvPr id="47" name="五边形 61"/>
                <p:cNvSpPr/>
                <p:nvPr/>
              </p:nvSpPr>
              <p:spPr>
                <a:xfrm rot="5400000">
                  <a:off x="1615429" y="2393368"/>
                  <a:ext cx="631442" cy="1199222"/>
                </a:xfrm>
                <a:prstGeom prst="homePlate">
                  <a:avLst>
                    <a:gd name="adj" fmla="val 29001"/>
                  </a:avLst>
                </a:prstGeom>
                <a:solidFill>
                  <a:srgbClr val="FF000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48" name="TextBox 62"/>
                <p:cNvSpPr txBox="1"/>
                <p:nvPr/>
              </p:nvSpPr>
              <p:spPr>
                <a:xfrm>
                  <a:off x="1407281" y="2771064"/>
                  <a:ext cx="1036586" cy="303962"/>
                </a:xfrm>
                <a:prstGeom prst="rect">
                  <a:avLst/>
                </a:prstGeom>
                <a:noFill/>
              </p:spPr>
              <p:txBody>
                <a:bodyPr wrap="none" rtlCol="0">
                  <a:spAutoFit/>
                </a:bodyPr>
                <a:lstStyle/>
                <a:p>
                  <a:pPr lvl="0">
                    <a:defRPr/>
                  </a:pPr>
                  <a:r>
                    <a:rPr lang="zh-CN" altLang="en-US" sz="2000" b="1" kern="0" spc="300" dirty="0">
                      <a:solidFill>
                        <a:prstClr val="white"/>
                      </a:solidFill>
                      <a:latin typeface="微软雅黑" pitchFamily="34" charset="-122"/>
                      <a:ea typeface="微软雅黑" pitchFamily="34" charset="-122"/>
                    </a:rPr>
                    <a:t>加入标题</a:t>
                  </a:r>
                </a:p>
              </p:txBody>
            </p:sp>
          </p:grpSp>
        </p:grpSp>
        <p:grpSp>
          <p:nvGrpSpPr>
            <p:cNvPr id="51" name="组合 50"/>
            <p:cNvGrpSpPr/>
            <p:nvPr/>
          </p:nvGrpSpPr>
          <p:grpSpPr>
            <a:xfrm>
              <a:off x="4572000" y="2817320"/>
              <a:ext cx="4032448" cy="631442"/>
              <a:chOff x="4572000" y="1148220"/>
              <a:chExt cx="4032448" cy="631442"/>
            </a:xfrm>
          </p:grpSpPr>
          <p:grpSp>
            <p:nvGrpSpPr>
              <p:cNvPr id="52" name="组合 51"/>
              <p:cNvGrpSpPr/>
              <p:nvPr/>
            </p:nvGrpSpPr>
            <p:grpSpPr>
              <a:xfrm>
                <a:off x="4572000" y="1165225"/>
                <a:ext cx="4032448" cy="432048"/>
                <a:chOff x="3369714" y="1455741"/>
                <a:chExt cx="4032448" cy="432048"/>
              </a:xfrm>
            </p:grpSpPr>
            <p:sp>
              <p:nvSpPr>
                <p:cNvPr id="56" name="矩形 1"/>
                <p:cNvSpPr/>
                <p:nvPr/>
              </p:nvSpPr>
              <p:spPr>
                <a:xfrm>
                  <a:off x="3369714" y="1455741"/>
                  <a:ext cx="4032448" cy="432048"/>
                </a:xfrm>
                <a:prstGeom prst="rect">
                  <a:avLst/>
                </a:prstGeom>
                <a:noFill/>
                <a:ln w="952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57" name="TextBox 71"/>
                <p:cNvSpPr txBox="1"/>
                <p:nvPr/>
              </p:nvSpPr>
              <p:spPr>
                <a:xfrm>
                  <a:off x="4699812" y="1554072"/>
                  <a:ext cx="2558334" cy="210435"/>
                </a:xfrm>
                <a:prstGeom prst="rect">
                  <a:avLst/>
                </a:prstGeom>
                <a:noFill/>
                <a:ln>
                  <a:noFill/>
                </a:ln>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点击输入言简意赅的说明分项内容。</a:t>
                  </a:r>
                </a:p>
              </p:txBody>
            </p:sp>
          </p:grpSp>
          <p:grpSp>
            <p:nvGrpSpPr>
              <p:cNvPr id="53" name="组合 52"/>
              <p:cNvGrpSpPr/>
              <p:nvPr/>
            </p:nvGrpSpPr>
            <p:grpSpPr>
              <a:xfrm>
                <a:off x="4667903" y="1148220"/>
                <a:ext cx="1199222" cy="631442"/>
                <a:chOff x="1331539" y="2677258"/>
                <a:chExt cx="1199222" cy="631442"/>
              </a:xfrm>
            </p:grpSpPr>
            <p:sp>
              <p:nvSpPr>
                <p:cNvPr id="54" name="五边形 68"/>
                <p:cNvSpPr/>
                <p:nvPr/>
              </p:nvSpPr>
              <p:spPr>
                <a:xfrm rot="5400000">
                  <a:off x="1615429" y="2393368"/>
                  <a:ext cx="631442" cy="1199222"/>
                </a:xfrm>
                <a:prstGeom prst="homePlate">
                  <a:avLst>
                    <a:gd name="adj" fmla="val 29001"/>
                  </a:avLst>
                </a:prstGeom>
                <a:solidFill>
                  <a:srgbClr val="FF000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55" name="TextBox 69"/>
                <p:cNvSpPr txBox="1"/>
                <p:nvPr/>
              </p:nvSpPr>
              <p:spPr>
                <a:xfrm>
                  <a:off x="1407281" y="2771064"/>
                  <a:ext cx="1036586" cy="303962"/>
                </a:xfrm>
                <a:prstGeom prst="rect">
                  <a:avLst/>
                </a:prstGeom>
                <a:noFill/>
              </p:spPr>
              <p:txBody>
                <a:bodyPr wrap="none" rtlCol="0">
                  <a:spAutoFit/>
                </a:bodyPr>
                <a:lstStyle/>
                <a:p>
                  <a:pPr lvl="0">
                    <a:defRPr/>
                  </a:pPr>
                  <a:r>
                    <a:rPr lang="zh-CN" altLang="en-US" sz="2000" b="1" kern="0" spc="300" dirty="0">
                      <a:solidFill>
                        <a:prstClr val="white"/>
                      </a:solidFill>
                      <a:latin typeface="微软雅黑" pitchFamily="34" charset="-122"/>
                      <a:ea typeface="微软雅黑" pitchFamily="34" charset="-122"/>
                    </a:rPr>
                    <a:t>加入标题</a:t>
                  </a:r>
                </a:p>
              </p:txBody>
            </p:sp>
          </p:grpSp>
        </p:grpSp>
        <p:grpSp>
          <p:nvGrpSpPr>
            <p:cNvPr id="58" name="组合 57"/>
            <p:cNvGrpSpPr/>
            <p:nvPr/>
          </p:nvGrpSpPr>
          <p:grpSpPr>
            <a:xfrm>
              <a:off x="4572000" y="3651870"/>
              <a:ext cx="4032448" cy="631442"/>
              <a:chOff x="4572000" y="1148220"/>
              <a:chExt cx="4032448" cy="631442"/>
            </a:xfrm>
          </p:grpSpPr>
          <p:grpSp>
            <p:nvGrpSpPr>
              <p:cNvPr id="59" name="组合 58"/>
              <p:cNvGrpSpPr/>
              <p:nvPr/>
            </p:nvGrpSpPr>
            <p:grpSpPr>
              <a:xfrm>
                <a:off x="4572000" y="1165225"/>
                <a:ext cx="4032448" cy="432048"/>
                <a:chOff x="3369714" y="1455741"/>
                <a:chExt cx="4032448" cy="432048"/>
              </a:xfrm>
            </p:grpSpPr>
            <p:sp>
              <p:nvSpPr>
                <p:cNvPr id="63" name="矩形 1"/>
                <p:cNvSpPr/>
                <p:nvPr/>
              </p:nvSpPr>
              <p:spPr>
                <a:xfrm>
                  <a:off x="3369714" y="1455741"/>
                  <a:ext cx="4032448" cy="432048"/>
                </a:xfrm>
                <a:prstGeom prst="rect">
                  <a:avLst/>
                </a:prstGeom>
                <a:noFill/>
                <a:ln w="9525" cap="flat" cmpd="sng" algn="ctr">
                  <a:solidFill>
                    <a:srgbClr val="FF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64" name="TextBox 78"/>
                <p:cNvSpPr txBox="1"/>
                <p:nvPr/>
              </p:nvSpPr>
              <p:spPr>
                <a:xfrm>
                  <a:off x="4699812" y="1554072"/>
                  <a:ext cx="2558334" cy="210435"/>
                </a:xfrm>
                <a:prstGeom prst="rect">
                  <a:avLst/>
                </a:prstGeom>
                <a:noFill/>
                <a:ln>
                  <a:noFill/>
                </a:ln>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点击输入言简意赅的说明分项内容。</a:t>
                  </a:r>
                </a:p>
              </p:txBody>
            </p:sp>
          </p:grpSp>
          <p:grpSp>
            <p:nvGrpSpPr>
              <p:cNvPr id="60" name="组合 59"/>
              <p:cNvGrpSpPr/>
              <p:nvPr/>
            </p:nvGrpSpPr>
            <p:grpSpPr>
              <a:xfrm>
                <a:off x="4667903" y="1148220"/>
                <a:ext cx="1199222" cy="631442"/>
                <a:chOff x="1331539" y="2677258"/>
                <a:chExt cx="1199222" cy="631442"/>
              </a:xfrm>
            </p:grpSpPr>
            <p:sp>
              <p:nvSpPr>
                <p:cNvPr id="61" name="五边形 75"/>
                <p:cNvSpPr/>
                <p:nvPr/>
              </p:nvSpPr>
              <p:spPr>
                <a:xfrm rot="5400000">
                  <a:off x="1615429" y="2393368"/>
                  <a:ext cx="631442" cy="1199222"/>
                </a:xfrm>
                <a:prstGeom prst="homePlate">
                  <a:avLst>
                    <a:gd name="adj" fmla="val 29001"/>
                  </a:avLst>
                </a:prstGeom>
                <a:solidFill>
                  <a:srgbClr val="FF000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272E38"/>
                    </a:solidFill>
                    <a:effectLst/>
                    <a:uLnTx/>
                    <a:uFillTx/>
                    <a:latin typeface="Calibri"/>
                    <a:ea typeface="宋体" panose="02010600030101010101" pitchFamily="2" charset="-122"/>
                    <a:cs typeface="+mn-cs"/>
                  </a:endParaRPr>
                </a:p>
              </p:txBody>
            </p:sp>
            <p:sp>
              <p:nvSpPr>
                <p:cNvPr id="62" name="TextBox 76"/>
                <p:cNvSpPr txBox="1"/>
                <p:nvPr/>
              </p:nvSpPr>
              <p:spPr>
                <a:xfrm>
                  <a:off x="1407281" y="2771064"/>
                  <a:ext cx="1036586" cy="303962"/>
                </a:xfrm>
                <a:prstGeom prst="rect">
                  <a:avLst/>
                </a:prstGeom>
                <a:noFill/>
              </p:spPr>
              <p:txBody>
                <a:bodyPr wrap="none" rtlCol="0">
                  <a:spAutoFit/>
                </a:bodyPr>
                <a:lstStyle/>
                <a:p>
                  <a:pPr lvl="0">
                    <a:defRPr/>
                  </a:pPr>
                  <a:r>
                    <a:rPr lang="zh-CN" altLang="en-US" sz="2000" b="1" kern="0" spc="300" dirty="0">
                      <a:solidFill>
                        <a:prstClr val="white"/>
                      </a:solidFill>
                      <a:latin typeface="微软雅黑" pitchFamily="34" charset="-122"/>
                      <a:ea typeface="微软雅黑" pitchFamily="34" charset="-122"/>
                    </a:rPr>
                    <a:t>加入标题</a:t>
                  </a:r>
                </a:p>
              </p:txBody>
            </p:sp>
          </p:grpSp>
        </p:grpSp>
      </p:grpSp>
      <p:sp>
        <p:nvSpPr>
          <p:cNvPr id="65" name="矩形 64"/>
          <p:cNvSpPr/>
          <p:nvPr/>
        </p:nvSpPr>
        <p:spPr bwMode="auto">
          <a:xfrm>
            <a:off x="6861464" y="2108519"/>
            <a:ext cx="4938651" cy="4126775"/>
          </a:xfrm>
          <a:prstGeom prst="rect">
            <a:avLst/>
          </a:prstGeom>
          <a:blipFill dpi="0" rotWithShape="1">
            <a:blip r:embed="rId5">
              <a:extLst>
                <a:ext uri="{BEBA8EAE-BF5A-486C-A8C5-ECC9F3942E4B}">
                  <a14:imgProps xmlns:a14="http://schemas.microsoft.com/office/drawing/2010/main">
                    <a14:imgLayer r:embed="rId6">
                      <a14:imgEffect>
                        <a14:brightnessContrast bright="20000"/>
                      </a14:imgEffect>
                    </a14:imgLayer>
                  </a14:imgProps>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617610366"/>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2" presetClass="entr" presetSubtype="0" fill="hold" grpId="0" nodeType="withEffect">
                                  <p:stCondLst>
                                    <p:cond delay="2750"/>
                                  </p:stCondLst>
                                  <p:childTnLst>
                                    <p:set>
                                      <p:cBhvr>
                                        <p:cTn id="9" dur="1" fill="hold">
                                          <p:stCondLst>
                                            <p:cond delay="0"/>
                                          </p:stCondLst>
                                        </p:cTn>
                                        <p:tgtEl>
                                          <p:spTgt spid="65"/>
                                        </p:tgtEl>
                                        <p:attrNameLst>
                                          <p:attrName>style.visibility</p:attrName>
                                        </p:attrNameLst>
                                      </p:cBhvr>
                                      <p:to>
                                        <p:strVal val="visible"/>
                                      </p:to>
                                    </p:set>
                                    <p:animEffect transition="in" filter="fade">
                                      <p:cBhvr>
                                        <p:cTn id="10" dur="1000"/>
                                        <p:tgtEl>
                                          <p:spTgt spid="65"/>
                                        </p:tgtEl>
                                      </p:cBhvr>
                                    </p:animEffect>
                                    <p:anim calcmode="lin" valueType="num">
                                      <p:cBhvr>
                                        <p:cTn id="11" dur="1000" fill="hold"/>
                                        <p:tgtEl>
                                          <p:spTgt spid="65"/>
                                        </p:tgtEl>
                                        <p:attrNameLst>
                                          <p:attrName>ppt_x</p:attrName>
                                        </p:attrNameLst>
                                      </p:cBhvr>
                                      <p:tavLst>
                                        <p:tav tm="0">
                                          <p:val>
                                            <p:strVal val="#ppt_x"/>
                                          </p:val>
                                        </p:tav>
                                        <p:tav tm="100000">
                                          <p:val>
                                            <p:strVal val="#ppt_x"/>
                                          </p:val>
                                        </p:tav>
                                      </p:tavLst>
                                    </p:anim>
                                    <p:anim calcmode="lin" valueType="num">
                                      <p:cBhvr>
                                        <p:cTn id="12" dur="1000" fill="hold"/>
                                        <p:tgtEl>
                                          <p:spTgt spid="65"/>
                                        </p:tgtEl>
                                        <p:attrNameLst>
                                          <p:attrName>ppt_y</p:attrName>
                                        </p:attrNameLst>
                                      </p:cBhvr>
                                      <p:tavLst>
                                        <p:tav tm="0">
                                          <p:val>
                                            <p:strVal val="#ppt_y+.1"/>
                                          </p:val>
                                        </p:tav>
                                        <p:tav tm="100000">
                                          <p:val>
                                            <p:strVal val="#ppt_y"/>
                                          </p:val>
                                        </p:tav>
                                      </p:tavLst>
                                    </p:anim>
                                  </p:childTnLst>
                                </p:cTn>
                              </p:par>
                            </p:childTnLst>
                          </p:cTn>
                        </p:par>
                        <p:par>
                          <p:cTn id="13" fill="hold">
                            <p:stCondLst>
                              <p:cond delay="37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5"/>
          <p:cNvSpPr>
            <a:spLocks/>
          </p:cNvSpPr>
          <p:nvPr/>
        </p:nvSpPr>
        <p:spPr bwMode="auto">
          <a:xfrm>
            <a:off x="1238946" y="1465769"/>
            <a:ext cx="2415860" cy="2661267"/>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rgbClr val="FF0000"/>
          </a:solidFill>
          <a:ln>
            <a:noFill/>
          </a:ln>
        </p:spPr>
        <p:txBody>
          <a:bodyPr vert="horz" wrap="square" lIns="91438" tIns="45719" rIns="91438" bIns="45719"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latin typeface="+mn-ea"/>
            </a:endParaRPr>
          </a:p>
        </p:txBody>
      </p:sp>
      <p:sp>
        <p:nvSpPr>
          <p:cNvPr id="10" name="Freeform 9"/>
          <p:cNvSpPr>
            <a:spLocks/>
          </p:cNvSpPr>
          <p:nvPr/>
        </p:nvSpPr>
        <p:spPr bwMode="auto">
          <a:xfrm>
            <a:off x="4869240" y="1465769"/>
            <a:ext cx="2415860" cy="2661267"/>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rgbClr val="FF0000"/>
          </a:solidFill>
          <a:ln>
            <a:noFill/>
          </a:ln>
        </p:spPr>
        <p:txBody>
          <a:bodyPr vert="horz" wrap="square" lIns="91438" tIns="45719" rIns="91438" bIns="45719"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latin typeface="+mn-ea"/>
            </a:endParaRPr>
          </a:p>
        </p:txBody>
      </p:sp>
      <p:sp>
        <p:nvSpPr>
          <p:cNvPr id="11" name="Freeform 10"/>
          <p:cNvSpPr>
            <a:spLocks/>
          </p:cNvSpPr>
          <p:nvPr/>
        </p:nvSpPr>
        <p:spPr bwMode="auto">
          <a:xfrm>
            <a:off x="8656825" y="1465769"/>
            <a:ext cx="2417448" cy="2661267"/>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rgbClr val="FF0000"/>
          </a:solidFill>
          <a:ln>
            <a:noFill/>
          </a:ln>
        </p:spPr>
        <p:txBody>
          <a:bodyPr vert="horz" wrap="square" lIns="91438" tIns="45719" rIns="91438" bIns="45719"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latin typeface="+mn-ea"/>
            </a:endParaRPr>
          </a:p>
        </p:txBody>
      </p:sp>
      <p:grpSp>
        <p:nvGrpSpPr>
          <p:cNvPr id="12" name="组合 11"/>
          <p:cNvGrpSpPr/>
          <p:nvPr/>
        </p:nvGrpSpPr>
        <p:grpSpPr>
          <a:xfrm>
            <a:off x="766614" y="4520947"/>
            <a:ext cx="3125445" cy="1429127"/>
            <a:chOff x="8514377" y="1784643"/>
            <a:chExt cx="3125445" cy="1429127"/>
          </a:xfrm>
        </p:grpSpPr>
        <p:sp>
          <p:nvSpPr>
            <p:cNvPr id="13" name="TextBox 57"/>
            <p:cNvSpPr>
              <a:spLocks noChangeArrowheads="1"/>
            </p:cNvSpPr>
            <p:nvPr/>
          </p:nvSpPr>
          <p:spPr bwMode="auto">
            <a:xfrm>
              <a:off x="8514377" y="2239144"/>
              <a:ext cx="3125445" cy="9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ts val="1867"/>
                </a:lnSpc>
              </a:pPr>
              <a:r>
                <a:rPr lang="zh-CN" altLang="en-US" sz="1400" dirty="0">
                  <a:solidFill>
                    <a:schemeClr val="bg1">
                      <a:lumMod val="50000"/>
                    </a:schemeClr>
                  </a:solidFill>
                  <a:latin typeface="+mn-ea"/>
                </a:rPr>
                <a:t>     单击此处添加文字阐述，添加简短问题说明文字，具体说明文字在此处添加此处单击此处添加文字阐述，添加简短问题说明文字</a:t>
              </a:r>
              <a:endParaRPr lang="en-US" altLang="zh-CN" sz="1200" dirty="0">
                <a:solidFill>
                  <a:schemeClr val="bg1">
                    <a:lumMod val="50000"/>
                  </a:schemeClr>
                </a:solidFill>
                <a:latin typeface="+mn-ea"/>
                <a:sym typeface="微软雅黑" pitchFamily="34" charset="-122"/>
              </a:endParaRPr>
            </a:p>
          </p:txBody>
        </p:sp>
        <p:sp>
          <p:nvSpPr>
            <p:cNvPr id="14" name="TextBox 58"/>
            <p:cNvSpPr>
              <a:spLocks noChangeArrowheads="1"/>
            </p:cNvSpPr>
            <p:nvPr/>
          </p:nvSpPr>
          <p:spPr bwMode="auto">
            <a:xfrm>
              <a:off x="9281336" y="1784643"/>
              <a:ext cx="15915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lumMod val="50000"/>
                    </a:schemeClr>
                  </a:solidFill>
                  <a:latin typeface="+mn-ea"/>
                  <a:sym typeface="微软雅黑" pitchFamily="34" charset="-122"/>
                </a:rPr>
                <a:t>添加标题内容</a:t>
              </a:r>
            </a:p>
          </p:txBody>
        </p:sp>
        <p:cxnSp>
          <p:nvCxnSpPr>
            <p:cNvPr id="15" name="直接连接符 14"/>
            <p:cNvCxnSpPr/>
            <p:nvPr/>
          </p:nvCxnSpPr>
          <p:spPr>
            <a:xfrm>
              <a:off x="8990492" y="2133650"/>
              <a:ext cx="221728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417039" y="4520947"/>
            <a:ext cx="3125445" cy="1429127"/>
            <a:chOff x="8514377" y="1784643"/>
            <a:chExt cx="3125445" cy="1429127"/>
          </a:xfrm>
        </p:grpSpPr>
        <p:sp>
          <p:nvSpPr>
            <p:cNvPr id="17" name="TextBox 57"/>
            <p:cNvSpPr>
              <a:spLocks noChangeArrowheads="1"/>
            </p:cNvSpPr>
            <p:nvPr/>
          </p:nvSpPr>
          <p:spPr bwMode="auto">
            <a:xfrm>
              <a:off x="8514377" y="2239144"/>
              <a:ext cx="3125445" cy="9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ts val="1867"/>
                </a:lnSpc>
              </a:pPr>
              <a:r>
                <a:rPr lang="zh-CN" altLang="en-US" sz="1400" dirty="0">
                  <a:solidFill>
                    <a:schemeClr val="bg1">
                      <a:lumMod val="50000"/>
                    </a:schemeClr>
                  </a:solidFill>
                  <a:latin typeface="+mn-ea"/>
                </a:rPr>
                <a:t>     单击此处添加文字阐述，添加简短问题说明文字，具体说明文字在此处添加此处单击此处添加文字阐述，添加简短问题说明文字</a:t>
              </a:r>
              <a:endParaRPr lang="en-US" altLang="zh-CN" sz="1200" dirty="0">
                <a:solidFill>
                  <a:schemeClr val="bg1">
                    <a:lumMod val="50000"/>
                  </a:schemeClr>
                </a:solidFill>
                <a:latin typeface="+mn-ea"/>
                <a:sym typeface="微软雅黑" pitchFamily="34" charset="-122"/>
              </a:endParaRPr>
            </a:p>
          </p:txBody>
        </p:sp>
        <p:sp>
          <p:nvSpPr>
            <p:cNvPr id="18" name="TextBox 58"/>
            <p:cNvSpPr>
              <a:spLocks noChangeArrowheads="1"/>
            </p:cNvSpPr>
            <p:nvPr/>
          </p:nvSpPr>
          <p:spPr bwMode="auto">
            <a:xfrm>
              <a:off x="9281336" y="1784643"/>
              <a:ext cx="15915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lumMod val="50000"/>
                    </a:schemeClr>
                  </a:solidFill>
                  <a:latin typeface="+mn-ea"/>
                  <a:sym typeface="微软雅黑" pitchFamily="34" charset="-122"/>
                </a:rPr>
                <a:t>添加标题内容</a:t>
              </a:r>
            </a:p>
          </p:txBody>
        </p:sp>
        <p:cxnSp>
          <p:nvCxnSpPr>
            <p:cNvPr id="19" name="直接连接符 18"/>
            <p:cNvCxnSpPr/>
            <p:nvPr/>
          </p:nvCxnSpPr>
          <p:spPr>
            <a:xfrm>
              <a:off x="8990492" y="2133650"/>
              <a:ext cx="221728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8226345" y="4520947"/>
            <a:ext cx="3125445" cy="1429127"/>
            <a:chOff x="8514377" y="1784643"/>
            <a:chExt cx="3125445" cy="1429127"/>
          </a:xfrm>
        </p:grpSpPr>
        <p:sp>
          <p:nvSpPr>
            <p:cNvPr id="21" name="TextBox 57"/>
            <p:cNvSpPr>
              <a:spLocks noChangeArrowheads="1"/>
            </p:cNvSpPr>
            <p:nvPr/>
          </p:nvSpPr>
          <p:spPr bwMode="auto">
            <a:xfrm>
              <a:off x="8514377" y="2239144"/>
              <a:ext cx="3125445" cy="97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ts val="1867"/>
                </a:lnSpc>
              </a:pPr>
              <a:r>
                <a:rPr lang="zh-CN" altLang="en-US" sz="1400" dirty="0">
                  <a:solidFill>
                    <a:schemeClr val="bg1">
                      <a:lumMod val="50000"/>
                    </a:schemeClr>
                  </a:solidFill>
                  <a:latin typeface="+mn-ea"/>
                </a:rPr>
                <a:t>     单击此处添加文字阐述，添加简短问题说明文字，具体说明文字在此处添加此处单击此处添加文字阐述，添加简短问题说明文字</a:t>
              </a:r>
              <a:endParaRPr lang="en-US" altLang="zh-CN" sz="1200" dirty="0">
                <a:solidFill>
                  <a:schemeClr val="bg1">
                    <a:lumMod val="50000"/>
                  </a:schemeClr>
                </a:solidFill>
                <a:latin typeface="+mn-ea"/>
                <a:sym typeface="微软雅黑" pitchFamily="34" charset="-122"/>
              </a:endParaRPr>
            </a:p>
          </p:txBody>
        </p:sp>
        <p:sp>
          <p:nvSpPr>
            <p:cNvPr id="22" name="TextBox 58"/>
            <p:cNvSpPr>
              <a:spLocks noChangeArrowheads="1"/>
            </p:cNvSpPr>
            <p:nvPr/>
          </p:nvSpPr>
          <p:spPr bwMode="auto">
            <a:xfrm>
              <a:off x="9281336" y="1784643"/>
              <a:ext cx="15915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800" b="1" dirty="0">
                  <a:solidFill>
                    <a:schemeClr val="bg1">
                      <a:lumMod val="50000"/>
                    </a:schemeClr>
                  </a:solidFill>
                  <a:latin typeface="+mn-ea"/>
                  <a:sym typeface="微软雅黑" pitchFamily="34" charset="-122"/>
                </a:rPr>
                <a:t>添加标题内容</a:t>
              </a:r>
            </a:p>
          </p:txBody>
        </p:sp>
        <p:cxnSp>
          <p:nvCxnSpPr>
            <p:cNvPr id="23" name="直接连接符 22"/>
            <p:cNvCxnSpPr/>
            <p:nvPr/>
          </p:nvCxnSpPr>
          <p:spPr>
            <a:xfrm>
              <a:off x="8990492" y="2133650"/>
              <a:ext cx="221728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1702718" y="2177906"/>
            <a:ext cx="1591526" cy="986220"/>
            <a:chOff x="1990750" y="2485747"/>
            <a:chExt cx="1591526" cy="986220"/>
          </a:xfrm>
        </p:grpSpPr>
        <p:sp>
          <p:nvSpPr>
            <p:cNvPr id="25" name="文本框 18"/>
            <p:cNvSpPr txBox="1"/>
            <p:nvPr/>
          </p:nvSpPr>
          <p:spPr>
            <a:xfrm>
              <a:off x="1997744" y="2485747"/>
              <a:ext cx="1338828" cy="646331"/>
            </a:xfrm>
            <a:prstGeom prst="rect">
              <a:avLst/>
            </a:prstGeom>
            <a:noFill/>
          </p:spPr>
          <p:txBody>
            <a:bodyPr wrap="none" rtlCol="0">
              <a:spAutoFit/>
            </a:bodyPr>
            <a:lstStyle/>
            <a:p>
              <a:pPr defTabSz="1219170" eaLnBrk="0" fontAlgn="base" hangingPunct="0">
                <a:spcBef>
                  <a:spcPct val="0"/>
                </a:spcBef>
                <a:spcAft>
                  <a:spcPct val="0"/>
                </a:spcAft>
              </a:pPr>
              <a:r>
                <a:rPr lang="en-US" altLang="zh-CN" sz="3600" dirty="0">
                  <a:solidFill>
                    <a:prstClr val="white"/>
                  </a:solidFill>
                  <a:latin typeface="+mn-ea"/>
                  <a:cs typeface="Arial" panose="020B0604020202020204" pitchFamily="34" charset="0"/>
                </a:rPr>
                <a:t>1,450</a:t>
              </a:r>
              <a:endParaRPr lang="zh-CN" altLang="en-US" sz="3600" dirty="0">
                <a:solidFill>
                  <a:prstClr val="white"/>
                </a:solidFill>
                <a:latin typeface="+mn-ea"/>
                <a:cs typeface="Arial" panose="020B0604020202020204" pitchFamily="34" charset="0"/>
              </a:endParaRPr>
            </a:p>
          </p:txBody>
        </p:sp>
        <p:sp>
          <p:nvSpPr>
            <p:cNvPr id="26" name="TextBox 58"/>
            <p:cNvSpPr>
              <a:spLocks noChangeArrowheads="1"/>
            </p:cNvSpPr>
            <p:nvPr/>
          </p:nvSpPr>
          <p:spPr bwMode="auto">
            <a:xfrm>
              <a:off x="1990750" y="3102635"/>
              <a:ext cx="15915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400" b="1" dirty="0">
                  <a:solidFill>
                    <a:schemeClr val="bg1"/>
                  </a:solidFill>
                  <a:latin typeface="+mn-ea"/>
                  <a:sym typeface="微软雅黑" pitchFamily="34" charset="-122"/>
                </a:rPr>
                <a:t>文本内容</a:t>
              </a:r>
            </a:p>
          </p:txBody>
        </p:sp>
      </p:grpSp>
      <p:grpSp>
        <p:nvGrpSpPr>
          <p:cNvPr id="27" name="组合 26"/>
          <p:cNvGrpSpPr/>
          <p:nvPr/>
        </p:nvGrpSpPr>
        <p:grpSpPr>
          <a:xfrm>
            <a:off x="5288254" y="2177906"/>
            <a:ext cx="1591526" cy="986220"/>
            <a:chOff x="5303118" y="2485747"/>
            <a:chExt cx="1591526" cy="986220"/>
          </a:xfrm>
        </p:grpSpPr>
        <p:sp>
          <p:nvSpPr>
            <p:cNvPr id="28" name="文本框 23"/>
            <p:cNvSpPr txBox="1"/>
            <p:nvPr/>
          </p:nvSpPr>
          <p:spPr>
            <a:xfrm>
              <a:off x="5404450" y="2485747"/>
              <a:ext cx="1338828" cy="646331"/>
            </a:xfrm>
            <a:prstGeom prst="rect">
              <a:avLst/>
            </a:prstGeom>
            <a:noFill/>
          </p:spPr>
          <p:txBody>
            <a:bodyPr wrap="none" rtlCol="0">
              <a:spAutoFit/>
            </a:bodyPr>
            <a:lstStyle/>
            <a:p>
              <a:pPr defTabSz="1219170" eaLnBrk="0" fontAlgn="base" hangingPunct="0">
                <a:spcBef>
                  <a:spcPct val="0"/>
                </a:spcBef>
                <a:spcAft>
                  <a:spcPct val="0"/>
                </a:spcAft>
              </a:pPr>
              <a:r>
                <a:rPr lang="en-US" altLang="zh-CN" sz="3600" dirty="0">
                  <a:solidFill>
                    <a:prstClr val="white"/>
                  </a:solidFill>
                  <a:latin typeface="+mn-ea"/>
                  <a:cs typeface="Arial" panose="020B0604020202020204" pitchFamily="34" charset="0"/>
                </a:rPr>
                <a:t>2,250</a:t>
              </a:r>
              <a:endParaRPr lang="zh-CN" altLang="en-US" sz="3600" dirty="0">
                <a:solidFill>
                  <a:prstClr val="white"/>
                </a:solidFill>
                <a:latin typeface="+mn-ea"/>
                <a:cs typeface="Arial" panose="020B0604020202020204" pitchFamily="34" charset="0"/>
              </a:endParaRPr>
            </a:p>
          </p:txBody>
        </p:sp>
        <p:sp>
          <p:nvSpPr>
            <p:cNvPr id="29" name="TextBox 58"/>
            <p:cNvSpPr>
              <a:spLocks noChangeArrowheads="1"/>
            </p:cNvSpPr>
            <p:nvPr/>
          </p:nvSpPr>
          <p:spPr bwMode="auto">
            <a:xfrm>
              <a:off x="5303118" y="3102635"/>
              <a:ext cx="15915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400" b="1" dirty="0">
                  <a:solidFill>
                    <a:schemeClr val="bg1"/>
                  </a:solidFill>
                  <a:latin typeface="+mn-ea"/>
                  <a:sym typeface="微软雅黑" pitchFamily="34" charset="-122"/>
                </a:rPr>
                <a:t>文本内容</a:t>
              </a:r>
            </a:p>
          </p:txBody>
        </p:sp>
      </p:grpSp>
      <p:grpSp>
        <p:nvGrpSpPr>
          <p:cNvPr id="30" name="组合 29"/>
          <p:cNvGrpSpPr/>
          <p:nvPr/>
        </p:nvGrpSpPr>
        <p:grpSpPr>
          <a:xfrm>
            <a:off x="9119655" y="2177906"/>
            <a:ext cx="1591526" cy="986220"/>
            <a:chOff x="8702471" y="2485747"/>
            <a:chExt cx="1591526" cy="986220"/>
          </a:xfrm>
        </p:grpSpPr>
        <p:sp>
          <p:nvSpPr>
            <p:cNvPr id="31" name="文本框 26"/>
            <p:cNvSpPr txBox="1"/>
            <p:nvPr/>
          </p:nvSpPr>
          <p:spPr>
            <a:xfrm>
              <a:off x="8702471" y="2485747"/>
              <a:ext cx="1338828" cy="646331"/>
            </a:xfrm>
            <a:prstGeom prst="rect">
              <a:avLst/>
            </a:prstGeom>
            <a:noFill/>
          </p:spPr>
          <p:txBody>
            <a:bodyPr wrap="none" rtlCol="0">
              <a:spAutoFit/>
            </a:bodyPr>
            <a:lstStyle/>
            <a:p>
              <a:pPr defTabSz="1219170" eaLnBrk="0" fontAlgn="base" hangingPunct="0">
                <a:spcBef>
                  <a:spcPct val="0"/>
                </a:spcBef>
                <a:spcAft>
                  <a:spcPct val="0"/>
                </a:spcAft>
              </a:pPr>
              <a:r>
                <a:rPr lang="en-US" altLang="zh-CN" sz="3600" dirty="0">
                  <a:solidFill>
                    <a:prstClr val="white"/>
                  </a:solidFill>
                  <a:latin typeface="+mn-ea"/>
                  <a:cs typeface="Arial" panose="020B0604020202020204" pitchFamily="34" charset="0"/>
                </a:rPr>
                <a:t>1,780</a:t>
              </a:r>
              <a:endParaRPr lang="zh-CN" altLang="en-US" sz="3600" dirty="0">
                <a:solidFill>
                  <a:prstClr val="white"/>
                </a:solidFill>
                <a:latin typeface="+mn-ea"/>
                <a:cs typeface="Arial" panose="020B0604020202020204" pitchFamily="34" charset="0"/>
              </a:endParaRPr>
            </a:p>
          </p:txBody>
        </p:sp>
        <p:sp>
          <p:nvSpPr>
            <p:cNvPr id="32" name="TextBox 58"/>
            <p:cNvSpPr>
              <a:spLocks noChangeArrowheads="1"/>
            </p:cNvSpPr>
            <p:nvPr/>
          </p:nvSpPr>
          <p:spPr bwMode="auto">
            <a:xfrm>
              <a:off x="8702471" y="3102635"/>
              <a:ext cx="15915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2400" b="1" dirty="0">
                  <a:solidFill>
                    <a:schemeClr val="bg1"/>
                  </a:solidFill>
                  <a:latin typeface="+mn-ea"/>
                  <a:sym typeface="微软雅黑" pitchFamily="34" charset="-122"/>
                </a:rPr>
                <a:t>文本内容</a:t>
              </a:r>
            </a:p>
          </p:txBody>
        </p:sp>
      </p:grpSp>
    </p:spTree>
    <p:extLst>
      <p:ext uri="{BB962C8B-B14F-4D97-AF65-F5344CB8AC3E}">
        <p14:creationId xmlns:p14="http://schemas.microsoft.com/office/powerpoint/2010/main" val="2779269501"/>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barn(inVertical)">
                                      <p:cBhvr>
                                        <p:cTn id="18" dur="500"/>
                                        <p:tgtEl>
                                          <p:spTgt spid="24"/>
                                        </p:tgtEl>
                                      </p:cBhvr>
                                    </p:animEffect>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750"/>
                                        <p:tgtEl>
                                          <p:spTgt spid="12"/>
                                        </p:tgtEl>
                                      </p:cBhvr>
                                    </p:animEffect>
                                    <p:anim calcmode="lin" valueType="num">
                                      <p:cBhvr>
                                        <p:cTn id="23" dur="750" fill="hold"/>
                                        <p:tgtEl>
                                          <p:spTgt spid="12"/>
                                        </p:tgtEl>
                                        <p:attrNameLst>
                                          <p:attrName>ppt_x</p:attrName>
                                        </p:attrNameLst>
                                      </p:cBhvr>
                                      <p:tavLst>
                                        <p:tav tm="0">
                                          <p:val>
                                            <p:strVal val="#ppt_x"/>
                                          </p:val>
                                        </p:tav>
                                        <p:tav tm="100000">
                                          <p:val>
                                            <p:strVal val="#ppt_x"/>
                                          </p:val>
                                        </p:tav>
                                      </p:tavLst>
                                    </p:anim>
                                    <p:anim calcmode="lin" valueType="num">
                                      <p:cBhvr>
                                        <p:cTn id="24" dur="75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31"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ppt_w</p:attrName>
                                        </p:attrNameLst>
                                      </p:cBhvr>
                                      <p:tavLst>
                                        <p:tav tm="0">
                                          <p:val>
                                            <p:fltVal val="0"/>
                                          </p:val>
                                        </p:tav>
                                        <p:tav tm="100000">
                                          <p:val>
                                            <p:strVal val="#ppt_w"/>
                                          </p:val>
                                        </p:tav>
                                      </p:tavLst>
                                    </p:anim>
                                    <p:anim calcmode="lin" valueType="num">
                                      <p:cBhvr>
                                        <p:cTn id="29" dur="1000" fill="hold"/>
                                        <p:tgtEl>
                                          <p:spTgt spid="10"/>
                                        </p:tgtEl>
                                        <p:attrNameLst>
                                          <p:attrName>ppt_h</p:attrName>
                                        </p:attrNameLst>
                                      </p:cBhvr>
                                      <p:tavLst>
                                        <p:tav tm="0">
                                          <p:val>
                                            <p:fltVal val="0"/>
                                          </p:val>
                                        </p:tav>
                                        <p:tav tm="100000">
                                          <p:val>
                                            <p:strVal val="#ppt_h"/>
                                          </p:val>
                                        </p:tav>
                                      </p:tavLst>
                                    </p:anim>
                                    <p:anim calcmode="lin" valueType="num">
                                      <p:cBhvr>
                                        <p:cTn id="30" dur="1000" fill="hold"/>
                                        <p:tgtEl>
                                          <p:spTgt spid="10"/>
                                        </p:tgtEl>
                                        <p:attrNameLst>
                                          <p:attrName>style.rotation</p:attrName>
                                        </p:attrNameLst>
                                      </p:cBhvr>
                                      <p:tavLst>
                                        <p:tav tm="0">
                                          <p:val>
                                            <p:fltVal val="90"/>
                                          </p:val>
                                        </p:tav>
                                        <p:tav tm="100000">
                                          <p:val>
                                            <p:fltVal val="0"/>
                                          </p:val>
                                        </p:tav>
                                      </p:tavLst>
                                    </p:anim>
                                    <p:animEffect transition="in" filter="fade">
                                      <p:cBhvr>
                                        <p:cTn id="31" dur="1000"/>
                                        <p:tgtEl>
                                          <p:spTgt spid="10"/>
                                        </p:tgtEl>
                                      </p:cBhvr>
                                    </p:animEffect>
                                  </p:childTnLst>
                                </p:cTn>
                              </p:par>
                            </p:childTnLst>
                          </p:cTn>
                        </p:par>
                        <p:par>
                          <p:cTn id="32" fill="hold">
                            <p:stCondLst>
                              <p:cond delay="3750"/>
                            </p:stCondLst>
                            <p:childTnLst>
                              <p:par>
                                <p:cTn id="33" presetID="16" presetClass="entr" presetSubtype="21"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barn(inVertical)">
                                      <p:cBhvr>
                                        <p:cTn id="35" dur="500"/>
                                        <p:tgtEl>
                                          <p:spTgt spid="27"/>
                                        </p:tgtEl>
                                      </p:cBhvr>
                                    </p:animEffect>
                                  </p:childTnLst>
                                </p:cTn>
                              </p:par>
                            </p:childTnLst>
                          </p:cTn>
                        </p:par>
                        <p:par>
                          <p:cTn id="36" fill="hold">
                            <p:stCondLst>
                              <p:cond delay="4250"/>
                            </p:stCondLst>
                            <p:childTnLst>
                              <p:par>
                                <p:cTn id="37" presetID="42"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750"/>
                                        <p:tgtEl>
                                          <p:spTgt spid="16"/>
                                        </p:tgtEl>
                                      </p:cBhvr>
                                    </p:animEffect>
                                    <p:anim calcmode="lin" valueType="num">
                                      <p:cBhvr>
                                        <p:cTn id="40" dur="750" fill="hold"/>
                                        <p:tgtEl>
                                          <p:spTgt spid="16"/>
                                        </p:tgtEl>
                                        <p:attrNameLst>
                                          <p:attrName>ppt_x</p:attrName>
                                        </p:attrNameLst>
                                      </p:cBhvr>
                                      <p:tavLst>
                                        <p:tav tm="0">
                                          <p:val>
                                            <p:strVal val="#ppt_x"/>
                                          </p:val>
                                        </p:tav>
                                        <p:tav tm="100000">
                                          <p:val>
                                            <p:strVal val="#ppt_x"/>
                                          </p:val>
                                        </p:tav>
                                      </p:tavLst>
                                    </p:anim>
                                    <p:anim calcmode="lin" valueType="num">
                                      <p:cBhvr>
                                        <p:cTn id="41" dur="750" fill="hold"/>
                                        <p:tgtEl>
                                          <p:spTgt spid="16"/>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31"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1000" fill="hold"/>
                                        <p:tgtEl>
                                          <p:spTgt spid="11"/>
                                        </p:tgtEl>
                                        <p:attrNameLst>
                                          <p:attrName>ppt_w</p:attrName>
                                        </p:attrNameLst>
                                      </p:cBhvr>
                                      <p:tavLst>
                                        <p:tav tm="0">
                                          <p:val>
                                            <p:fltVal val="0"/>
                                          </p:val>
                                        </p:tav>
                                        <p:tav tm="100000">
                                          <p:val>
                                            <p:strVal val="#ppt_w"/>
                                          </p:val>
                                        </p:tav>
                                      </p:tavLst>
                                    </p:anim>
                                    <p:anim calcmode="lin" valueType="num">
                                      <p:cBhvr>
                                        <p:cTn id="46" dur="1000" fill="hold"/>
                                        <p:tgtEl>
                                          <p:spTgt spid="11"/>
                                        </p:tgtEl>
                                        <p:attrNameLst>
                                          <p:attrName>ppt_h</p:attrName>
                                        </p:attrNameLst>
                                      </p:cBhvr>
                                      <p:tavLst>
                                        <p:tav tm="0">
                                          <p:val>
                                            <p:fltVal val="0"/>
                                          </p:val>
                                        </p:tav>
                                        <p:tav tm="100000">
                                          <p:val>
                                            <p:strVal val="#ppt_h"/>
                                          </p:val>
                                        </p:tav>
                                      </p:tavLst>
                                    </p:anim>
                                    <p:anim calcmode="lin" valueType="num">
                                      <p:cBhvr>
                                        <p:cTn id="47" dur="1000" fill="hold"/>
                                        <p:tgtEl>
                                          <p:spTgt spid="11"/>
                                        </p:tgtEl>
                                        <p:attrNameLst>
                                          <p:attrName>style.rotation</p:attrName>
                                        </p:attrNameLst>
                                      </p:cBhvr>
                                      <p:tavLst>
                                        <p:tav tm="0">
                                          <p:val>
                                            <p:fltVal val="90"/>
                                          </p:val>
                                        </p:tav>
                                        <p:tav tm="100000">
                                          <p:val>
                                            <p:fltVal val="0"/>
                                          </p:val>
                                        </p:tav>
                                      </p:tavLst>
                                    </p:anim>
                                    <p:animEffect transition="in" filter="fade">
                                      <p:cBhvr>
                                        <p:cTn id="48" dur="1000"/>
                                        <p:tgtEl>
                                          <p:spTgt spid="11"/>
                                        </p:tgtEl>
                                      </p:cBhvr>
                                    </p:animEffect>
                                  </p:childTnLst>
                                </p:cTn>
                              </p:par>
                            </p:childTnLst>
                          </p:cTn>
                        </p:par>
                        <p:par>
                          <p:cTn id="49" fill="hold">
                            <p:stCondLst>
                              <p:cond delay="6000"/>
                            </p:stCondLst>
                            <p:childTnLst>
                              <p:par>
                                <p:cTn id="50" presetID="16" presetClass="entr" presetSubtype="21"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barn(inVertical)">
                                      <p:cBhvr>
                                        <p:cTn id="52" dur="500"/>
                                        <p:tgtEl>
                                          <p:spTgt spid="30"/>
                                        </p:tgtEl>
                                      </p:cBhvr>
                                    </p:animEffect>
                                  </p:childTnLst>
                                </p:cTn>
                              </p:par>
                            </p:childTnLst>
                          </p:cTn>
                        </p:par>
                        <p:par>
                          <p:cTn id="53" fill="hold">
                            <p:stCondLst>
                              <p:cond delay="6500"/>
                            </p:stCondLst>
                            <p:childTnLst>
                              <p:par>
                                <p:cTn id="54" presetID="42"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01286" y="2067493"/>
            <a:ext cx="11874613" cy="4099372"/>
            <a:chOff x="683800" y="1500040"/>
            <a:chExt cx="8064664" cy="2784096"/>
          </a:xfrm>
        </p:grpSpPr>
        <p:grpSp>
          <p:nvGrpSpPr>
            <p:cNvPr id="10" name="组合 9"/>
            <p:cNvGrpSpPr>
              <a:grpSpLocks/>
            </p:cNvGrpSpPr>
            <p:nvPr/>
          </p:nvGrpSpPr>
          <p:grpSpPr bwMode="auto">
            <a:xfrm>
              <a:off x="2192543" y="1977629"/>
              <a:ext cx="4830365" cy="922734"/>
              <a:chOff x="2922847" y="2636911"/>
              <a:chExt cx="6440416" cy="1229529"/>
            </a:xfrm>
          </p:grpSpPr>
          <p:sp>
            <p:nvSpPr>
              <p:cNvPr id="31" name="直接连接符 30"/>
              <p:cNvSpPr>
                <a:spLocks noChangeShapeType="1"/>
              </p:cNvSpPr>
              <p:nvPr/>
            </p:nvSpPr>
            <p:spPr bwMode="auto">
              <a:xfrm>
                <a:off x="2922847" y="3186087"/>
                <a:ext cx="1839656" cy="680353"/>
              </a:xfrm>
              <a:prstGeom prst="line">
                <a:avLst/>
              </a:prstGeom>
              <a:noFill/>
              <a:ln w="9525">
                <a:solidFill>
                  <a:srgbClr val="FF0000"/>
                </a:solidFill>
                <a:bevel/>
                <a:headEnd/>
                <a:tailEnd/>
              </a:ln>
              <a:extLst>
                <a:ext uri="{909E8E84-426E-40DD-AFC4-6F175D3DCCD1}">
                  <a14:hiddenFill xmlns:a14="http://schemas.microsoft.com/office/drawing/2010/main">
                    <a:noFill/>
                  </a14:hiddenFill>
                </a:ext>
              </a:extLst>
            </p:spPr>
            <p:txBody>
              <a:bodyPr/>
              <a:lstStyle/>
              <a:p>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32" name="直接连接符 158"/>
              <p:cNvSpPr>
                <a:spLocks noChangeShapeType="1"/>
              </p:cNvSpPr>
              <p:nvPr/>
            </p:nvSpPr>
            <p:spPr bwMode="auto">
              <a:xfrm flipV="1">
                <a:off x="4762503" y="2636911"/>
                <a:ext cx="2628847" cy="1229527"/>
              </a:xfrm>
              <a:prstGeom prst="line">
                <a:avLst/>
              </a:prstGeom>
              <a:noFill/>
              <a:ln w="9525">
                <a:solidFill>
                  <a:srgbClr val="FF0000"/>
                </a:solidFill>
                <a:bevel/>
                <a:headEnd/>
                <a:tailEnd/>
              </a:ln>
              <a:extLst>
                <a:ext uri="{909E8E84-426E-40DD-AFC4-6F175D3DCCD1}">
                  <a14:hiddenFill xmlns:a14="http://schemas.microsoft.com/office/drawing/2010/main">
                    <a:noFill/>
                  </a14:hiddenFill>
                </a:ext>
              </a:extLst>
            </p:spPr>
            <p:txBody>
              <a:bodyPr/>
              <a:lstStyle/>
              <a:p>
                <a:endParaRPr lang="zh-CN" altLang="en-US" sz="1200">
                  <a:solidFill>
                    <a:schemeClr val="accent2"/>
                  </a:solidFill>
                  <a:latin typeface="微软雅黑" panose="020B0503020204020204" pitchFamily="34" charset="-122"/>
                  <a:ea typeface="微软雅黑" panose="020B0503020204020204" pitchFamily="34" charset="-122"/>
                </a:endParaRPr>
              </a:p>
            </p:txBody>
          </p:sp>
          <p:sp>
            <p:nvSpPr>
              <p:cNvPr id="33" name="直接连接符 159"/>
              <p:cNvSpPr>
                <a:spLocks noChangeShapeType="1"/>
              </p:cNvSpPr>
              <p:nvPr/>
            </p:nvSpPr>
            <p:spPr bwMode="auto">
              <a:xfrm>
                <a:off x="7391350" y="2636912"/>
                <a:ext cx="1971913" cy="961472"/>
              </a:xfrm>
              <a:prstGeom prst="line">
                <a:avLst/>
              </a:prstGeom>
              <a:noFill/>
              <a:ln w="9525">
                <a:solidFill>
                  <a:srgbClr val="FF0000"/>
                </a:solidFill>
                <a:bevel/>
                <a:headEnd/>
                <a:tailEnd/>
              </a:ln>
              <a:extLst>
                <a:ext uri="{909E8E84-426E-40DD-AFC4-6F175D3DCCD1}">
                  <a14:hiddenFill xmlns:a14="http://schemas.microsoft.com/office/drawing/2010/main">
                    <a:noFill/>
                  </a14:hiddenFill>
                </a:ext>
              </a:extLst>
            </p:spPr>
            <p:txBody>
              <a:bodyPr/>
              <a:lstStyle/>
              <a:p>
                <a:endParaRPr lang="zh-CN" altLang="en-US" sz="120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a:grpSpLocks/>
            </p:cNvGrpSpPr>
            <p:nvPr/>
          </p:nvGrpSpPr>
          <p:grpSpPr bwMode="auto">
            <a:xfrm>
              <a:off x="1576983" y="2091930"/>
              <a:ext cx="647700" cy="682228"/>
              <a:chOff x="2102110" y="2789212"/>
              <a:chExt cx="863600" cy="909637"/>
            </a:xfrm>
            <a:solidFill>
              <a:schemeClr val="accent6"/>
            </a:solidFill>
          </p:grpSpPr>
          <p:sp>
            <p:nvSpPr>
              <p:cNvPr id="29" name="矩形 2"/>
              <p:cNvSpPr>
                <a:spLocks noChangeArrowheads="1"/>
              </p:cNvSpPr>
              <p:nvPr/>
            </p:nvSpPr>
            <p:spPr bwMode="auto">
              <a:xfrm>
                <a:off x="2102110" y="2789212"/>
                <a:ext cx="863600" cy="909637"/>
              </a:xfrm>
              <a:prstGeom prst="rect">
                <a:avLst/>
              </a:prstGeom>
              <a:solidFill>
                <a:srgbClr val="FF0000"/>
              </a:solidFill>
              <a:ln>
                <a:noFill/>
              </a:ln>
              <a:effectLst/>
            </p:spPr>
            <p:txBody>
              <a:bodyPr anchor="ctr"/>
              <a:lstStyle/>
              <a:p>
                <a:pPr algn="ctr" defTabSz="685732" eaLnBrk="1" fontAlgn="auto" hangingPunct="1">
                  <a:spcBef>
                    <a:spcPts val="0"/>
                  </a:spcBef>
                  <a:spcAft>
                    <a:spcPts val="0"/>
                  </a:spcAft>
                  <a:defRPr/>
                </a:pPr>
                <a:endParaRPr lang="zh-CN" altLang="zh-CN" sz="14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30" name="文本框 19"/>
              <p:cNvSpPr>
                <a:spLocks noChangeArrowheads="1"/>
              </p:cNvSpPr>
              <p:nvPr/>
            </p:nvSpPr>
            <p:spPr bwMode="auto">
              <a:xfrm>
                <a:off x="2129162" y="2895217"/>
                <a:ext cx="809497" cy="5852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01</a:t>
                </a:r>
                <a:endParaRPr lang="zh-CN" altLang="en-US" sz="36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2" name="组合 11"/>
            <p:cNvGrpSpPr>
              <a:grpSpLocks/>
            </p:cNvGrpSpPr>
            <p:nvPr/>
          </p:nvGrpSpPr>
          <p:grpSpPr bwMode="auto">
            <a:xfrm>
              <a:off x="3108364" y="2197894"/>
              <a:ext cx="885032" cy="933450"/>
              <a:chOff x="4197139" y="3106258"/>
              <a:chExt cx="1181100" cy="1244600"/>
            </a:xfrm>
            <a:solidFill>
              <a:schemeClr val="accent6"/>
            </a:solidFill>
          </p:grpSpPr>
          <p:sp>
            <p:nvSpPr>
              <p:cNvPr id="27" name="矩形 150"/>
              <p:cNvSpPr>
                <a:spLocks noChangeArrowheads="1"/>
              </p:cNvSpPr>
              <p:nvPr/>
            </p:nvSpPr>
            <p:spPr bwMode="auto">
              <a:xfrm>
                <a:off x="4197139" y="3106258"/>
                <a:ext cx="1181100" cy="1244600"/>
              </a:xfrm>
              <a:prstGeom prst="rect">
                <a:avLst/>
              </a:prstGeom>
              <a:solidFill>
                <a:srgbClr val="FF0000"/>
              </a:solidFill>
              <a:ln>
                <a:noFill/>
              </a:ln>
              <a:effectLst/>
            </p:spPr>
            <p:txBody>
              <a:bodyPr anchor="ctr"/>
              <a:lstStyle/>
              <a:p>
                <a:pPr algn="ctr" defTabSz="685732" eaLnBrk="1" fontAlgn="auto" hangingPunct="1">
                  <a:spcBef>
                    <a:spcPts val="0"/>
                  </a:spcBef>
                  <a:spcAft>
                    <a:spcPts val="0"/>
                  </a:spcAft>
                  <a:defRPr/>
                </a:pPr>
                <a:endParaRPr lang="zh-CN" altLang="zh-CN" sz="14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8" name="文本框 19"/>
              <p:cNvSpPr>
                <a:spLocks noChangeArrowheads="1"/>
              </p:cNvSpPr>
              <p:nvPr/>
            </p:nvSpPr>
            <p:spPr bwMode="auto">
              <a:xfrm>
                <a:off x="4224463" y="3338709"/>
                <a:ext cx="1126448" cy="6410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02</a:t>
                </a:r>
                <a:endParaRPr lang="zh-CN" altLang="en-US" sz="40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grpSp>
          <p:nvGrpSpPr>
            <p:cNvPr id="13" name="组合 12"/>
            <p:cNvGrpSpPr>
              <a:grpSpLocks/>
            </p:cNvGrpSpPr>
            <p:nvPr/>
          </p:nvGrpSpPr>
          <p:grpSpPr bwMode="auto">
            <a:xfrm>
              <a:off x="4990646" y="1500040"/>
              <a:ext cx="1033328" cy="1089422"/>
              <a:chOff x="6534338" y="2152171"/>
              <a:chExt cx="1377950" cy="1452562"/>
            </a:xfrm>
            <a:solidFill>
              <a:schemeClr val="accent6"/>
            </a:solidFill>
          </p:grpSpPr>
          <p:sp>
            <p:nvSpPr>
              <p:cNvPr id="25" name="矩形 156"/>
              <p:cNvSpPr>
                <a:spLocks noChangeArrowheads="1"/>
              </p:cNvSpPr>
              <p:nvPr/>
            </p:nvSpPr>
            <p:spPr bwMode="auto">
              <a:xfrm>
                <a:off x="6534338" y="2152171"/>
                <a:ext cx="1377950" cy="1452562"/>
              </a:xfrm>
              <a:prstGeom prst="rect">
                <a:avLst/>
              </a:prstGeom>
              <a:solidFill>
                <a:srgbClr val="FF0000"/>
              </a:solidFill>
              <a:ln>
                <a:noFill/>
              </a:ln>
              <a:effectLst/>
            </p:spPr>
            <p:txBody>
              <a:bodyPr anchor="ctr"/>
              <a:lstStyle/>
              <a:p>
                <a:pPr algn="ctr" defTabSz="685732" eaLnBrk="1" fontAlgn="auto" hangingPunct="1">
                  <a:spcBef>
                    <a:spcPts val="0"/>
                  </a:spcBef>
                  <a:spcAft>
                    <a:spcPts val="0"/>
                  </a:spcAft>
                  <a:defRPr/>
                </a:pPr>
                <a:endParaRPr lang="zh-CN" altLang="zh-CN" sz="14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6" name="文本框 19"/>
              <p:cNvSpPr>
                <a:spLocks noChangeArrowheads="1"/>
              </p:cNvSpPr>
              <p:nvPr/>
            </p:nvSpPr>
            <p:spPr bwMode="auto">
              <a:xfrm>
                <a:off x="6879883" y="2447566"/>
                <a:ext cx="686859" cy="6967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5732" eaLnBrk="1" fontAlgn="auto" hangingPunct="1">
                  <a:spcBef>
                    <a:spcPts val="0"/>
                  </a:spcBef>
                  <a:spcAft>
                    <a:spcPts val="0"/>
                  </a:spcAft>
                  <a:defRPr/>
                </a:pPr>
                <a:r>
                  <a:rPr lang="en-US" sz="4400" spc="-113" dirty="0">
                    <a:solidFill>
                      <a:schemeClr val="bg1"/>
                    </a:solidFill>
                    <a:latin typeface="Impact" panose="020B0806030902050204" pitchFamily="34" charset="0"/>
                    <a:ea typeface="微软雅黑" pitchFamily="34" charset="-122"/>
                    <a:sym typeface="微软雅黑" pitchFamily="34" charset="-122"/>
                  </a:rPr>
                  <a:t>03</a:t>
                </a:r>
                <a:endParaRPr lang="zh-CN" altLang="en-US" spc="-113" dirty="0">
                  <a:solidFill>
                    <a:schemeClr val="bg1"/>
                  </a:solidFill>
                  <a:latin typeface="Impact" panose="020B0806030902050204" pitchFamily="34" charset="0"/>
                  <a:ea typeface="微软雅黑" pitchFamily="34" charset="-122"/>
                  <a:sym typeface="微软雅黑" pitchFamily="34" charset="-122"/>
                </a:endParaRPr>
              </a:p>
            </p:txBody>
          </p:sp>
        </p:grpSp>
        <p:grpSp>
          <p:nvGrpSpPr>
            <p:cNvPr id="14" name="组合 13"/>
            <p:cNvGrpSpPr>
              <a:grpSpLocks/>
            </p:cNvGrpSpPr>
            <p:nvPr/>
          </p:nvGrpSpPr>
          <p:grpSpPr bwMode="auto">
            <a:xfrm>
              <a:off x="6807404" y="2068116"/>
              <a:ext cx="885825" cy="933450"/>
              <a:chOff x="9036558" y="2991386"/>
              <a:chExt cx="1181100" cy="1244600"/>
            </a:xfrm>
            <a:solidFill>
              <a:schemeClr val="accent6"/>
            </a:solidFill>
          </p:grpSpPr>
          <p:sp>
            <p:nvSpPr>
              <p:cNvPr id="23" name="矩形 157"/>
              <p:cNvSpPr>
                <a:spLocks noChangeArrowheads="1"/>
              </p:cNvSpPr>
              <p:nvPr/>
            </p:nvSpPr>
            <p:spPr bwMode="auto">
              <a:xfrm>
                <a:off x="9036558" y="2991386"/>
                <a:ext cx="1181100" cy="1244600"/>
              </a:xfrm>
              <a:prstGeom prst="rect">
                <a:avLst/>
              </a:prstGeom>
              <a:solidFill>
                <a:srgbClr val="FF0000"/>
              </a:solidFill>
              <a:ln>
                <a:noFill/>
              </a:ln>
              <a:effectLst/>
            </p:spPr>
            <p:txBody>
              <a:bodyPr anchor="ctr"/>
              <a:lstStyle/>
              <a:p>
                <a:pPr algn="ctr" defTabSz="685732" eaLnBrk="1" fontAlgn="auto" hangingPunct="1">
                  <a:spcBef>
                    <a:spcPts val="0"/>
                  </a:spcBef>
                  <a:spcAft>
                    <a:spcPts val="0"/>
                  </a:spcAft>
                  <a:defRPr/>
                </a:pPr>
                <a:endParaRPr lang="zh-CN" altLang="zh-CN" sz="1400">
                  <a:solidFill>
                    <a:schemeClr val="bg1"/>
                  </a:solidFill>
                  <a:latin typeface="Impact" panose="020B0806030902050204" pitchFamily="34" charset="0"/>
                  <a:ea typeface="微软雅黑" panose="020B0503020204020204" pitchFamily="34" charset="-122"/>
                  <a:sym typeface="宋体" pitchFamily="2" charset="-122"/>
                </a:endParaRPr>
              </a:p>
            </p:txBody>
          </p:sp>
          <p:sp>
            <p:nvSpPr>
              <p:cNvPr id="24" name="文本框 19"/>
              <p:cNvSpPr>
                <a:spLocks noChangeArrowheads="1"/>
              </p:cNvSpPr>
              <p:nvPr/>
            </p:nvSpPr>
            <p:spPr bwMode="auto">
              <a:xfrm>
                <a:off x="9327213" y="3264873"/>
                <a:ext cx="599791" cy="58527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813"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600" dirty="0">
                    <a:solidFill>
                      <a:schemeClr val="bg1"/>
                    </a:solidFill>
                    <a:latin typeface="Impact" panose="020B0806030902050204" pitchFamily="34" charset="0"/>
                    <a:ea typeface="微软雅黑" panose="020B0503020204020204" pitchFamily="34" charset="-122"/>
                    <a:sym typeface="微软雅黑" panose="020B0503020204020204" pitchFamily="34" charset="-122"/>
                  </a:rPr>
                  <a:t>04</a:t>
                </a:r>
                <a:endParaRPr lang="zh-CN" altLang="en-US" sz="2000" dirty="0">
                  <a:solidFill>
                    <a:schemeClr val="bg1"/>
                  </a:solidFill>
                  <a:latin typeface="Impact" panose="020B0806030902050204" pitchFamily="34" charset="0"/>
                  <a:ea typeface="微软雅黑" panose="020B0503020204020204" pitchFamily="34" charset="-122"/>
                  <a:sym typeface="微软雅黑" panose="020B0503020204020204" pitchFamily="34" charset="-122"/>
                </a:endParaRPr>
              </a:p>
            </p:txBody>
          </p:sp>
        </p:grpSp>
        <p:sp>
          <p:nvSpPr>
            <p:cNvPr id="15" name="TextBox 11"/>
            <p:cNvSpPr txBox="1">
              <a:spLocks noChangeArrowheads="1"/>
            </p:cNvSpPr>
            <p:nvPr/>
          </p:nvSpPr>
          <p:spPr bwMode="auto">
            <a:xfrm flipH="1">
              <a:off x="683800" y="3182610"/>
              <a:ext cx="2088000" cy="51420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16" name="TextBox 11"/>
            <p:cNvSpPr txBox="1">
              <a:spLocks noChangeArrowheads="1"/>
            </p:cNvSpPr>
            <p:nvPr/>
          </p:nvSpPr>
          <p:spPr bwMode="auto">
            <a:xfrm flipH="1">
              <a:off x="683816" y="2887861"/>
              <a:ext cx="1628775" cy="27173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50000"/>
                    </a:schemeClr>
                  </a:solidFill>
                  <a:latin typeface="+mn-lt"/>
                  <a:ea typeface="+mn-ea"/>
                  <a:cs typeface="+mn-ea"/>
                  <a:sym typeface="+mn-lt"/>
                </a:rPr>
                <a:t>点击添加标题    </a:t>
              </a:r>
              <a:endParaRPr lang="en-US" altLang="zh-CN" sz="2000" b="1" kern="0" dirty="0">
                <a:solidFill>
                  <a:schemeClr val="bg1">
                    <a:lumMod val="50000"/>
                  </a:schemeClr>
                </a:solidFill>
                <a:latin typeface="+mn-lt"/>
                <a:ea typeface="+mn-ea"/>
                <a:cs typeface="+mn-ea"/>
                <a:sym typeface="+mn-lt"/>
              </a:endParaRPr>
            </a:p>
          </p:txBody>
        </p:sp>
        <p:sp>
          <p:nvSpPr>
            <p:cNvPr id="17" name="TextBox 11"/>
            <p:cNvSpPr txBox="1">
              <a:spLocks noChangeArrowheads="1"/>
            </p:cNvSpPr>
            <p:nvPr/>
          </p:nvSpPr>
          <p:spPr bwMode="auto">
            <a:xfrm flipH="1">
              <a:off x="2772042" y="3769930"/>
              <a:ext cx="2088000" cy="51420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18" name="TextBox 11"/>
            <p:cNvSpPr txBox="1">
              <a:spLocks noChangeArrowheads="1"/>
            </p:cNvSpPr>
            <p:nvPr/>
          </p:nvSpPr>
          <p:spPr bwMode="auto">
            <a:xfrm flipH="1">
              <a:off x="2772058" y="3475182"/>
              <a:ext cx="1628775" cy="27173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50000"/>
                    </a:schemeClr>
                  </a:solidFill>
                  <a:latin typeface="+mn-lt"/>
                  <a:ea typeface="+mn-ea"/>
                  <a:cs typeface="+mn-ea"/>
                  <a:sym typeface="+mn-lt"/>
                </a:rPr>
                <a:t>点击添加标题    </a:t>
              </a:r>
              <a:endParaRPr lang="en-US" altLang="zh-CN" sz="2000" b="1" kern="0" dirty="0">
                <a:solidFill>
                  <a:schemeClr val="bg1">
                    <a:lumMod val="50000"/>
                  </a:schemeClr>
                </a:solidFill>
                <a:latin typeface="+mn-lt"/>
                <a:ea typeface="+mn-ea"/>
                <a:cs typeface="+mn-ea"/>
                <a:sym typeface="+mn-lt"/>
              </a:endParaRPr>
            </a:p>
          </p:txBody>
        </p:sp>
        <p:sp>
          <p:nvSpPr>
            <p:cNvPr id="19" name="TextBox 11"/>
            <p:cNvSpPr txBox="1">
              <a:spLocks noChangeArrowheads="1"/>
            </p:cNvSpPr>
            <p:nvPr/>
          </p:nvSpPr>
          <p:spPr bwMode="auto">
            <a:xfrm flipH="1">
              <a:off x="4644240" y="3010515"/>
              <a:ext cx="2088000" cy="51420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20" name="TextBox 11"/>
            <p:cNvSpPr txBox="1">
              <a:spLocks noChangeArrowheads="1"/>
            </p:cNvSpPr>
            <p:nvPr/>
          </p:nvSpPr>
          <p:spPr bwMode="auto">
            <a:xfrm flipH="1">
              <a:off x="4644256" y="2715766"/>
              <a:ext cx="1628775" cy="27173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50000"/>
                    </a:schemeClr>
                  </a:solidFill>
                  <a:latin typeface="+mn-lt"/>
                  <a:ea typeface="+mn-ea"/>
                  <a:cs typeface="+mn-ea"/>
                  <a:sym typeface="+mn-lt"/>
                </a:rPr>
                <a:t>点击添加标题    </a:t>
              </a:r>
              <a:endParaRPr lang="en-US" altLang="zh-CN" sz="2000" b="1" kern="0" dirty="0">
                <a:solidFill>
                  <a:schemeClr val="bg1">
                    <a:lumMod val="50000"/>
                  </a:schemeClr>
                </a:solidFill>
                <a:latin typeface="+mn-lt"/>
                <a:ea typeface="+mn-ea"/>
                <a:cs typeface="+mn-ea"/>
                <a:sym typeface="+mn-lt"/>
              </a:endParaRPr>
            </a:p>
          </p:txBody>
        </p:sp>
        <p:sp>
          <p:nvSpPr>
            <p:cNvPr id="21" name="TextBox 11"/>
            <p:cNvSpPr txBox="1">
              <a:spLocks noChangeArrowheads="1"/>
            </p:cNvSpPr>
            <p:nvPr/>
          </p:nvSpPr>
          <p:spPr bwMode="auto">
            <a:xfrm flipH="1">
              <a:off x="6660464" y="3769930"/>
              <a:ext cx="2088000" cy="514206"/>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eaLnBrk="1" hangingPunct="1">
                <a:lnSpc>
                  <a:spcPct val="120000"/>
                </a:lnSpc>
                <a:defRPr/>
              </a:pPr>
              <a:r>
                <a:rPr lang="zh-CN" altLang="en-US" sz="1200" dirty="0">
                  <a:solidFill>
                    <a:schemeClr val="bg1">
                      <a:lumMod val="50000"/>
                    </a:schemeClr>
                  </a:solidFill>
                  <a:latin typeface="Arial"/>
                  <a:ea typeface="微软雅黑"/>
                  <a:cs typeface="+mn-ea"/>
                  <a:sym typeface="+mn-lt"/>
                </a:rPr>
                <a:t>您的内容打在这里，或者通过复制您的文本后，在此框中选择粘贴，并选择只保留文字</a:t>
              </a:r>
              <a:r>
                <a:rPr lang="zh-CN" altLang="en-US" sz="1050" dirty="0">
                  <a:solidFill>
                    <a:schemeClr val="bg1">
                      <a:lumMod val="50000"/>
                    </a:schemeClr>
                  </a:solidFill>
                  <a:latin typeface="Arial"/>
                  <a:ea typeface="微软雅黑"/>
                  <a:cs typeface="+mn-ea"/>
                  <a:sym typeface="+mn-lt"/>
                </a:rPr>
                <a:t>。</a:t>
              </a:r>
              <a:endParaRPr lang="en-US" altLang="zh-CN" sz="1050" dirty="0">
                <a:solidFill>
                  <a:schemeClr val="bg1">
                    <a:lumMod val="50000"/>
                  </a:schemeClr>
                </a:solidFill>
                <a:latin typeface="Arial"/>
                <a:ea typeface="微软雅黑"/>
                <a:cs typeface="+mn-ea"/>
                <a:sym typeface="+mn-lt"/>
              </a:endParaRPr>
            </a:p>
          </p:txBody>
        </p:sp>
        <p:sp>
          <p:nvSpPr>
            <p:cNvPr id="22" name="TextBox 11"/>
            <p:cNvSpPr txBox="1">
              <a:spLocks noChangeArrowheads="1"/>
            </p:cNvSpPr>
            <p:nvPr/>
          </p:nvSpPr>
          <p:spPr bwMode="auto">
            <a:xfrm flipH="1">
              <a:off x="6660480" y="3475182"/>
              <a:ext cx="1628775" cy="271735"/>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2000" b="1" kern="0" dirty="0">
                  <a:solidFill>
                    <a:schemeClr val="bg1">
                      <a:lumMod val="50000"/>
                    </a:schemeClr>
                  </a:solidFill>
                  <a:latin typeface="+mn-lt"/>
                  <a:ea typeface="+mn-ea"/>
                  <a:cs typeface="+mn-ea"/>
                  <a:sym typeface="+mn-lt"/>
                </a:rPr>
                <a:t>点击添加标题    </a:t>
              </a:r>
              <a:endParaRPr lang="en-US" altLang="zh-CN" sz="2000" b="1" kern="0" dirty="0">
                <a:solidFill>
                  <a:schemeClr val="bg1">
                    <a:lumMod val="50000"/>
                  </a:schemeClr>
                </a:solidFill>
                <a:latin typeface="+mn-lt"/>
                <a:ea typeface="+mn-ea"/>
                <a:cs typeface="+mn-ea"/>
                <a:sym typeface="+mn-lt"/>
              </a:endParaRPr>
            </a:p>
          </p:txBody>
        </p:sp>
      </p:grpSp>
    </p:spTree>
    <p:extLst>
      <p:ext uri="{BB962C8B-B14F-4D97-AF65-F5344CB8AC3E}">
        <p14:creationId xmlns:p14="http://schemas.microsoft.com/office/powerpoint/2010/main" val="88663019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Oval 5"/>
          <p:cNvSpPr>
            <a:spLocks noChangeArrowheads="1"/>
          </p:cNvSpPr>
          <p:nvPr/>
        </p:nvSpPr>
        <p:spPr bwMode="auto">
          <a:xfrm>
            <a:off x="1139384" y="1858347"/>
            <a:ext cx="1604767" cy="1604767"/>
          </a:xfrm>
          <a:prstGeom prst="ellipse">
            <a:avLst/>
          </a:prstGeom>
          <a:solidFill>
            <a:srgbClr val="FF0000"/>
          </a:solid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Group 139"/>
          <p:cNvGrpSpPr/>
          <p:nvPr/>
        </p:nvGrpSpPr>
        <p:grpSpPr>
          <a:xfrm>
            <a:off x="956310" y="1675274"/>
            <a:ext cx="1969750" cy="1969750"/>
            <a:chOff x="1119258" y="2257147"/>
            <a:chExt cx="1868076" cy="1868076"/>
          </a:xfrm>
          <a:solidFill>
            <a:srgbClr val="FF0000"/>
          </a:solidFill>
        </p:grpSpPr>
        <p:sp>
          <p:nvSpPr>
            <p:cNvPr id="11"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167"/>
          <p:cNvGrpSpPr/>
          <p:nvPr/>
        </p:nvGrpSpPr>
        <p:grpSpPr>
          <a:xfrm>
            <a:off x="1685395" y="2354843"/>
            <a:ext cx="547924" cy="627229"/>
            <a:chOff x="2005013" y="4152900"/>
            <a:chExt cx="603250" cy="690563"/>
          </a:xfrm>
          <a:solidFill>
            <a:schemeClr val="bg1"/>
          </a:solidFill>
        </p:grpSpPr>
        <p:sp>
          <p:nvSpPr>
            <p:cNvPr id="24" name="Freeform 193"/>
            <p:cNvSpPr>
              <a:spLocks noEditPoints="1"/>
            </p:cNvSpPr>
            <p:nvPr/>
          </p:nvSpPr>
          <p:spPr bwMode="auto">
            <a:xfrm>
              <a:off x="2005013" y="4152900"/>
              <a:ext cx="603250" cy="690563"/>
            </a:xfrm>
            <a:custGeom>
              <a:avLst/>
              <a:gdLst>
                <a:gd name="T0" fmla="*/ 4158 w 14060"/>
                <a:gd name="T1" fmla="*/ 5259 h 16095"/>
                <a:gd name="T2" fmla="*/ 1877 w 14060"/>
                <a:gd name="T3" fmla="*/ 4442 h 16095"/>
                <a:gd name="T4" fmla="*/ 1004 w 14060"/>
                <a:gd name="T5" fmla="*/ 3269 h 16095"/>
                <a:gd name="T6" fmla="*/ 1877 w 14060"/>
                <a:gd name="T7" fmla="*/ 2095 h 16095"/>
                <a:gd name="T8" fmla="*/ 4158 w 14060"/>
                <a:gd name="T9" fmla="*/ 1279 h 16095"/>
                <a:gd name="T10" fmla="*/ 7340 w 14060"/>
                <a:gd name="T11" fmla="*/ 1009 h 16095"/>
                <a:gd name="T12" fmla="*/ 10399 w 14060"/>
                <a:gd name="T13" fmla="*/ 1392 h 16095"/>
                <a:gd name="T14" fmla="*/ 12461 w 14060"/>
                <a:gd name="T15" fmla="*/ 2288 h 16095"/>
                <a:gd name="T16" fmla="*/ 13025 w 14060"/>
                <a:gd name="T17" fmla="*/ 3501 h 16095"/>
                <a:gd name="T18" fmla="*/ 11859 w 14060"/>
                <a:gd name="T19" fmla="*/ 4623 h 16095"/>
                <a:gd name="T20" fmla="*/ 9376 w 14060"/>
                <a:gd name="T21" fmla="*/ 5355 h 16095"/>
                <a:gd name="T22" fmla="*/ 13055 w 14060"/>
                <a:gd name="T23" fmla="*/ 6798 h 16095"/>
                <a:gd name="T24" fmla="*/ 12329 w 14060"/>
                <a:gd name="T25" fmla="*/ 7877 h 16095"/>
                <a:gd name="T26" fmla="*/ 10154 w 14060"/>
                <a:gd name="T27" fmla="*/ 8729 h 16095"/>
                <a:gd name="T28" fmla="*/ 7030 w 14060"/>
                <a:gd name="T29" fmla="*/ 9053 h 16095"/>
                <a:gd name="T30" fmla="*/ 3906 w 14060"/>
                <a:gd name="T31" fmla="*/ 8729 h 16095"/>
                <a:gd name="T32" fmla="*/ 1731 w 14060"/>
                <a:gd name="T33" fmla="*/ 7877 h 16095"/>
                <a:gd name="T34" fmla="*/ 1005 w 14060"/>
                <a:gd name="T35" fmla="*/ 6798 h 16095"/>
                <a:gd name="T36" fmla="*/ 2178 w 14060"/>
                <a:gd name="T37" fmla="*/ 5717 h 16095"/>
                <a:gd name="T38" fmla="*/ 4255 w 14060"/>
                <a:gd name="T39" fmla="*/ 6300 h 16095"/>
                <a:gd name="T40" fmla="*/ 6598 w 14060"/>
                <a:gd name="T41" fmla="*/ 6533 h 16095"/>
                <a:gd name="T42" fmla="*/ 8968 w 14060"/>
                <a:gd name="T43" fmla="*/ 6425 h 16095"/>
                <a:gd name="T44" fmla="*/ 11177 w 14060"/>
                <a:gd name="T45" fmla="*/ 5970 h 16095"/>
                <a:gd name="T46" fmla="*/ 12929 w 14060"/>
                <a:gd name="T47" fmla="*/ 5154 h 16095"/>
                <a:gd name="T48" fmla="*/ 12866 w 14060"/>
                <a:gd name="T49" fmla="*/ 10385 h 16095"/>
                <a:gd name="T50" fmla="*/ 11291 w 14060"/>
                <a:gd name="T51" fmla="*/ 11413 h 16095"/>
                <a:gd name="T52" fmla="*/ 8535 w 14060"/>
                <a:gd name="T53" fmla="*/ 12001 h 16095"/>
                <a:gd name="T54" fmla="*/ 5238 w 14060"/>
                <a:gd name="T55" fmla="*/ 11971 h 16095"/>
                <a:gd name="T56" fmla="*/ 2570 w 14060"/>
                <a:gd name="T57" fmla="*/ 11335 h 16095"/>
                <a:gd name="T58" fmla="*/ 1127 w 14060"/>
                <a:gd name="T59" fmla="*/ 10277 h 16095"/>
                <a:gd name="T60" fmla="*/ 1334 w 14060"/>
                <a:gd name="T61" fmla="*/ 8216 h 16095"/>
                <a:gd name="T62" fmla="*/ 3083 w 14060"/>
                <a:gd name="T63" fmla="*/ 9035 h 16095"/>
                <a:gd name="T64" fmla="*/ 5412 w 14060"/>
                <a:gd name="T65" fmla="*/ 9477 h 16095"/>
                <a:gd name="T66" fmla="*/ 7960 w 14060"/>
                <a:gd name="T67" fmla="*/ 9530 h 16095"/>
                <a:gd name="T68" fmla="*/ 10383 w 14060"/>
                <a:gd name="T69" fmla="*/ 9193 h 16095"/>
                <a:gd name="T70" fmla="*/ 12328 w 14060"/>
                <a:gd name="T71" fmla="*/ 8477 h 16095"/>
                <a:gd name="T72" fmla="*/ 12986 w 14060"/>
                <a:gd name="T73" fmla="*/ 13170 h 16095"/>
                <a:gd name="T74" fmla="*/ 11680 w 14060"/>
                <a:gd name="T75" fmla="*/ 14265 h 16095"/>
                <a:gd name="T76" fmla="*/ 9102 w 14060"/>
                <a:gd name="T77" fmla="*/ 14951 h 16095"/>
                <a:gd name="T78" fmla="*/ 5816 w 14060"/>
                <a:gd name="T79" fmla="*/ 15043 h 16095"/>
                <a:gd name="T80" fmla="*/ 2979 w 14060"/>
                <a:gd name="T81" fmla="*/ 14501 h 16095"/>
                <a:gd name="T82" fmla="*/ 1275 w 14060"/>
                <a:gd name="T83" fmla="*/ 13499 h 16095"/>
                <a:gd name="T84" fmla="*/ 1459 w 14060"/>
                <a:gd name="T85" fmla="*/ 11324 h 16095"/>
                <a:gd name="T86" fmla="*/ 3277 w 14060"/>
                <a:gd name="T87" fmla="*/ 12109 h 16095"/>
                <a:gd name="T88" fmla="*/ 5640 w 14060"/>
                <a:gd name="T89" fmla="*/ 12516 h 16095"/>
                <a:gd name="T90" fmla="*/ 8191 w 14060"/>
                <a:gd name="T91" fmla="*/ 12534 h 16095"/>
                <a:gd name="T92" fmla="*/ 10586 w 14060"/>
                <a:gd name="T93" fmla="*/ 12162 h 16095"/>
                <a:gd name="T94" fmla="*/ 12468 w 14060"/>
                <a:gd name="T95" fmla="*/ 11410 h 16095"/>
                <a:gd name="T96" fmla="*/ 5756 w 14060"/>
                <a:gd name="T97" fmla="*/ 48 h 16095"/>
                <a:gd name="T98" fmla="*/ 2501 w 14060"/>
                <a:gd name="T99" fmla="*/ 695 h 16095"/>
                <a:gd name="T100" fmla="*/ 359 w 14060"/>
                <a:gd name="T101" fmla="*/ 2134 h 16095"/>
                <a:gd name="T102" fmla="*/ 163 w 14060"/>
                <a:gd name="T103" fmla="*/ 13611 h 16095"/>
                <a:gd name="T104" fmla="*/ 2001 w 14060"/>
                <a:gd name="T105" fmla="*/ 15199 h 16095"/>
                <a:gd name="T106" fmla="*/ 5124 w 14060"/>
                <a:gd name="T107" fmla="*/ 15985 h 16095"/>
                <a:gd name="T108" fmla="*/ 8621 w 14060"/>
                <a:gd name="T109" fmla="*/ 16020 h 16095"/>
                <a:gd name="T110" fmla="*/ 11814 w 14060"/>
                <a:gd name="T111" fmla="*/ 15302 h 16095"/>
                <a:gd name="T112" fmla="*/ 13808 w 14060"/>
                <a:gd name="T113" fmla="*/ 13789 h 16095"/>
                <a:gd name="T114" fmla="*/ 13808 w 14060"/>
                <a:gd name="T115" fmla="*/ 2305 h 16095"/>
                <a:gd name="T116" fmla="*/ 11814 w 14060"/>
                <a:gd name="T117" fmla="*/ 792 h 16095"/>
                <a:gd name="T118" fmla="*/ 8621 w 14060"/>
                <a:gd name="T119" fmla="*/ 75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60" h="16095">
                  <a:moveTo>
                    <a:pt x="7030" y="5533"/>
                  </a:moveTo>
                  <a:lnTo>
                    <a:pt x="6720" y="5530"/>
                  </a:lnTo>
                  <a:lnTo>
                    <a:pt x="6413" y="5521"/>
                  </a:lnTo>
                  <a:lnTo>
                    <a:pt x="6112" y="5507"/>
                  </a:lnTo>
                  <a:lnTo>
                    <a:pt x="5816" y="5486"/>
                  </a:lnTo>
                  <a:lnTo>
                    <a:pt x="5524" y="5461"/>
                  </a:lnTo>
                  <a:lnTo>
                    <a:pt x="5238" y="5431"/>
                  </a:lnTo>
                  <a:lnTo>
                    <a:pt x="4958" y="5395"/>
                  </a:lnTo>
                  <a:lnTo>
                    <a:pt x="4684" y="5355"/>
                  </a:lnTo>
                  <a:lnTo>
                    <a:pt x="4418" y="5309"/>
                  </a:lnTo>
                  <a:lnTo>
                    <a:pt x="4158" y="5259"/>
                  </a:lnTo>
                  <a:lnTo>
                    <a:pt x="3906" y="5205"/>
                  </a:lnTo>
                  <a:lnTo>
                    <a:pt x="3661" y="5145"/>
                  </a:lnTo>
                  <a:lnTo>
                    <a:pt x="3425" y="5083"/>
                  </a:lnTo>
                  <a:lnTo>
                    <a:pt x="3197" y="5016"/>
                  </a:lnTo>
                  <a:lnTo>
                    <a:pt x="2979" y="4944"/>
                  </a:lnTo>
                  <a:lnTo>
                    <a:pt x="2769" y="4870"/>
                  </a:lnTo>
                  <a:lnTo>
                    <a:pt x="2570" y="4791"/>
                  </a:lnTo>
                  <a:lnTo>
                    <a:pt x="2380" y="4709"/>
                  </a:lnTo>
                  <a:lnTo>
                    <a:pt x="2201" y="4623"/>
                  </a:lnTo>
                  <a:lnTo>
                    <a:pt x="2034" y="4535"/>
                  </a:lnTo>
                  <a:lnTo>
                    <a:pt x="1877" y="4442"/>
                  </a:lnTo>
                  <a:lnTo>
                    <a:pt x="1731" y="4348"/>
                  </a:lnTo>
                  <a:lnTo>
                    <a:pt x="1599" y="4250"/>
                  </a:lnTo>
                  <a:lnTo>
                    <a:pt x="1477" y="4149"/>
                  </a:lnTo>
                  <a:lnTo>
                    <a:pt x="1370" y="4047"/>
                  </a:lnTo>
                  <a:lnTo>
                    <a:pt x="1275" y="3942"/>
                  </a:lnTo>
                  <a:lnTo>
                    <a:pt x="1194" y="3835"/>
                  </a:lnTo>
                  <a:lnTo>
                    <a:pt x="1127" y="3725"/>
                  </a:lnTo>
                  <a:lnTo>
                    <a:pt x="1074" y="3613"/>
                  </a:lnTo>
                  <a:lnTo>
                    <a:pt x="1035" y="3501"/>
                  </a:lnTo>
                  <a:lnTo>
                    <a:pt x="1012" y="3386"/>
                  </a:lnTo>
                  <a:lnTo>
                    <a:pt x="1004" y="3269"/>
                  </a:lnTo>
                  <a:lnTo>
                    <a:pt x="1012" y="3153"/>
                  </a:lnTo>
                  <a:lnTo>
                    <a:pt x="1035" y="3038"/>
                  </a:lnTo>
                  <a:lnTo>
                    <a:pt x="1074" y="2924"/>
                  </a:lnTo>
                  <a:lnTo>
                    <a:pt x="1127" y="2813"/>
                  </a:lnTo>
                  <a:lnTo>
                    <a:pt x="1194" y="2703"/>
                  </a:lnTo>
                  <a:lnTo>
                    <a:pt x="1275" y="2596"/>
                  </a:lnTo>
                  <a:lnTo>
                    <a:pt x="1370" y="2491"/>
                  </a:lnTo>
                  <a:lnTo>
                    <a:pt x="1477" y="2388"/>
                  </a:lnTo>
                  <a:lnTo>
                    <a:pt x="1599" y="2288"/>
                  </a:lnTo>
                  <a:lnTo>
                    <a:pt x="1731" y="2190"/>
                  </a:lnTo>
                  <a:lnTo>
                    <a:pt x="1877" y="2095"/>
                  </a:lnTo>
                  <a:lnTo>
                    <a:pt x="2034" y="2004"/>
                  </a:lnTo>
                  <a:lnTo>
                    <a:pt x="2201" y="1915"/>
                  </a:lnTo>
                  <a:lnTo>
                    <a:pt x="2380" y="1830"/>
                  </a:lnTo>
                  <a:lnTo>
                    <a:pt x="2570" y="1747"/>
                  </a:lnTo>
                  <a:lnTo>
                    <a:pt x="2769" y="1669"/>
                  </a:lnTo>
                  <a:lnTo>
                    <a:pt x="2979" y="1593"/>
                  </a:lnTo>
                  <a:lnTo>
                    <a:pt x="3197" y="1523"/>
                  </a:lnTo>
                  <a:lnTo>
                    <a:pt x="3425" y="1456"/>
                  </a:lnTo>
                  <a:lnTo>
                    <a:pt x="3661" y="1392"/>
                  </a:lnTo>
                  <a:lnTo>
                    <a:pt x="3906" y="1334"/>
                  </a:lnTo>
                  <a:lnTo>
                    <a:pt x="4158" y="1279"/>
                  </a:lnTo>
                  <a:lnTo>
                    <a:pt x="4418" y="1229"/>
                  </a:lnTo>
                  <a:lnTo>
                    <a:pt x="4684" y="1184"/>
                  </a:lnTo>
                  <a:lnTo>
                    <a:pt x="4958" y="1143"/>
                  </a:lnTo>
                  <a:lnTo>
                    <a:pt x="5238" y="1108"/>
                  </a:lnTo>
                  <a:lnTo>
                    <a:pt x="5524" y="1077"/>
                  </a:lnTo>
                  <a:lnTo>
                    <a:pt x="5816" y="1052"/>
                  </a:lnTo>
                  <a:lnTo>
                    <a:pt x="6112" y="1032"/>
                  </a:lnTo>
                  <a:lnTo>
                    <a:pt x="6413" y="1018"/>
                  </a:lnTo>
                  <a:lnTo>
                    <a:pt x="6720" y="1009"/>
                  </a:lnTo>
                  <a:lnTo>
                    <a:pt x="7030" y="1006"/>
                  </a:lnTo>
                  <a:lnTo>
                    <a:pt x="7340" y="1009"/>
                  </a:lnTo>
                  <a:lnTo>
                    <a:pt x="7647" y="1018"/>
                  </a:lnTo>
                  <a:lnTo>
                    <a:pt x="7948" y="1032"/>
                  </a:lnTo>
                  <a:lnTo>
                    <a:pt x="8244" y="1052"/>
                  </a:lnTo>
                  <a:lnTo>
                    <a:pt x="8536" y="1077"/>
                  </a:lnTo>
                  <a:lnTo>
                    <a:pt x="8822" y="1108"/>
                  </a:lnTo>
                  <a:lnTo>
                    <a:pt x="9102" y="1143"/>
                  </a:lnTo>
                  <a:lnTo>
                    <a:pt x="9376" y="1184"/>
                  </a:lnTo>
                  <a:lnTo>
                    <a:pt x="9642" y="1229"/>
                  </a:lnTo>
                  <a:lnTo>
                    <a:pt x="9902" y="1279"/>
                  </a:lnTo>
                  <a:lnTo>
                    <a:pt x="10154" y="1334"/>
                  </a:lnTo>
                  <a:lnTo>
                    <a:pt x="10399" y="1392"/>
                  </a:lnTo>
                  <a:lnTo>
                    <a:pt x="10635" y="1456"/>
                  </a:lnTo>
                  <a:lnTo>
                    <a:pt x="10863" y="1523"/>
                  </a:lnTo>
                  <a:lnTo>
                    <a:pt x="11081" y="1593"/>
                  </a:lnTo>
                  <a:lnTo>
                    <a:pt x="11291" y="1669"/>
                  </a:lnTo>
                  <a:lnTo>
                    <a:pt x="11490" y="1747"/>
                  </a:lnTo>
                  <a:lnTo>
                    <a:pt x="11680" y="1830"/>
                  </a:lnTo>
                  <a:lnTo>
                    <a:pt x="11859" y="1915"/>
                  </a:lnTo>
                  <a:lnTo>
                    <a:pt x="12026" y="2004"/>
                  </a:lnTo>
                  <a:lnTo>
                    <a:pt x="12183" y="2095"/>
                  </a:lnTo>
                  <a:lnTo>
                    <a:pt x="12329" y="2190"/>
                  </a:lnTo>
                  <a:lnTo>
                    <a:pt x="12461" y="2288"/>
                  </a:lnTo>
                  <a:lnTo>
                    <a:pt x="12583" y="2388"/>
                  </a:lnTo>
                  <a:lnTo>
                    <a:pt x="12690" y="2491"/>
                  </a:lnTo>
                  <a:lnTo>
                    <a:pt x="12785" y="2596"/>
                  </a:lnTo>
                  <a:lnTo>
                    <a:pt x="12866" y="2703"/>
                  </a:lnTo>
                  <a:lnTo>
                    <a:pt x="12933" y="2813"/>
                  </a:lnTo>
                  <a:lnTo>
                    <a:pt x="12986" y="2924"/>
                  </a:lnTo>
                  <a:lnTo>
                    <a:pt x="13025" y="3038"/>
                  </a:lnTo>
                  <a:lnTo>
                    <a:pt x="13048" y="3153"/>
                  </a:lnTo>
                  <a:lnTo>
                    <a:pt x="13056" y="3269"/>
                  </a:lnTo>
                  <a:lnTo>
                    <a:pt x="13048" y="3386"/>
                  </a:lnTo>
                  <a:lnTo>
                    <a:pt x="13025" y="3501"/>
                  </a:lnTo>
                  <a:lnTo>
                    <a:pt x="12986" y="3613"/>
                  </a:lnTo>
                  <a:lnTo>
                    <a:pt x="12933" y="3725"/>
                  </a:lnTo>
                  <a:lnTo>
                    <a:pt x="12866" y="3835"/>
                  </a:lnTo>
                  <a:lnTo>
                    <a:pt x="12785" y="3942"/>
                  </a:lnTo>
                  <a:lnTo>
                    <a:pt x="12690" y="4047"/>
                  </a:lnTo>
                  <a:lnTo>
                    <a:pt x="12583" y="4149"/>
                  </a:lnTo>
                  <a:lnTo>
                    <a:pt x="12461" y="4250"/>
                  </a:lnTo>
                  <a:lnTo>
                    <a:pt x="12329" y="4348"/>
                  </a:lnTo>
                  <a:lnTo>
                    <a:pt x="12183" y="4442"/>
                  </a:lnTo>
                  <a:lnTo>
                    <a:pt x="12026" y="4535"/>
                  </a:lnTo>
                  <a:lnTo>
                    <a:pt x="11859" y="4623"/>
                  </a:lnTo>
                  <a:lnTo>
                    <a:pt x="11680" y="4709"/>
                  </a:lnTo>
                  <a:lnTo>
                    <a:pt x="11490" y="4791"/>
                  </a:lnTo>
                  <a:lnTo>
                    <a:pt x="11291" y="4870"/>
                  </a:lnTo>
                  <a:lnTo>
                    <a:pt x="11081" y="4944"/>
                  </a:lnTo>
                  <a:lnTo>
                    <a:pt x="10863" y="5016"/>
                  </a:lnTo>
                  <a:lnTo>
                    <a:pt x="10635" y="5083"/>
                  </a:lnTo>
                  <a:lnTo>
                    <a:pt x="10399" y="5145"/>
                  </a:lnTo>
                  <a:lnTo>
                    <a:pt x="10154" y="5205"/>
                  </a:lnTo>
                  <a:lnTo>
                    <a:pt x="9902" y="5259"/>
                  </a:lnTo>
                  <a:lnTo>
                    <a:pt x="9642" y="5309"/>
                  </a:lnTo>
                  <a:lnTo>
                    <a:pt x="9376" y="5355"/>
                  </a:lnTo>
                  <a:lnTo>
                    <a:pt x="9102" y="5395"/>
                  </a:lnTo>
                  <a:lnTo>
                    <a:pt x="8822" y="5431"/>
                  </a:lnTo>
                  <a:lnTo>
                    <a:pt x="8536" y="5461"/>
                  </a:lnTo>
                  <a:lnTo>
                    <a:pt x="8244" y="5486"/>
                  </a:lnTo>
                  <a:lnTo>
                    <a:pt x="7948" y="5507"/>
                  </a:lnTo>
                  <a:lnTo>
                    <a:pt x="7647" y="5521"/>
                  </a:lnTo>
                  <a:lnTo>
                    <a:pt x="7340" y="5530"/>
                  </a:lnTo>
                  <a:lnTo>
                    <a:pt x="7030" y="5533"/>
                  </a:lnTo>
                  <a:close/>
                  <a:moveTo>
                    <a:pt x="13056" y="6790"/>
                  </a:moveTo>
                  <a:lnTo>
                    <a:pt x="13054" y="6790"/>
                  </a:lnTo>
                  <a:lnTo>
                    <a:pt x="13055" y="6798"/>
                  </a:lnTo>
                  <a:lnTo>
                    <a:pt x="13056" y="6805"/>
                  </a:lnTo>
                  <a:lnTo>
                    <a:pt x="13048" y="6921"/>
                  </a:lnTo>
                  <a:lnTo>
                    <a:pt x="13025" y="7036"/>
                  </a:lnTo>
                  <a:lnTo>
                    <a:pt x="12986" y="7148"/>
                  </a:lnTo>
                  <a:lnTo>
                    <a:pt x="12933" y="7259"/>
                  </a:lnTo>
                  <a:lnTo>
                    <a:pt x="12866" y="7367"/>
                  </a:lnTo>
                  <a:lnTo>
                    <a:pt x="12785" y="7474"/>
                  </a:lnTo>
                  <a:lnTo>
                    <a:pt x="12690" y="7579"/>
                  </a:lnTo>
                  <a:lnTo>
                    <a:pt x="12582" y="7680"/>
                  </a:lnTo>
                  <a:lnTo>
                    <a:pt x="12461" y="7780"/>
                  </a:lnTo>
                  <a:lnTo>
                    <a:pt x="12329" y="7877"/>
                  </a:lnTo>
                  <a:lnTo>
                    <a:pt x="12183" y="7971"/>
                  </a:lnTo>
                  <a:lnTo>
                    <a:pt x="12026" y="8063"/>
                  </a:lnTo>
                  <a:lnTo>
                    <a:pt x="11859" y="8151"/>
                  </a:lnTo>
                  <a:lnTo>
                    <a:pt x="11680" y="8236"/>
                  </a:lnTo>
                  <a:lnTo>
                    <a:pt x="11490" y="8317"/>
                  </a:lnTo>
                  <a:lnTo>
                    <a:pt x="11291" y="8396"/>
                  </a:lnTo>
                  <a:lnTo>
                    <a:pt x="11081" y="8470"/>
                  </a:lnTo>
                  <a:lnTo>
                    <a:pt x="10862" y="8540"/>
                  </a:lnTo>
                  <a:lnTo>
                    <a:pt x="10635" y="8607"/>
                  </a:lnTo>
                  <a:lnTo>
                    <a:pt x="10399" y="8670"/>
                  </a:lnTo>
                  <a:lnTo>
                    <a:pt x="10154" y="8729"/>
                  </a:lnTo>
                  <a:lnTo>
                    <a:pt x="9902" y="8782"/>
                  </a:lnTo>
                  <a:lnTo>
                    <a:pt x="9642" y="8832"/>
                  </a:lnTo>
                  <a:lnTo>
                    <a:pt x="9375" y="8876"/>
                  </a:lnTo>
                  <a:lnTo>
                    <a:pt x="9102" y="8917"/>
                  </a:lnTo>
                  <a:lnTo>
                    <a:pt x="8822" y="8953"/>
                  </a:lnTo>
                  <a:lnTo>
                    <a:pt x="8535" y="8983"/>
                  </a:lnTo>
                  <a:lnTo>
                    <a:pt x="8244" y="9008"/>
                  </a:lnTo>
                  <a:lnTo>
                    <a:pt x="7948" y="9027"/>
                  </a:lnTo>
                  <a:lnTo>
                    <a:pt x="7646" y="9041"/>
                  </a:lnTo>
                  <a:lnTo>
                    <a:pt x="7340" y="9050"/>
                  </a:lnTo>
                  <a:lnTo>
                    <a:pt x="7030" y="9053"/>
                  </a:lnTo>
                  <a:lnTo>
                    <a:pt x="6720" y="9050"/>
                  </a:lnTo>
                  <a:lnTo>
                    <a:pt x="6414" y="9041"/>
                  </a:lnTo>
                  <a:lnTo>
                    <a:pt x="6112" y="9027"/>
                  </a:lnTo>
                  <a:lnTo>
                    <a:pt x="5816" y="9008"/>
                  </a:lnTo>
                  <a:lnTo>
                    <a:pt x="5525" y="8983"/>
                  </a:lnTo>
                  <a:lnTo>
                    <a:pt x="5238" y="8953"/>
                  </a:lnTo>
                  <a:lnTo>
                    <a:pt x="4958" y="8917"/>
                  </a:lnTo>
                  <a:lnTo>
                    <a:pt x="4685" y="8876"/>
                  </a:lnTo>
                  <a:lnTo>
                    <a:pt x="4418" y="8832"/>
                  </a:lnTo>
                  <a:lnTo>
                    <a:pt x="4158" y="8782"/>
                  </a:lnTo>
                  <a:lnTo>
                    <a:pt x="3906" y="8729"/>
                  </a:lnTo>
                  <a:lnTo>
                    <a:pt x="3661" y="8670"/>
                  </a:lnTo>
                  <a:lnTo>
                    <a:pt x="3425" y="8607"/>
                  </a:lnTo>
                  <a:lnTo>
                    <a:pt x="3197" y="8540"/>
                  </a:lnTo>
                  <a:lnTo>
                    <a:pt x="2979" y="8470"/>
                  </a:lnTo>
                  <a:lnTo>
                    <a:pt x="2769" y="8396"/>
                  </a:lnTo>
                  <a:lnTo>
                    <a:pt x="2570" y="8317"/>
                  </a:lnTo>
                  <a:lnTo>
                    <a:pt x="2380" y="8236"/>
                  </a:lnTo>
                  <a:lnTo>
                    <a:pt x="2201" y="8151"/>
                  </a:lnTo>
                  <a:lnTo>
                    <a:pt x="2034" y="8063"/>
                  </a:lnTo>
                  <a:lnTo>
                    <a:pt x="1877" y="7971"/>
                  </a:lnTo>
                  <a:lnTo>
                    <a:pt x="1731" y="7877"/>
                  </a:lnTo>
                  <a:lnTo>
                    <a:pt x="1599" y="7780"/>
                  </a:lnTo>
                  <a:lnTo>
                    <a:pt x="1477" y="7680"/>
                  </a:lnTo>
                  <a:lnTo>
                    <a:pt x="1370" y="7579"/>
                  </a:lnTo>
                  <a:lnTo>
                    <a:pt x="1275" y="7474"/>
                  </a:lnTo>
                  <a:lnTo>
                    <a:pt x="1194" y="7367"/>
                  </a:lnTo>
                  <a:lnTo>
                    <a:pt x="1127" y="7259"/>
                  </a:lnTo>
                  <a:lnTo>
                    <a:pt x="1074" y="7148"/>
                  </a:lnTo>
                  <a:lnTo>
                    <a:pt x="1035" y="7036"/>
                  </a:lnTo>
                  <a:lnTo>
                    <a:pt x="1012" y="6921"/>
                  </a:lnTo>
                  <a:lnTo>
                    <a:pt x="1004" y="6805"/>
                  </a:lnTo>
                  <a:lnTo>
                    <a:pt x="1005" y="6798"/>
                  </a:lnTo>
                  <a:lnTo>
                    <a:pt x="1006" y="6790"/>
                  </a:lnTo>
                  <a:lnTo>
                    <a:pt x="1004" y="6790"/>
                  </a:lnTo>
                  <a:lnTo>
                    <a:pt x="1004" y="5062"/>
                  </a:lnTo>
                  <a:lnTo>
                    <a:pt x="1131" y="5154"/>
                  </a:lnTo>
                  <a:lnTo>
                    <a:pt x="1263" y="5244"/>
                  </a:lnTo>
                  <a:lnTo>
                    <a:pt x="1402" y="5330"/>
                  </a:lnTo>
                  <a:lnTo>
                    <a:pt x="1547" y="5414"/>
                  </a:lnTo>
                  <a:lnTo>
                    <a:pt x="1697" y="5493"/>
                  </a:lnTo>
                  <a:lnTo>
                    <a:pt x="1852" y="5571"/>
                  </a:lnTo>
                  <a:lnTo>
                    <a:pt x="2013" y="5645"/>
                  </a:lnTo>
                  <a:lnTo>
                    <a:pt x="2178" y="5717"/>
                  </a:lnTo>
                  <a:lnTo>
                    <a:pt x="2348" y="5784"/>
                  </a:lnTo>
                  <a:lnTo>
                    <a:pt x="2523" y="5850"/>
                  </a:lnTo>
                  <a:lnTo>
                    <a:pt x="2701" y="5911"/>
                  </a:lnTo>
                  <a:lnTo>
                    <a:pt x="2883" y="5970"/>
                  </a:lnTo>
                  <a:lnTo>
                    <a:pt x="3070" y="6027"/>
                  </a:lnTo>
                  <a:lnTo>
                    <a:pt x="3260" y="6080"/>
                  </a:lnTo>
                  <a:lnTo>
                    <a:pt x="3453" y="6129"/>
                  </a:lnTo>
                  <a:lnTo>
                    <a:pt x="3650" y="6176"/>
                  </a:lnTo>
                  <a:lnTo>
                    <a:pt x="3848" y="6221"/>
                  </a:lnTo>
                  <a:lnTo>
                    <a:pt x="4050" y="6262"/>
                  </a:lnTo>
                  <a:lnTo>
                    <a:pt x="4255" y="6300"/>
                  </a:lnTo>
                  <a:lnTo>
                    <a:pt x="4461" y="6336"/>
                  </a:lnTo>
                  <a:lnTo>
                    <a:pt x="4670" y="6369"/>
                  </a:lnTo>
                  <a:lnTo>
                    <a:pt x="4880" y="6399"/>
                  </a:lnTo>
                  <a:lnTo>
                    <a:pt x="5092" y="6425"/>
                  </a:lnTo>
                  <a:lnTo>
                    <a:pt x="5305" y="6449"/>
                  </a:lnTo>
                  <a:lnTo>
                    <a:pt x="5519" y="6470"/>
                  </a:lnTo>
                  <a:lnTo>
                    <a:pt x="5733" y="6488"/>
                  </a:lnTo>
                  <a:lnTo>
                    <a:pt x="5949" y="6503"/>
                  </a:lnTo>
                  <a:lnTo>
                    <a:pt x="6165" y="6516"/>
                  </a:lnTo>
                  <a:lnTo>
                    <a:pt x="6382" y="6527"/>
                  </a:lnTo>
                  <a:lnTo>
                    <a:pt x="6598" y="6533"/>
                  </a:lnTo>
                  <a:lnTo>
                    <a:pt x="6814" y="6538"/>
                  </a:lnTo>
                  <a:lnTo>
                    <a:pt x="7030" y="6539"/>
                  </a:lnTo>
                  <a:lnTo>
                    <a:pt x="7246" y="6538"/>
                  </a:lnTo>
                  <a:lnTo>
                    <a:pt x="7462" y="6533"/>
                  </a:lnTo>
                  <a:lnTo>
                    <a:pt x="7678" y="6527"/>
                  </a:lnTo>
                  <a:lnTo>
                    <a:pt x="7895" y="6516"/>
                  </a:lnTo>
                  <a:lnTo>
                    <a:pt x="8111" y="6503"/>
                  </a:lnTo>
                  <a:lnTo>
                    <a:pt x="8327" y="6488"/>
                  </a:lnTo>
                  <a:lnTo>
                    <a:pt x="8541" y="6470"/>
                  </a:lnTo>
                  <a:lnTo>
                    <a:pt x="8755" y="6449"/>
                  </a:lnTo>
                  <a:lnTo>
                    <a:pt x="8968" y="6425"/>
                  </a:lnTo>
                  <a:lnTo>
                    <a:pt x="9180" y="6399"/>
                  </a:lnTo>
                  <a:lnTo>
                    <a:pt x="9390" y="6369"/>
                  </a:lnTo>
                  <a:lnTo>
                    <a:pt x="9599" y="6336"/>
                  </a:lnTo>
                  <a:lnTo>
                    <a:pt x="9805" y="6300"/>
                  </a:lnTo>
                  <a:lnTo>
                    <a:pt x="10010" y="6262"/>
                  </a:lnTo>
                  <a:lnTo>
                    <a:pt x="10212" y="6221"/>
                  </a:lnTo>
                  <a:lnTo>
                    <a:pt x="10410" y="6176"/>
                  </a:lnTo>
                  <a:lnTo>
                    <a:pt x="10607" y="6129"/>
                  </a:lnTo>
                  <a:lnTo>
                    <a:pt x="10800" y="6080"/>
                  </a:lnTo>
                  <a:lnTo>
                    <a:pt x="10990" y="6027"/>
                  </a:lnTo>
                  <a:lnTo>
                    <a:pt x="11177" y="5970"/>
                  </a:lnTo>
                  <a:lnTo>
                    <a:pt x="11358" y="5911"/>
                  </a:lnTo>
                  <a:lnTo>
                    <a:pt x="11537" y="5850"/>
                  </a:lnTo>
                  <a:lnTo>
                    <a:pt x="11712" y="5784"/>
                  </a:lnTo>
                  <a:lnTo>
                    <a:pt x="11882" y="5717"/>
                  </a:lnTo>
                  <a:lnTo>
                    <a:pt x="12047" y="5645"/>
                  </a:lnTo>
                  <a:lnTo>
                    <a:pt x="12208" y="5571"/>
                  </a:lnTo>
                  <a:lnTo>
                    <a:pt x="12363" y="5493"/>
                  </a:lnTo>
                  <a:lnTo>
                    <a:pt x="12513" y="5414"/>
                  </a:lnTo>
                  <a:lnTo>
                    <a:pt x="12658" y="5330"/>
                  </a:lnTo>
                  <a:lnTo>
                    <a:pt x="12797" y="5244"/>
                  </a:lnTo>
                  <a:lnTo>
                    <a:pt x="12929" y="5154"/>
                  </a:lnTo>
                  <a:lnTo>
                    <a:pt x="13056" y="5062"/>
                  </a:lnTo>
                  <a:lnTo>
                    <a:pt x="13056" y="6790"/>
                  </a:lnTo>
                  <a:close/>
                  <a:moveTo>
                    <a:pt x="13056" y="9808"/>
                  </a:moveTo>
                  <a:lnTo>
                    <a:pt x="13054" y="9808"/>
                  </a:lnTo>
                  <a:lnTo>
                    <a:pt x="13055" y="9816"/>
                  </a:lnTo>
                  <a:lnTo>
                    <a:pt x="13056" y="9824"/>
                  </a:lnTo>
                  <a:lnTo>
                    <a:pt x="13048" y="9940"/>
                  </a:lnTo>
                  <a:lnTo>
                    <a:pt x="13025" y="10053"/>
                  </a:lnTo>
                  <a:lnTo>
                    <a:pt x="12986" y="10166"/>
                  </a:lnTo>
                  <a:lnTo>
                    <a:pt x="12933" y="10277"/>
                  </a:lnTo>
                  <a:lnTo>
                    <a:pt x="12866" y="10385"/>
                  </a:lnTo>
                  <a:lnTo>
                    <a:pt x="12785" y="10492"/>
                  </a:lnTo>
                  <a:lnTo>
                    <a:pt x="12690" y="10597"/>
                  </a:lnTo>
                  <a:lnTo>
                    <a:pt x="12582" y="10698"/>
                  </a:lnTo>
                  <a:lnTo>
                    <a:pt x="12461" y="10798"/>
                  </a:lnTo>
                  <a:lnTo>
                    <a:pt x="12329" y="10895"/>
                  </a:lnTo>
                  <a:lnTo>
                    <a:pt x="12183" y="10989"/>
                  </a:lnTo>
                  <a:lnTo>
                    <a:pt x="12026" y="11080"/>
                  </a:lnTo>
                  <a:lnTo>
                    <a:pt x="11859" y="11169"/>
                  </a:lnTo>
                  <a:lnTo>
                    <a:pt x="11680" y="11253"/>
                  </a:lnTo>
                  <a:lnTo>
                    <a:pt x="11490" y="11335"/>
                  </a:lnTo>
                  <a:lnTo>
                    <a:pt x="11291" y="11413"/>
                  </a:lnTo>
                  <a:lnTo>
                    <a:pt x="11081" y="11488"/>
                  </a:lnTo>
                  <a:lnTo>
                    <a:pt x="10862" y="11558"/>
                  </a:lnTo>
                  <a:lnTo>
                    <a:pt x="10635" y="11625"/>
                  </a:lnTo>
                  <a:lnTo>
                    <a:pt x="10399" y="11688"/>
                  </a:lnTo>
                  <a:lnTo>
                    <a:pt x="10154" y="11746"/>
                  </a:lnTo>
                  <a:lnTo>
                    <a:pt x="9902" y="11800"/>
                  </a:lnTo>
                  <a:lnTo>
                    <a:pt x="9642" y="11850"/>
                  </a:lnTo>
                  <a:lnTo>
                    <a:pt x="9375" y="11895"/>
                  </a:lnTo>
                  <a:lnTo>
                    <a:pt x="9102" y="11934"/>
                  </a:lnTo>
                  <a:lnTo>
                    <a:pt x="8822" y="11971"/>
                  </a:lnTo>
                  <a:lnTo>
                    <a:pt x="8535" y="12001"/>
                  </a:lnTo>
                  <a:lnTo>
                    <a:pt x="8244" y="12026"/>
                  </a:lnTo>
                  <a:lnTo>
                    <a:pt x="7948" y="12045"/>
                  </a:lnTo>
                  <a:lnTo>
                    <a:pt x="7646" y="12060"/>
                  </a:lnTo>
                  <a:lnTo>
                    <a:pt x="7340" y="12068"/>
                  </a:lnTo>
                  <a:lnTo>
                    <a:pt x="7030" y="12071"/>
                  </a:lnTo>
                  <a:lnTo>
                    <a:pt x="6720" y="12068"/>
                  </a:lnTo>
                  <a:lnTo>
                    <a:pt x="6414" y="12060"/>
                  </a:lnTo>
                  <a:lnTo>
                    <a:pt x="6112" y="12045"/>
                  </a:lnTo>
                  <a:lnTo>
                    <a:pt x="5816" y="12026"/>
                  </a:lnTo>
                  <a:lnTo>
                    <a:pt x="5525" y="12001"/>
                  </a:lnTo>
                  <a:lnTo>
                    <a:pt x="5238" y="11971"/>
                  </a:lnTo>
                  <a:lnTo>
                    <a:pt x="4958" y="11934"/>
                  </a:lnTo>
                  <a:lnTo>
                    <a:pt x="4685" y="11895"/>
                  </a:lnTo>
                  <a:lnTo>
                    <a:pt x="4418" y="11850"/>
                  </a:lnTo>
                  <a:lnTo>
                    <a:pt x="4158" y="11800"/>
                  </a:lnTo>
                  <a:lnTo>
                    <a:pt x="3906" y="11746"/>
                  </a:lnTo>
                  <a:lnTo>
                    <a:pt x="3661" y="11688"/>
                  </a:lnTo>
                  <a:lnTo>
                    <a:pt x="3425" y="11625"/>
                  </a:lnTo>
                  <a:lnTo>
                    <a:pt x="3197" y="11558"/>
                  </a:lnTo>
                  <a:lnTo>
                    <a:pt x="2979" y="11488"/>
                  </a:lnTo>
                  <a:lnTo>
                    <a:pt x="2769" y="11413"/>
                  </a:lnTo>
                  <a:lnTo>
                    <a:pt x="2570" y="11335"/>
                  </a:lnTo>
                  <a:lnTo>
                    <a:pt x="2380" y="11253"/>
                  </a:lnTo>
                  <a:lnTo>
                    <a:pt x="2201" y="11169"/>
                  </a:lnTo>
                  <a:lnTo>
                    <a:pt x="2034" y="11080"/>
                  </a:lnTo>
                  <a:lnTo>
                    <a:pt x="1877" y="10989"/>
                  </a:lnTo>
                  <a:lnTo>
                    <a:pt x="1731" y="10895"/>
                  </a:lnTo>
                  <a:lnTo>
                    <a:pt x="1599" y="10798"/>
                  </a:lnTo>
                  <a:lnTo>
                    <a:pt x="1477" y="10698"/>
                  </a:lnTo>
                  <a:lnTo>
                    <a:pt x="1370" y="10597"/>
                  </a:lnTo>
                  <a:lnTo>
                    <a:pt x="1275" y="10492"/>
                  </a:lnTo>
                  <a:lnTo>
                    <a:pt x="1194" y="10385"/>
                  </a:lnTo>
                  <a:lnTo>
                    <a:pt x="1127" y="10277"/>
                  </a:lnTo>
                  <a:lnTo>
                    <a:pt x="1074" y="10166"/>
                  </a:lnTo>
                  <a:lnTo>
                    <a:pt x="1035" y="10053"/>
                  </a:lnTo>
                  <a:lnTo>
                    <a:pt x="1012" y="9940"/>
                  </a:lnTo>
                  <a:lnTo>
                    <a:pt x="1004" y="9824"/>
                  </a:lnTo>
                  <a:lnTo>
                    <a:pt x="1005" y="9816"/>
                  </a:lnTo>
                  <a:lnTo>
                    <a:pt x="1006" y="9808"/>
                  </a:lnTo>
                  <a:lnTo>
                    <a:pt x="1004" y="9808"/>
                  </a:lnTo>
                  <a:lnTo>
                    <a:pt x="1004" y="7929"/>
                  </a:lnTo>
                  <a:lnTo>
                    <a:pt x="1106" y="8027"/>
                  </a:lnTo>
                  <a:lnTo>
                    <a:pt x="1215" y="8124"/>
                  </a:lnTo>
                  <a:lnTo>
                    <a:pt x="1334" y="8216"/>
                  </a:lnTo>
                  <a:lnTo>
                    <a:pt x="1459" y="8306"/>
                  </a:lnTo>
                  <a:lnTo>
                    <a:pt x="1592" y="8393"/>
                  </a:lnTo>
                  <a:lnTo>
                    <a:pt x="1732" y="8477"/>
                  </a:lnTo>
                  <a:lnTo>
                    <a:pt x="1880" y="8558"/>
                  </a:lnTo>
                  <a:lnTo>
                    <a:pt x="2034" y="8635"/>
                  </a:lnTo>
                  <a:lnTo>
                    <a:pt x="2194" y="8709"/>
                  </a:lnTo>
                  <a:lnTo>
                    <a:pt x="2361" y="8781"/>
                  </a:lnTo>
                  <a:lnTo>
                    <a:pt x="2534" y="8849"/>
                  </a:lnTo>
                  <a:lnTo>
                    <a:pt x="2712" y="8915"/>
                  </a:lnTo>
                  <a:lnTo>
                    <a:pt x="2895" y="8976"/>
                  </a:lnTo>
                  <a:lnTo>
                    <a:pt x="3083" y="9035"/>
                  </a:lnTo>
                  <a:lnTo>
                    <a:pt x="3277" y="9092"/>
                  </a:lnTo>
                  <a:lnTo>
                    <a:pt x="3474" y="9144"/>
                  </a:lnTo>
                  <a:lnTo>
                    <a:pt x="3677" y="9193"/>
                  </a:lnTo>
                  <a:lnTo>
                    <a:pt x="3883" y="9241"/>
                  </a:lnTo>
                  <a:lnTo>
                    <a:pt x="4091" y="9284"/>
                  </a:lnTo>
                  <a:lnTo>
                    <a:pt x="4305" y="9324"/>
                  </a:lnTo>
                  <a:lnTo>
                    <a:pt x="4521" y="9360"/>
                  </a:lnTo>
                  <a:lnTo>
                    <a:pt x="4740" y="9394"/>
                  </a:lnTo>
                  <a:lnTo>
                    <a:pt x="4962" y="9426"/>
                  </a:lnTo>
                  <a:lnTo>
                    <a:pt x="5186" y="9453"/>
                  </a:lnTo>
                  <a:lnTo>
                    <a:pt x="5412" y="9477"/>
                  </a:lnTo>
                  <a:lnTo>
                    <a:pt x="5640" y="9498"/>
                  </a:lnTo>
                  <a:lnTo>
                    <a:pt x="5869" y="9516"/>
                  </a:lnTo>
                  <a:lnTo>
                    <a:pt x="6100" y="9530"/>
                  </a:lnTo>
                  <a:lnTo>
                    <a:pt x="6332" y="9541"/>
                  </a:lnTo>
                  <a:lnTo>
                    <a:pt x="6564" y="9549"/>
                  </a:lnTo>
                  <a:lnTo>
                    <a:pt x="6797" y="9554"/>
                  </a:lnTo>
                  <a:lnTo>
                    <a:pt x="7030" y="9556"/>
                  </a:lnTo>
                  <a:lnTo>
                    <a:pt x="7263" y="9554"/>
                  </a:lnTo>
                  <a:lnTo>
                    <a:pt x="7496" y="9549"/>
                  </a:lnTo>
                  <a:lnTo>
                    <a:pt x="7728" y="9541"/>
                  </a:lnTo>
                  <a:lnTo>
                    <a:pt x="7960" y="9530"/>
                  </a:lnTo>
                  <a:lnTo>
                    <a:pt x="8191" y="9516"/>
                  </a:lnTo>
                  <a:lnTo>
                    <a:pt x="8420" y="9498"/>
                  </a:lnTo>
                  <a:lnTo>
                    <a:pt x="8648" y="9477"/>
                  </a:lnTo>
                  <a:lnTo>
                    <a:pt x="8874" y="9453"/>
                  </a:lnTo>
                  <a:lnTo>
                    <a:pt x="9098" y="9426"/>
                  </a:lnTo>
                  <a:lnTo>
                    <a:pt x="9320" y="9394"/>
                  </a:lnTo>
                  <a:lnTo>
                    <a:pt x="9539" y="9360"/>
                  </a:lnTo>
                  <a:lnTo>
                    <a:pt x="9755" y="9324"/>
                  </a:lnTo>
                  <a:lnTo>
                    <a:pt x="9969" y="9284"/>
                  </a:lnTo>
                  <a:lnTo>
                    <a:pt x="10177" y="9241"/>
                  </a:lnTo>
                  <a:lnTo>
                    <a:pt x="10383" y="9193"/>
                  </a:lnTo>
                  <a:lnTo>
                    <a:pt x="10586" y="9144"/>
                  </a:lnTo>
                  <a:lnTo>
                    <a:pt x="10783" y="9092"/>
                  </a:lnTo>
                  <a:lnTo>
                    <a:pt x="10977" y="9035"/>
                  </a:lnTo>
                  <a:lnTo>
                    <a:pt x="11165" y="8976"/>
                  </a:lnTo>
                  <a:lnTo>
                    <a:pt x="11348" y="8915"/>
                  </a:lnTo>
                  <a:lnTo>
                    <a:pt x="11526" y="8849"/>
                  </a:lnTo>
                  <a:lnTo>
                    <a:pt x="11699" y="8781"/>
                  </a:lnTo>
                  <a:lnTo>
                    <a:pt x="11866" y="8709"/>
                  </a:lnTo>
                  <a:lnTo>
                    <a:pt x="12026" y="8635"/>
                  </a:lnTo>
                  <a:lnTo>
                    <a:pt x="12180" y="8558"/>
                  </a:lnTo>
                  <a:lnTo>
                    <a:pt x="12328" y="8477"/>
                  </a:lnTo>
                  <a:lnTo>
                    <a:pt x="12468" y="8393"/>
                  </a:lnTo>
                  <a:lnTo>
                    <a:pt x="12601" y="8306"/>
                  </a:lnTo>
                  <a:lnTo>
                    <a:pt x="12726" y="8216"/>
                  </a:lnTo>
                  <a:lnTo>
                    <a:pt x="12845" y="8124"/>
                  </a:lnTo>
                  <a:lnTo>
                    <a:pt x="12954" y="8027"/>
                  </a:lnTo>
                  <a:lnTo>
                    <a:pt x="13056" y="7929"/>
                  </a:lnTo>
                  <a:lnTo>
                    <a:pt x="13056" y="9808"/>
                  </a:lnTo>
                  <a:close/>
                  <a:moveTo>
                    <a:pt x="13056" y="12826"/>
                  </a:moveTo>
                  <a:lnTo>
                    <a:pt x="13048" y="12942"/>
                  </a:lnTo>
                  <a:lnTo>
                    <a:pt x="13025" y="13057"/>
                  </a:lnTo>
                  <a:lnTo>
                    <a:pt x="12986" y="13170"/>
                  </a:lnTo>
                  <a:lnTo>
                    <a:pt x="12933" y="13281"/>
                  </a:lnTo>
                  <a:lnTo>
                    <a:pt x="12866" y="13391"/>
                  </a:lnTo>
                  <a:lnTo>
                    <a:pt x="12785" y="13499"/>
                  </a:lnTo>
                  <a:lnTo>
                    <a:pt x="12690" y="13603"/>
                  </a:lnTo>
                  <a:lnTo>
                    <a:pt x="12583" y="13707"/>
                  </a:lnTo>
                  <a:lnTo>
                    <a:pt x="12461" y="13806"/>
                  </a:lnTo>
                  <a:lnTo>
                    <a:pt x="12329" y="13904"/>
                  </a:lnTo>
                  <a:lnTo>
                    <a:pt x="12183" y="13999"/>
                  </a:lnTo>
                  <a:lnTo>
                    <a:pt x="12026" y="14091"/>
                  </a:lnTo>
                  <a:lnTo>
                    <a:pt x="11859" y="14180"/>
                  </a:lnTo>
                  <a:lnTo>
                    <a:pt x="11680" y="14265"/>
                  </a:lnTo>
                  <a:lnTo>
                    <a:pt x="11490" y="14348"/>
                  </a:lnTo>
                  <a:lnTo>
                    <a:pt x="11291" y="14426"/>
                  </a:lnTo>
                  <a:lnTo>
                    <a:pt x="11081" y="14501"/>
                  </a:lnTo>
                  <a:lnTo>
                    <a:pt x="10863" y="14572"/>
                  </a:lnTo>
                  <a:lnTo>
                    <a:pt x="10635" y="14639"/>
                  </a:lnTo>
                  <a:lnTo>
                    <a:pt x="10399" y="14703"/>
                  </a:lnTo>
                  <a:lnTo>
                    <a:pt x="10154" y="14761"/>
                  </a:lnTo>
                  <a:lnTo>
                    <a:pt x="9902" y="14815"/>
                  </a:lnTo>
                  <a:lnTo>
                    <a:pt x="9642" y="14866"/>
                  </a:lnTo>
                  <a:lnTo>
                    <a:pt x="9376" y="14911"/>
                  </a:lnTo>
                  <a:lnTo>
                    <a:pt x="9102" y="14951"/>
                  </a:lnTo>
                  <a:lnTo>
                    <a:pt x="8822" y="14987"/>
                  </a:lnTo>
                  <a:lnTo>
                    <a:pt x="8536" y="15018"/>
                  </a:lnTo>
                  <a:lnTo>
                    <a:pt x="8244" y="15043"/>
                  </a:lnTo>
                  <a:lnTo>
                    <a:pt x="7948" y="15063"/>
                  </a:lnTo>
                  <a:lnTo>
                    <a:pt x="7647" y="15077"/>
                  </a:lnTo>
                  <a:lnTo>
                    <a:pt x="7340" y="15086"/>
                  </a:lnTo>
                  <a:lnTo>
                    <a:pt x="7030" y="15089"/>
                  </a:lnTo>
                  <a:lnTo>
                    <a:pt x="6720" y="15086"/>
                  </a:lnTo>
                  <a:lnTo>
                    <a:pt x="6413" y="15077"/>
                  </a:lnTo>
                  <a:lnTo>
                    <a:pt x="6112" y="15063"/>
                  </a:lnTo>
                  <a:lnTo>
                    <a:pt x="5816" y="15043"/>
                  </a:lnTo>
                  <a:lnTo>
                    <a:pt x="5524" y="15018"/>
                  </a:lnTo>
                  <a:lnTo>
                    <a:pt x="5238" y="14987"/>
                  </a:lnTo>
                  <a:lnTo>
                    <a:pt x="4958" y="14951"/>
                  </a:lnTo>
                  <a:lnTo>
                    <a:pt x="4684" y="14911"/>
                  </a:lnTo>
                  <a:lnTo>
                    <a:pt x="4418" y="14866"/>
                  </a:lnTo>
                  <a:lnTo>
                    <a:pt x="4158" y="14815"/>
                  </a:lnTo>
                  <a:lnTo>
                    <a:pt x="3906" y="14761"/>
                  </a:lnTo>
                  <a:lnTo>
                    <a:pt x="3661" y="14703"/>
                  </a:lnTo>
                  <a:lnTo>
                    <a:pt x="3425" y="14639"/>
                  </a:lnTo>
                  <a:lnTo>
                    <a:pt x="3197" y="14572"/>
                  </a:lnTo>
                  <a:lnTo>
                    <a:pt x="2979" y="14501"/>
                  </a:lnTo>
                  <a:lnTo>
                    <a:pt x="2769" y="14426"/>
                  </a:lnTo>
                  <a:lnTo>
                    <a:pt x="2570" y="14348"/>
                  </a:lnTo>
                  <a:lnTo>
                    <a:pt x="2380" y="14265"/>
                  </a:lnTo>
                  <a:lnTo>
                    <a:pt x="2201" y="14180"/>
                  </a:lnTo>
                  <a:lnTo>
                    <a:pt x="2034" y="14091"/>
                  </a:lnTo>
                  <a:lnTo>
                    <a:pt x="1877" y="13999"/>
                  </a:lnTo>
                  <a:lnTo>
                    <a:pt x="1731" y="13904"/>
                  </a:lnTo>
                  <a:lnTo>
                    <a:pt x="1599" y="13806"/>
                  </a:lnTo>
                  <a:lnTo>
                    <a:pt x="1477" y="13707"/>
                  </a:lnTo>
                  <a:lnTo>
                    <a:pt x="1370" y="13603"/>
                  </a:lnTo>
                  <a:lnTo>
                    <a:pt x="1275" y="13499"/>
                  </a:lnTo>
                  <a:lnTo>
                    <a:pt x="1194" y="13391"/>
                  </a:lnTo>
                  <a:lnTo>
                    <a:pt x="1127" y="13281"/>
                  </a:lnTo>
                  <a:lnTo>
                    <a:pt x="1074" y="13170"/>
                  </a:lnTo>
                  <a:lnTo>
                    <a:pt x="1035" y="13057"/>
                  </a:lnTo>
                  <a:lnTo>
                    <a:pt x="1012" y="12942"/>
                  </a:lnTo>
                  <a:lnTo>
                    <a:pt x="1004" y="12826"/>
                  </a:lnTo>
                  <a:lnTo>
                    <a:pt x="1004" y="10947"/>
                  </a:lnTo>
                  <a:lnTo>
                    <a:pt x="1106" y="11045"/>
                  </a:lnTo>
                  <a:lnTo>
                    <a:pt x="1215" y="11141"/>
                  </a:lnTo>
                  <a:lnTo>
                    <a:pt x="1334" y="11234"/>
                  </a:lnTo>
                  <a:lnTo>
                    <a:pt x="1459" y="11324"/>
                  </a:lnTo>
                  <a:lnTo>
                    <a:pt x="1592" y="11410"/>
                  </a:lnTo>
                  <a:lnTo>
                    <a:pt x="1732" y="11495"/>
                  </a:lnTo>
                  <a:lnTo>
                    <a:pt x="1880" y="11575"/>
                  </a:lnTo>
                  <a:lnTo>
                    <a:pt x="2034" y="11653"/>
                  </a:lnTo>
                  <a:lnTo>
                    <a:pt x="2194" y="11727"/>
                  </a:lnTo>
                  <a:lnTo>
                    <a:pt x="2361" y="11799"/>
                  </a:lnTo>
                  <a:lnTo>
                    <a:pt x="2534" y="11867"/>
                  </a:lnTo>
                  <a:lnTo>
                    <a:pt x="2712" y="11932"/>
                  </a:lnTo>
                  <a:lnTo>
                    <a:pt x="2895" y="11994"/>
                  </a:lnTo>
                  <a:lnTo>
                    <a:pt x="3083" y="12053"/>
                  </a:lnTo>
                  <a:lnTo>
                    <a:pt x="3277" y="12109"/>
                  </a:lnTo>
                  <a:lnTo>
                    <a:pt x="3474" y="12162"/>
                  </a:lnTo>
                  <a:lnTo>
                    <a:pt x="3677" y="12211"/>
                  </a:lnTo>
                  <a:lnTo>
                    <a:pt x="3883" y="12258"/>
                  </a:lnTo>
                  <a:lnTo>
                    <a:pt x="4091" y="12302"/>
                  </a:lnTo>
                  <a:lnTo>
                    <a:pt x="4305" y="12342"/>
                  </a:lnTo>
                  <a:lnTo>
                    <a:pt x="4521" y="12378"/>
                  </a:lnTo>
                  <a:lnTo>
                    <a:pt x="4740" y="12412"/>
                  </a:lnTo>
                  <a:lnTo>
                    <a:pt x="4962" y="12443"/>
                  </a:lnTo>
                  <a:lnTo>
                    <a:pt x="5186" y="12471"/>
                  </a:lnTo>
                  <a:lnTo>
                    <a:pt x="5412" y="12495"/>
                  </a:lnTo>
                  <a:lnTo>
                    <a:pt x="5640" y="12516"/>
                  </a:lnTo>
                  <a:lnTo>
                    <a:pt x="5869" y="12534"/>
                  </a:lnTo>
                  <a:lnTo>
                    <a:pt x="6100" y="12548"/>
                  </a:lnTo>
                  <a:lnTo>
                    <a:pt x="6332" y="12559"/>
                  </a:lnTo>
                  <a:lnTo>
                    <a:pt x="6564" y="12567"/>
                  </a:lnTo>
                  <a:lnTo>
                    <a:pt x="6797" y="12572"/>
                  </a:lnTo>
                  <a:lnTo>
                    <a:pt x="7030" y="12574"/>
                  </a:lnTo>
                  <a:lnTo>
                    <a:pt x="7263" y="12572"/>
                  </a:lnTo>
                  <a:lnTo>
                    <a:pt x="7496" y="12567"/>
                  </a:lnTo>
                  <a:lnTo>
                    <a:pt x="7728" y="12559"/>
                  </a:lnTo>
                  <a:lnTo>
                    <a:pt x="7960" y="12548"/>
                  </a:lnTo>
                  <a:lnTo>
                    <a:pt x="8191" y="12534"/>
                  </a:lnTo>
                  <a:lnTo>
                    <a:pt x="8420" y="12516"/>
                  </a:lnTo>
                  <a:lnTo>
                    <a:pt x="8648" y="12495"/>
                  </a:lnTo>
                  <a:lnTo>
                    <a:pt x="8874" y="12471"/>
                  </a:lnTo>
                  <a:lnTo>
                    <a:pt x="9098" y="12443"/>
                  </a:lnTo>
                  <a:lnTo>
                    <a:pt x="9320" y="12412"/>
                  </a:lnTo>
                  <a:lnTo>
                    <a:pt x="9539" y="12378"/>
                  </a:lnTo>
                  <a:lnTo>
                    <a:pt x="9755" y="12342"/>
                  </a:lnTo>
                  <a:lnTo>
                    <a:pt x="9969" y="12302"/>
                  </a:lnTo>
                  <a:lnTo>
                    <a:pt x="10177" y="12258"/>
                  </a:lnTo>
                  <a:lnTo>
                    <a:pt x="10383" y="12211"/>
                  </a:lnTo>
                  <a:lnTo>
                    <a:pt x="10586" y="12162"/>
                  </a:lnTo>
                  <a:lnTo>
                    <a:pt x="10783" y="12109"/>
                  </a:lnTo>
                  <a:lnTo>
                    <a:pt x="10977" y="12053"/>
                  </a:lnTo>
                  <a:lnTo>
                    <a:pt x="11165" y="11994"/>
                  </a:lnTo>
                  <a:lnTo>
                    <a:pt x="11348" y="11932"/>
                  </a:lnTo>
                  <a:lnTo>
                    <a:pt x="11526" y="11867"/>
                  </a:lnTo>
                  <a:lnTo>
                    <a:pt x="11699" y="11799"/>
                  </a:lnTo>
                  <a:lnTo>
                    <a:pt x="11866" y="11727"/>
                  </a:lnTo>
                  <a:lnTo>
                    <a:pt x="12026" y="11653"/>
                  </a:lnTo>
                  <a:lnTo>
                    <a:pt x="12180" y="11575"/>
                  </a:lnTo>
                  <a:lnTo>
                    <a:pt x="12328" y="11495"/>
                  </a:lnTo>
                  <a:lnTo>
                    <a:pt x="12468" y="11410"/>
                  </a:lnTo>
                  <a:lnTo>
                    <a:pt x="12601" y="11324"/>
                  </a:lnTo>
                  <a:lnTo>
                    <a:pt x="12726" y="11234"/>
                  </a:lnTo>
                  <a:lnTo>
                    <a:pt x="12845" y="11141"/>
                  </a:lnTo>
                  <a:lnTo>
                    <a:pt x="12954" y="11045"/>
                  </a:lnTo>
                  <a:lnTo>
                    <a:pt x="13056" y="10947"/>
                  </a:lnTo>
                  <a:lnTo>
                    <a:pt x="13056" y="12826"/>
                  </a:lnTo>
                  <a:close/>
                  <a:moveTo>
                    <a:pt x="7030" y="0"/>
                  </a:moveTo>
                  <a:lnTo>
                    <a:pt x="6712" y="3"/>
                  </a:lnTo>
                  <a:lnTo>
                    <a:pt x="6393" y="12"/>
                  </a:lnTo>
                  <a:lnTo>
                    <a:pt x="6074" y="27"/>
                  </a:lnTo>
                  <a:lnTo>
                    <a:pt x="5756" y="48"/>
                  </a:lnTo>
                  <a:lnTo>
                    <a:pt x="5439" y="75"/>
                  </a:lnTo>
                  <a:lnTo>
                    <a:pt x="5124" y="110"/>
                  </a:lnTo>
                  <a:lnTo>
                    <a:pt x="4812" y="149"/>
                  </a:lnTo>
                  <a:lnTo>
                    <a:pt x="4503" y="195"/>
                  </a:lnTo>
                  <a:lnTo>
                    <a:pt x="4199" y="247"/>
                  </a:lnTo>
                  <a:lnTo>
                    <a:pt x="3900" y="306"/>
                  </a:lnTo>
                  <a:lnTo>
                    <a:pt x="3605" y="370"/>
                  </a:lnTo>
                  <a:lnTo>
                    <a:pt x="3318" y="442"/>
                  </a:lnTo>
                  <a:lnTo>
                    <a:pt x="3037" y="520"/>
                  </a:lnTo>
                  <a:lnTo>
                    <a:pt x="2765" y="604"/>
                  </a:lnTo>
                  <a:lnTo>
                    <a:pt x="2501" y="695"/>
                  </a:lnTo>
                  <a:lnTo>
                    <a:pt x="2246" y="792"/>
                  </a:lnTo>
                  <a:lnTo>
                    <a:pt x="2001" y="896"/>
                  </a:lnTo>
                  <a:lnTo>
                    <a:pt x="1766" y="1007"/>
                  </a:lnTo>
                  <a:lnTo>
                    <a:pt x="1543" y="1124"/>
                  </a:lnTo>
                  <a:lnTo>
                    <a:pt x="1332" y="1247"/>
                  </a:lnTo>
                  <a:lnTo>
                    <a:pt x="1133" y="1378"/>
                  </a:lnTo>
                  <a:lnTo>
                    <a:pt x="948" y="1515"/>
                  </a:lnTo>
                  <a:lnTo>
                    <a:pt x="778" y="1660"/>
                  </a:lnTo>
                  <a:lnTo>
                    <a:pt x="623" y="1811"/>
                  </a:lnTo>
                  <a:lnTo>
                    <a:pt x="482" y="1969"/>
                  </a:lnTo>
                  <a:lnTo>
                    <a:pt x="359" y="2134"/>
                  </a:lnTo>
                  <a:lnTo>
                    <a:pt x="252" y="2305"/>
                  </a:lnTo>
                  <a:lnTo>
                    <a:pt x="163" y="2484"/>
                  </a:lnTo>
                  <a:lnTo>
                    <a:pt x="93" y="2670"/>
                  </a:lnTo>
                  <a:lnTo>
                    <a:pt x="42" y="2862"/>
                  </a:lnTo>
                  <a:lnTo>
                    <a:pt x="11" y="3062"/>
                  </a:lnTo>
                  <a:lnTo>
                    <a:pt x="0" y="3269"/>
                  </a:lnTo>
                  <a:lnTo>
                    <a:pt x="0" y="12826"/>
                  </a:lnTo>
                  <a:lnTo>
                    <a:pt x="11" y="13033"/>
                  </a:lnTo>
                  <a:lnTo>
                    <a:pt x="42" y="13232"/>
                  </a:lnTo>
                  <a:lnTo>
                    <a:pt x="93" y="13425"/>
                  </a:lnTo>
                  <a:lnTo>
                    <a:pt x="163" y="13611"/>
                  </a:lnTo>
                  <a:lnTo>
                    <a:pt x="252" y="13789"/>
                  </a:lnTo>
                  <a:lnTo>
                    <a:pt x="359" y="13961"/>
                  </a:lnTo>
                  <a:lnTo>
                    <a:pt x="482" y="14126"/>
                  </a:lnTo>
                  <a:lnTo>
                    <a:pt x="623" y="14284"/>
                  </a:lnTo>
                  <a:lnTo>
                    <a:pt x="778" y="14435"/>
                  </a:lnTo>
                  <a:lnTo>
                    <a:pt x="948" y="14579"/>
                  </a:lnTo>
                  <a:lnTo>
                    <a:pt x="1133" y="14717"/>
                  </a:lnTo>
                  <a:lnTo>
                    <a:pt x="1332" y="14847"/>
                  </a:lnTo>
                  <a:lnTo>
                    <a:pt x="1543" y="14971"/>
                  </a:lnTo>
                  <a:lnTo>
                    <a:pt x="1766" y="15088"/>
                  </a:lnTo>
                  <a:lnTo>
                    <a:pt x="2001" y="15199"/>
                  </a:lnTo>
                  <a:lnTo>
                    <a:pt x="2246" y="15302"/>
                  </a:lnTo>
                  <a:lnTo>
                    <a:pt x="2501" y="15400"/>
                  </a:lnTo>
                  <a:lnTo>
                    <a:pt x="2765" y="15490"/>
                  </a:lnTo>
                  <a:lnTo>
                    <a:pt x="3037" y="15575"/>
                  </a:lnTo>
                  <a:lnTo>
                    <a:pt x="3318" y="15652"/>
                  </a:lnTo>
                  <a:lnTo>
                    <a:pt x="3605" y="15724"/>
                  </a:lnTo>
                  <a:lnTo>
                    <a:pt x="3900" y="15789"/>
                  </a:lnTo>
                  <a:lnTo>
                    <a:pt x="4199" y="15848"/>
                  </a:lnTo>
                  <a:lnTo>
                    <a:pt x="4503" y="15900"/>
                  </a:lnTo>
                  <a:lnTo>
                    <a:pt x="4812" y="15946"/>
                  </a:lnTo>
                  <a:lnTo>
                    <a:pt x="5124" y="15985"/>
                  </a:lnTo>
                  <a:lnTo>
                    <a:pt x="5439" y="16020"/>
                  </a:lnTo>
                  <a:lnTo>
                    <a:pt x="5756" y="16047"/>
                  </a:lnTo>
                  <a:lnTo>
                    <a:pt x="6074" y="16068"/>
                  </a:lnTo>
                  <a:lnTo>
                    <a:pt x="6393" y="16083"/>
                  </a:lnTo>
                  <a:lnTo>
                    <a:pt x="6712" y="16092"/>
                  </a:lnTo>
                  <a:lnTo>
                    <a:pt x="7030" y="16095"/>
                  </a:lnTo>
                  <a:lnTo>
                    <a:pt x="7348" y="16092"/>
                  </a:lnTo>
                  <a:lnTo>
                    <a:pt x="7667" y="16083"/>
                  </a:lnTo>
                  <a:lnTo>
                    <a:pt x="7986" y="16068"/>
                  </a:lnTo>
                  <a:lnTo>
                    <a:pt x="8304" y="16047"/>
                  </a:lnTo>
                  <a:lnTo>
                    <a:pt x="8621" y="16020"/>
                  </a:lnTo>
                  <a:lnTo>
                    <a:pt x="8936" y="15985"/>
                  </a:lnTo>
                  <a:lnTo>
                    <a:pt x="9248" y="15946"/>
                  </a:lnTo>
                  <a:lnTo>
                    <a:pt x="9557" y="15900"/>
                  </a:lnTo>
                  <a:lnTo>
                    <a:pt x="9861" y="15848"/>
                  </a:lnTo>
                  <a:lnTo>
                    <a:pt x="10160" y="15789"/>
                  </a:lnTo>
                  <a:lnTo>
                    <a:pt x="10455" y="15724"/>
                  </a:lnTo>
                  <a:lnTo>
                    <a:pt x="10742" y="15652"/>
                  </a:lnTo>
                  <a:lnTo>
                    <a:pt x="11023" y="15575"/>
                  </a:lnTo>
                  <a:lnTo>
                    <a:pt x="11295" y="15490"/>
                  </a:lnTo>
                  <a:lnTo>
                    <a:pt x="11559" y="15400"/>
                  </a:lnTo>
                  <a:lnTo>
                    <a:pt x="11814" y="15302"/>
                  </a:lnTo>
                  <a:lnTo>
                    <a:pt x="12059" y="15199"/>
                  </a:lnTo>
                  <a:lnTo>
                    <a:pt x="12294" y="15088"/>
                  </a:lnTo>
                  <a:lnTo>
                    <a:pt x="12517" y="14971"/>
                  </a:lnTo>
                  <a:lnTo>
                    <a:pt x="12728" y="14847"/>
                  </a:lnTo>
                  <a:lnTo>
                    <a:pt x="12927" y="14717"/>
                  </a:lnTo>
                  <a:lnTo>
                    <a:pt x="13112" y="14579"/>
                  </a:lnTo>
                  <a:lnTo>
                    <a:pt x="13282" y="14435"/>
                  </a:lnTo>
                  <a:lnTo>
                    <a:pt x="13437" y="14284"/>
                  </a:lnTo>
                  <a:lnTo>
                    <a:pt x="13578" y="14126"/>
                  </a:lnTo>
                  <a:lnTo>
                    <a:pt x="13701" y="13961"/>
                  </a:lnTo>
                  <a:lnTo>
                    <a:pt x="13808" y="13789"/>
                  </a:lnTo>
                  <a:lnTo>
                    <a:pt x="13897" y="13611"/>
                  </a:lnTo>
                  <a:lnTo>
                    <a:pt x="13967" y="13425"/>
                  </a:lnTo>
                  <a:lnTo>
                    <a:pt x="14018" y="13232"/>
                  </a:lnTo>
                  <a:lnTo>
                    <a:pt x="14049" y="13033"/>
                  </a:lnTo>
                  <a:lnTo>
                    <a:pt x="14060" y="12826"/>
                  </a:lnTo>
                  <a:lnTo>
                    <a:pt x="14060" y="3269"/>
                  </a:lnTo>
                  <a:lnTo>
                    <a:pt x="14049" y="3062"/>
                  </a:lnTo>
                  <a:lnTo>
                    <a:pt x="14018" y="2862"/>
                  </a:lnTo>
                  <a:lnTo>
                    <a:pt x="13967" y="2670"/>
                  </a:lnTo>
                  <a:lnTo>
                    <a:pt x="13897" y="2484"/>
                  </a:lnTo>
                  <a:lnTo>
                    <a:pt x="13808" y="2305"/>
                  </a:lnTo>
                  <a:lnTo>
                    <a:pt x="13701" y="2134"/>
                  </a:lnTo>
                  <a:lnTo>
                    <a:pt x="13578" y="1969"/>
                  </a:lnTo>
                  <a:lnTo>
                    <a:pt x="13437" y="1811"/>
                  </a:lnTo>
                  <a:lnTo>
                    <a:pt x="13282" y="1660"/>
                  </a:lnTo>
                  <a:lnTo>
                    <a:pt x="13112" y="1515"/>
                  </a:lnTo>
                  <a:lnTo>
                    <a:pt x="12927" y="1378"/>
                  </a:lnTo>
                  <a:lnTo>
                    <a:pt x="12728" y="1247"/>
                  </a:lnTo>
                  <a:lnTo>
                    <a:pt x="12517" y="1124"/>
                  </a:lnTo>
                  <a:lnTo>
                    <a:pt x="12294" y="1007"/>
                  </a:lnTo>
                  <a:lnTo>
                    <a:pt x="12059" y="896"/>
                  </a:lnTo>
                  <a:lnTo>
                    <a:pt x="11814" y="792"/>
                  </a:lnTo>
                  <a:lnTo>
                    <a:pt x="11559" y="695"/>
                  </a:lnTo>
                  <a:lnTo>
                    <a:pt x="11295" y="604"/>
                  </a:lnTo>
                  <a:lnTo>
                    <a:pt x="11023" y="520"/>
                  </a:lnTo>
                  <a:lnTo>
                    <a:pt x="10742" y="442"/>
                  </a:lnTo>
                  <a:lnTo>
                    <a:pt x="10455" y="370"/>
                  </a:lnTo>
                  <a:lnTo>
                    <a:pt x="10160" y="306"/>
                  </a:lnTo>
                  <a:lnTo>
                    <a:pt x="9861" y="247"/>
                  </a:lnTo>
                  <a:lnTo>
                    <a:pt x="9557" y="195"/>
                  </a:lnTo>
                  <a:lnTo>
                    <a:pt x="9248" y="149"/>
                  </a:lnTo>
                  <a:lnTo>
                    <a:pt x="8936" y="110"/>
                  </a:lnTo>
                  <a:lnTo>
                    <a:pt x="8621" y="75"/>
                  </a:lnTo>
                  <a:lnTo>
                    <a:pt x="8304" y="48"/>
                  </a:lnTo>
                  <a:lnTo>
                    <a:pt x="7986" y="27"/>
                  </a:lnTo>
                  <a:lnTo>
                    <a:pt x="7667" y="12"/>
                  </a:lnTo>
                  <a:lnTo>
                    <a:pt x="7348" y="3"/>
                  </a:lnTo>
                  <a:lnTo>
                    <a:pt x="70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94"/>
            <p:cNvSpPr>
              <a:spLocks/>
            </p:cNvSpPr>
            <p:nvPr/>
          </p:nvSpPr>
          <p:spPr bwMode="auto">
            <a:xfrm>
              <a:off x="2479676" y="4692650"/>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1 h 1006"/>
                <a:gd name="T10" fmla="*/ 874 w 1004"/>
                <a:gd name="T11" fmla="*/ 841 h 1006"/>
                <a:gd name="T12" fmla="*/ 919 w 1004"/>
                <a:gd name="T13" fmla="*/ 785 h 1006"/>
                <a:gd name="T14" fmla="*/ 955 w 1004"/>
                <a:gd name="T15" fmla="*/ 721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1 h 1006"/>
                <a:gd name="T50" fmla="*/ 202 w 1004"/>
                <a:gd name="T51" fmla="*/ 100 h 1006"/>
                <a:gd name="T52" fmla="*/ 147 w 1004"/>
                <a:gd name="T53" fmla="*/ 147 h 1006"/>
                <a:gd name="T54" fmla="*/ 100 w 1004"/>
                <a:gd name="T55" fmla="*/ 202 h 1006"/>
                <a:gd name="T56" fmla="*/ 60 w 1004"/>
                <a:gd name="T57" fmla="*/ 263 h 1006"/>
                <a:gd name="T58" fmla="*/ 30 w 1004"/>
                <a:gd name="T59" fmla="*/ 330 h 1006"/>
                <a:gd name="T60" fmla="*/ 10 w 1004"/>
                <a:gd name="T61" fmla="*/ 402 h 1006"/>
                <a:gd name="T62" fmla="*/ 1 w 1004"/>
                <a:gd name="T63" fmla="*/ 477 h 1006"/>
                <a:gd name="T64" fmla="*/ 3 w 1004"/>
                <a:gd name="T65" fmla="*/ 554 h 1006"/>
                <a:gd name="T66" fmla="*/ 16 w 1004"/>
                <a:gd name="T67" fmla="*/ 629 h 1006"/>
                <a:gd name="T68" fmla="*/ 39 w 1004"/>
                <a:gd name="T69" fmla="*/ 699 h 1006"/>
                <a:gd name="T70" fmla="*/ 72 w 1004"/>
                <a:gd name="T71" fmla="*/ 764 h 1006"/>
                <a:gd name="T72" fmla="*/ 115 w 1004"/>
                <a:gd name="T73" fmla="*/ 823 h 1006"/>
                <a:gd name="T74" fmla="*/ 165 w 1004"/>
                <a:gd name="T75" fmla="*/ 875 h 1006"/>
                <a:gd name="T76" fmla="*/ 221 w 1004"/>
                <a:gd name="T77" fmla="*/ 921 h 1006"/>
                <a:gd name="T78" fmla="*/ 284 w 1004"/>
                <a:gd name="T79" fmla="*/ 957 h 1006"/>
                <a:gd name="T80" fmla="*/ 353 w 1004"/>
                <a:gd name="T81" fmla="*/ 984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4"/>
                  </a:lnTo>
                  <a:lnTo>
                    <a:pt x="675" y="976"/>
                  </a:lnTo>
                  <a:lnTo>
                    <a:pt x="698" y="967"/>
                  </a:lnTo>
                  <a:lnTo>
                    <a:pt x="720" y="957"/>
                  </a:lnTo>
                  <a:lnTo>
                    <a:pt x="741" y="946"/>
                  </a:lnTo>
                  <a:lnTo>
                    <a:pt x="762" y="934"/>
                  </a:lnTo>
                  <a:lnTo>
                    <a:pt x="783" y="921"/>
                  </a:lnTo>
                  <a:lnTo>
                    <a:pt x="803" y="907"/>
                  </a:lnTo>
                  <a:lnTo>
                    <a:pt x="822" y="891"/>
                  </a:lnTo>
                  <a:lnTo>
                    <a:pt x="840" y="875"/>
                  </a:lnTo>
                  <a:lnTo>
                    <a:pt x="858" y="859"/>
                  </a:lnTo>
                  <a:lnTo>
                    <a:pt x="874" y="841"/>
                  </a:lnTo>
                  <a:lnTo>
                    <a:pt x="890" y="823"/>
                  </a:lnTo>
                  <a:lnTo>
                    <a:pt x="905" y="804"/>
                  </a:lnTo>
                  <a:lnTo>
                    <a:pt x="919" y="785"/>
                  </a:lnTo>
                  <a:lnTo>
                    <a:pt x="932" y="764"/>
                  </a:lnTo>
                  <a:lnTo>
                    <a:pt x="944" y="743"/>
                  </a:lnTo>
                  <a:lnTo>
                    <a:pt x="955" y="721"/>
                  </a:lnTo>
                  <a:lnTo>
                    <a:pt x="965" y="699"/>
                  </a:lnTo>
                  <a:lnTo>
                    <a:pt x="974" y="676"/>
                  </a:lnTo>
                  <a:lnTo>
                    <a:pt x="981" y="653"/>
                  </a:lnTo>
                  <a:lnTo>
                    <a:pt x="988" y="629"/>
                  </a:lnTo>
                  <a:lnTo>
                    <a:pt x="994" y="605"/>
                  </a:lnTo>
                  <a:lnTo>
                    <a:pt x="998" y="580"/>
                  </a:lnTo>
                  <a:lnTo>
                    <a:pt x="1001" y="554"/>
                  </a:lnTo>
                  <a:lnTo>
                    <a:pt x="1003" y="529"/>
                  </a:lnTo>
                  <a:lnTo>
                    <a:pt x="1004" y="503"/>
                  </a:lnTo>
                  <a:lnTo>
                    <a:pt x="1003" y="477"/>
                  </a:lnTo>
                  <a:lnTo>
                    <a:pt x="1001" y="452"/>
                  </a:lnTo>
                  <a:lnTo>
                    <a:pt x="998" y="427"/>
                  </a:lnTo>
                  <a:lnTo>
                    <a:pt x="994" y="402"/>
                  </a:lnTo>
                  <a:lnTo>
                    <a:pt x="988" y="377"/>
                  </a:lnTo>
                  <a:lnTo>
                    <a:pt x="981" y="353"/>
                  </a:lnTo>
                  <a:lnTo>
                    <a:pt x="974" y="330"/>
                  </a:lnTo>
                  <a:lnTo>
                    <a:pt x="965" y="307"/>
                  </a:lnTo>
                  <a:lnTo>
                    <a:pt x="955" y="285"/>
                  </a:lnTo>
                  <a:lnTo>
                    <a:pt x="944" y="263"/>
                  </a:lnTo>
                  <a:lnTo>
                    <a:pt x="932" y="243"/>
                  </a:lnTo>
                  <a:lnTo>
                    <a:pt x="919" y="222"/>
                  </a:lnTo>
                  <a:lnTo>
                    <a:pt x="905" y="202"/>
                  </a:lnTo>
                  <a:lnTo>
                    <a:pt x="890" y="183"/>
                  </a:lnTo>
                  <a:lnTo>
                    <a:pt x="874" y="165"/>
                  </a:lnTo>
                  <a:lnTo>
                    <a:pt x="858" y="147"/>
                  </a:lnTo>
                  <a:lnTo>
                    <a:pt x="840" y="131"/>
                  </a:lnTo>
                  <a:lnTo>
                    <a:pt x="822" y="115"/>
                  </a:lnTo>
                  <a:lnTo>
                    <a:pt x="803" y="100"/>
                  </a:lnTo>
                  <a:lnTo>
                    <a:pt x="783" y="86"/>
                  </a:lnTo>
                  <a:lnTo>
                    <a:pt x="762" y="73"/>
                  </a:lnTo>
                  <a:lnTo>
                    <a:pt x="741" y="61"/>
                  </a:lnTo>
                  <a:lnTo>
                    <a:pt x="720" y="50"/>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2"/>
                  </a:lnTo>
                  <a:lnTo>
                    <a:pt x="86" y="222"/>
                  </a:lnTo>
                  <a:lnTo>
                    <a:pt x="72" y="243"/>
                  </a:lnTo>
                  <a:lnTo>
                    <a:pt x="60" y="263"/>
                  </a:lnTo>
                  <a:lnTo>
                    <a:pt x="49" y="285"/>
                  </a:lnTo>
                  <a:lnTo>
                    <a:pt x="39" y="307"/>
                  </a:lnTo>
                  <a:lnTo>
                    <a:pt x="30" y="330"/>
                  </a:lnTo>
                  <a:lnTo>
                    <a:pt x="22" y="353"/>
                  </a:lnTo>
                  <a:lnTo>
                    <a:pt x="16" y="377"/>
                  </a:lnTo>
                  <a:lnTo>
                    <a:pt x="10" y="402"/>
                  </a:lnTo>
                  <a:lnTo>
                    <a:pt x="6" y="427"/>
                  </a:lnTo>
                  <a:lnTo>
                    <a:pt x="3" y="452"/>
                  </a:lnTo>
                  <a:lnTo>
                    <a:pt x="1" y="477"/>
                  </a:lnTo>
                  <a:lnTo>
                    <a:pt x="0" y="503"/>
                  </a:lnTo>
                  <a:lnTo>
                    <a:pt x="1" y="529"/>
                  </a:lnTo>
                  <a:lnTo>
                    <a:pt x="3" y="554"/>
                  </a:lnTo>
                  <a:lnTo>
                    <a:pt x="6" y="580"/>
                  </a:lnTo>
                  <a:lnTo>
                    <a:pt x="10" y="605"/>
                  </a:lnTo>
                  <a:lnTo>
                    <a:pt x="16" y="629"/>
                  </a:lnTo>
                  <a:lnTo>
                    <a:pt x="22" y="653"/>
                  </a:lnTo>
                  <a:lnTo>
                    <a:pt x="30" y="676"/>
                  </a:lnTo>
                  <a:lnTo>
                    <a:pt x="39" y="699"/>
                  </a:lnTo>
                  <a:lnTo>
                    <a:pt x="49" y="721"/>
                  </a:lnTo>
                  <a:lnTo>
                    <a:pt x="60" y="743"/>
                  </a:lnTo>
                  <a:lnTo>
                    <a:pt x="72" y="764"/>
                  </a:lnTo>
                  <a:lnTo>
                    <a:pt x="86" y="785"/>
                  </a:lnTo>
                  <a:lnTo>
                    <a:pt x="100" y="804"/>
                  </a:lnTo>
                  <a:lnTo>
                    <a:pt x="115" y="823"/>
                  </a:lnTo>
                  <a:lnTo>
                    <a:pt x="131" y="841"/>
                  </a:lnTo>
                  <a:lnTo>
                    <a:pt x="147" y="859"/>
                  </a:lnTo>
                  <a:lnTo>
                    <a:pt x="165" y="875"/>
                  </a:lnTo>
                  <a:lnTo>
                    <a:pt x="183" y="891"/>
                  </a:lnTo>
                  <a:lnTo>
                    <a:pt x="202" y="907"/>
                  </a:lnTo>
                  <a:lnTo>
                    <a:pt x="221" y="921"/>
                  </a:lnTo>
                  <a:lnTo>
                    <a:pt x="242" y="934"/>
                  </a:lnTo>
                  <a:lnTo>
                    <a:pt x="262" y="946"/>
                  </a:lnTo>
                  <a:lnTo>
                    <a:pt x="284" y="957"/>
                  </a:lnTo>
                  <a:lnTo>
                    <a:pt x="306" y="967"/>
                  </a:lnTo>
                  <a:lnTo>
                    <a:pt x="330" y="976"/>
                  </a:lnTo>
                  <a:lnTo>
                    <a:pt x="353" y="984"/>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195"/>
            <p:cNvSpPr>
              <a:spLocks/>
            </p:cNvSpPr>
            <p:nvPr/>
          </p:nvSpPr>
          <p:spPr bwMode="auto">
            <a:xfrm>
              <a:off x="2479676" y="4562475"/>
              <a:ext cx="42863" cy="42863"/>
            </a:xfrm>
            <a:custGeom>
              <a:avLst/>
              <a:gdLst>
                <a:gd name="T0" fmla="*/ 554 w 1004"/>
                <a:gd name="T1" fmla="*/ 1003 h 1006"/>
                <a:gd name="T2" fmla="*/ 628 w 1004"/>
                <a:gd name="T3" fmla="*/ 990 h 1006"/>
                <a:gd name="T4" fmla="*/ 698 w 1004"/>
                <a:gd name="T5" fmla="*/ 967 h 1006"/>
                <a:gd name="T6" fmla="*/ 762 w 1004"/>
                <a:gd name="T7" fmla="*/ 934 h 1006"/>
                <a:gd name="T8" fmla="*/ 822 w 1004"/>
                <a:gd name="T9" fmla="*/ 892 h 1006"/>
                <a:gd name="T10" fmla="*/ 874 w 1004"/>
                <a:gd name="T11" fmla="*/ 841 h 1006"/>
                <a:gd name="T12" fmla="*/ 919 w 1004"/>
                <a:gd name="T13" fmla="*/ 785 h 1006"/>
                <a:gd name="T14" fmla="*/ 955 w 1004"/>
                <a:gd name="T15" fmla="*/ 722 h 1006"/>
                <a:gd name="T16" fmla="*/ 981 w 1004"/>
                <a:gd name="T17" fmla="*/ 653 h 1006"/>
                <a:gd name="T18" fmla="*/ 998 w 1004"/>
                <a:gd name="T19" fmla="*/ 580 h 1006"/>
                <a:gd name="T20" fmla="*/ 1004 w 1004"/>
                <a:gd name="T21" fmla="*/ 503 h 1006"/>
                <a:gd name="T22" fmla="*/ 998 w 1004"/>
                <a:gd name="T23" fmla="*/ 427 h 1006"/>
                <a:gd name="T24" fmla="*/ 981 w 1004"/>
                <a:gd name="T25" fmla="*/ 353 h 1006"/>
                <a:gd name="T26" fmla="*/ 955 w 1004"/>
                <a:gd name="T27" fmla="*/ 285 h 1006"/>
                <a:gd name="T28" fmla="*/ 919 w 1004"/>
                <a:gd name="T29" fmla="*/ 222 h 1006"/>
                <a:gd name="T30" fmla="*/ 874 w 1004"/>
                <a:gd name="T31" fmla="*/ 165 h 1006"/>
                <a:gd name="T32" fmla="*/ 822 w 1004"/>
                <a:gd name="T33" fmla="*/ 115 h 1006"/>
                <a:gd name="T34" fmla="*/ 762 w 1004"/>
                <a:gd name="T35" fmla="*/ 73 h 1006"/>
                <a:gd name="T36" fmla="*/ 698 w 1004"/>
                <a:gd name="T37" fmla="*/ 40 h 1006"/>
                <a:gd name="T38" fmla="*/ 628 w 1004"/>
                <a:gd name="T39" fmla="*/ 17 h 1006"/>
                <a:gd name="T40" fmla="*/ 554 w 1004"/>
                <a:gd name="T41" fmla="*/ 3 h 1006"/>
                <a:gd name="T42" fmla="*/ 476 w 1004"/>
                <a:gd name="T43" fmla="*/ 1 h 1006"/>
                <a:gd name="T44" fmla="*/ 401 w 1004"/>
                <a:gd name="T45" fmla="*/ 10 h 1006"/>
                <a:gd name="T46" fmla="*/ 330 w 1004"/>
                <a:gd name="T47" fmla="*/ 31 h 1006"/>
                <a:gd name="T48" fmla="*/ 262 w 1004"/>
                <a:gd name="T49" fmla="*/ 61 h 1006"/>
                <a:gd name="T50" fmla="*/ 202 w 1004"/>
                <a:gd name="T51" fmla="*/ 100 h 1006"/>
                <a:gd name="T52" fmla="*/ 147 w 1004"/>
                <a:gd name="T53" fmla="*/ 147 h 1006"/>
                <a:gd name="T54" fmla="*/ 100 w 1004"/>
                <a:gd name="T55" fmla="*/ 203 h 1006"/>
                <a:gd name="T56" fmla="*/ 60 w 1004"/>
                <a:gd name="T57" fmla="*/ 263 h 1006"/>
                <a:gd name="T58" fmla="*/ 30 w 1004"/>
                <a:gd name="T59" fmla="*/ 330 h 1006"/>
                <a:gd name="T60" fmla="*/ 10 w 1004"/>
                <a:gd name="T61" fmla="*/ 402 h 1006"/>
                <a:gd name="T62" fmla="*/ 1 w 1004"/>
                <a:gd name="T63" fmla="*/ 477 h 1006"/>
                <a:gd name="T64" fmla="*/ 3 w 1004"/>
                <a:gd name="T65" fmla="*/ 555 h 1006"/>
                <a:gd name="T66" fmla="*/ 16 w 1004"/>
                <a:gd name="T67" fmla="*/ 629 h 1006"/>
                <a:gd name="T68" fmla="*/ 39 w 1004"/>
                <a:gd name="T69" fmla="*/ 700 h 1006"/>
                <a:gd name="T70" fmla="*/ 72 w 1004"/>
                <a:gd name="T71" fmla="*/ 764 h 1006"/>
                <a:gd name="T72" fmla="*/ 115 w 1004"/>
                <a:gd name="T73" fmla="*/ 823 h 1006"/>
                <a:gd name="T74" fmla="*/ 165 w 1004"/>
                <a:gd name="T75" fmla="*/ 876 h 1006"/>
                <a:gd name="T76" fmla="*/ 221 w 1004"/>
                <a:gd name="T77" fmla="*/ 921 h 1006"/>
                <a:gd name="T78" fmla="*/ 284 w 1004"/>
                <a:gd name="T79" fmla="*/ 957 h 1006"/>
                <a:gd name="T80" fmla="*/ 353 w 1004"/>
                <a:gd name="T81" fmla="*/ 983 h 1006"/>
                <a:gd name="T82" fmla="*/ 426 w 1004"/>
                <a:gd name="T83" fmla="*/ 1000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1000"/>
                  </a:lnTo>
                  <a:lnTo>
                    <a:pt x="604" y="996"/>
                  </a:lnTo>
                  <a:lnTo>
                    <a:pt x="628" y="990"/>
                  </a:lnTo>
                  <a:lnTo>
                    <a:pt x="652" y="983"/>
                  </a:lnTo>
                  <a:lnTo>
                    <a:pt x="675" y="976"/>
                  </a:lnTo>
                  <a:lnTo>
                    <a:pt x="698" y="967"/>
                  </a:lnTo>
                  <a:lnTo>
                    <a:pt x="720" y="957"/>
                  </a:lnTo>
                  <a:lnTo>
                    <a:pt x="741" y="946"/>
                  </a:lnTo>
                  <a:lnTo>
                    <a:pt x="762" y="934"/>
                  </a:lnTo>
                  <a:lnTo>
                    <a:pt x="783" y="921"/>
                  </a:lnTo>
                  <a:lnTo>
                    <a:pt x="803" y="907"/>
                  </a:lnTo>
                  <a:lnTo>
                    <a:pt x="822" y="892"/>
                  </a:lnTo>
                  <a:lnTo>
                    <a:pt x="840" y="876"/>
                  </a:lnTo>
                  <a:lnTo>
                    <a:pt x="858" y="859"/>
                  </a:lnTo>
                  <a:lnTo>
                    <a:pt x="874" y="841"/>
                  </a:lnTo>
                  <a:lnTo>
                    <a:pt x="890" y="823"/>
                  </a:lnTo>
                  <a:lnTo>
                    <a:pt x="905" y="804"/>
                  </a:lnTo>
                  <a:lnTo>
                    <a:pt x="919" y="785"/>
                  </a:lnTo>
                  <a:lnTo>
                    <a:pt x="932" y="764"/>
                  </a:lnTo>
                  <a:lnTo>
                    <a:pt x="944" y="743"/>
                  </a:lnTo>
                  <a:lnTo>
                    <a:pt x="955" y="722"/>
                  </a:lnTo>
                  <a:lnTo>
                    <a:pt x="965" y="700"/>
                  </a:lnTo>
                  <a:lnTo>
                    <a:pt x="974" y="676"/>
                  </a:lnTo>
                  <a:lnTo>
                    <a:pt x="981" y="653"/>
                  </a:lnTo>
                  <a:lnTo>
                    <a:pt x="988" y="629"/>
                  </a:lnTo>
                  <a:lnTo>
                    <a:pt x="994" y="605"/>
                  </a:lnTo>
                  <a:lnTo>
                    <a:pt x="998" y="580"/>
                  </a:lnTo>
                  <a:lnTo>
                    <a:pt x="1001" y="555"/>
                  </a:lnTo>
                  <a:lnTo>
                    <a:pt x="1003" y="530"/>
                  </a:lnTo>
                  <a:lnTo>
                    <a:pt x="1004" y="503"/>
                  </a:lnTo>
                  <a:lnTo>
                    <a:pt x="1003" y="477"/>
                  </a:lnTo>
                  <a:lnTo>
                    <a:pt x="1001" y="452"/>
                  </a:lnTo>
                  <a:lnTo>
                    <a:pt x="998" y="427"/>
                  </a:lnTo>
                  <a:lnTo>
                    <a:pt x="994" y="402"/>
                  </a:lnTo>
                  <a:lnTo>
                    <a:pt x="988" y="378"/>
                  </a:lnTo>
                  <a:lnTo>
                    <a:pt x="981" y="353"/>
                  </a:lnTo>
                  <a:lnTo>
                    <a:pt x="974" y="330"/>
                  </a:lnTo>
                  <a:lnTo>
                    <a:pt x="965" y="307"/>
                  </a:lnTo>
                  <a:lnTo>
                    <a:pt x="955" y="285"/>
                  </a:lnTo>
                  <a:lnTo>
                    <a:pt x="944" y="263"/>
                  </a:lnTo>
                  <a:lnTo>
                    <a:pt x="932" y="243"/>
                  </a:lnTo>
                  <a:lnTo>
                    <a:pt x="919" y="222"/>
                  </a:lnTo>
                  <a:lnTo>
                    <a:pt x="905" y="203"/>
                  </a:lnTo>
                  <a:lnTo>
                    <a:pt x="890" y="183"/>
                  </a:lnTo>
                  <a:lnTo>
                    <a:pt x="874" y="165"/>
                  </a:lnTo>
                  <a:lnTo>
                    <a:pt x="858" y="147"/>
                  </a:lnTo>
                  <a:lnTo>
                    <a:pt x="840" y="131"/>
                  </a:lnTo>
                  <a:lnTo>
                    <a:pt x="822" y="115"/>
                  </a:lnTo>
                  <a:lnTo>
                    <a:pt x="803" y="100"/>
                  </a:lnTo>
                  <a:lnTo>
                    <a:pt x="783" y="86"/>
                  </a:lnTo>
                  <a:lnTo>
                    <a:pt x="762" y="73"/>
                  </a:lnTo>
                  <a:lnTo>
                    <a:pt x="741" y="61"/>
                  </a:lnTo>
                  <a:lnTo>
                    <a:pt x="720" y="50"/>
                  </a:lnTo>
                  <a:lnTo>
                    <a:pt x="698" y="40"/>
                  </a:lnTo>
                  <a:lnTo>
                    <a:pt x="675" y="31"/>
                  </a:lnTo>
                  <a:lnTo>
                    <a:pt x="652" y="23"/>
                  </a:lnTo>
                  <a:lnTo>
                    <a:pt x="628" y="17"/>
                  </a:lnTo>
                  <a:lnTo>
                    <a:pt x="604" y="10"/>
                  </a:lnTo>
                  <a:lnTo>
                    <a:pt x="579" y="6"/>
                  </a:lnTo>
                  <a:lnTo>
                    <a:pt x="554" y="3"/>
                  </a:lnTo>
                  <a:lnTo>
                    <a:pt x="528" y="1"/>
                  </a:lnTo>
                  <a:lnTo>
                    <a:pt x="502" y="0"/>
                  </a:lnTo>
                  <a:lnTo>
                    <a:pt x="476" y="1"/>
                  </a:lnTo>
                  <a:lnTo>
                    <a:pt x="451" y="3"/>
                  </a:lnTo>
                  <a:lnTo>
                    <a:pt x="426" y="6"/>
                  </a:lnTo>
                  <a:lnTo>
                    <a:pt x="401" y="10"/>
                  </a:lnTo>
                  <a:lnTo>
                    <a:pt x="377" y="17"/>
                  </a:lnTo>
                  <a:lnTo>
                    <a:pt x="353" y="23"/>
                  </a:lnTo>
                  <a:lnTo>
                    <a:pt x="330" y="31"/>
                  </a:lnTo>
                  <a:lnTo>
                    <a:pt x="306" y="40"/>
                  </a:lnTo>
                  <a:lnTo>
                    <a:pt x="284" y="50"/>
                  </a:lnTo>
                  <a:lnTo>
                    <a:pt x="262" y="61"/>
                  </a:lnTo>
                  <a:lnTo>
                    <a:pt x="242" y="73"/>
                  </a:lnTo>
                  <a:lnTo>
                    <a:pt x="221" y="86"/>
                  </a:lnTo>
                  <a:lnTo>
                    <a:pt x="202" y="100"/>
                  </a:lnTo>
                  <a:lnTo>
                    <a:pt x="183" y="115"/>
                  </a:lnTo>
                  <a:lnTo>
                    <a:pt x="165" y="131"/>
                  </a:lnTo>
                  <a:lnTo>
                    <a:pt x="147" y="147"/>
                  </a:lnTo>
                  <a:lnTo>
                    <a:pt x="131" y="165"/>
                  </a:lnTo>
                  <a:lnTo>
                    <a:pt x="115" y="183"/>
                  </a:lnTo>
                  <a:lnTo>
                    <a:pt x="100" y="203"/>
                  </a:lnTo>
                  <a:lnTo>
                    <a:pt x="86" y="222"/>
                  </a:lnTo>
                  <a:lnTo>
                    <a:pt x="72" y="243"/>
                  </a:lnTo>
                  <a:lnTo>
                    <a:pt x="60" y="263"/>
                  </a:lnTo>
                  <a:lnTo>
                    <a:pt x="49" y="285"/>
                  </a:lnTo>
                  <a:lnTo>
                    <a:pt x="39" y="307"/>
                  </a:lnTo>
                  <a:lnTo>
                    <a:pt x="30" y="330"/>
                  </a:lnTo>
                  <a:lnTo>
                    <a:pt x="22" y="353"/>
                  </a:lnTo>
                  <a:lnTo>
                    <a:pt x="16" y="378"/>
                  </a:lnTo>
                  <a:lnTo>
                    <a:pt x="10" y="402"/>
                  </a:lnTo>
                  <a:lnTo>
                    <a:pt x="6" y="427"/>
                  </a:lnTo>
                  <a:lnTo>
                    <a:pt x="3" y="452"/>
                  </a:lnTo>
                  <a:lnTo>
                    <a:pt x="1" y="477"/>
                  </a:lnTo>
                  <a:lnTo>
                    <a:pt x="0" y="503"/>
                  </a:lnTo>
                  <a:lnTo>
                    <a:pt x="1" y="530"/>
                  </a:lnTo>
                  <a:lnTo>
                    <a:pt x="3" y="555"/>
                  </a:lnTo>
                  <a:lnTo>
                    <a:pt x="6" y="580"/>
                  </a:lnTo>
                  <a:lnTo>
                    <a:pt x="10" y="605"/>
                  </a:lnTo>
                  <a:lnTo>
                    <a:pt x="16" y="629"/>
                  </a:lnTo>
                  <a:lnTo>
                    <a:pt x="22" y="653"/>
                  </a:lnTo>
                  <a:lnTo>
                    <a:pt x="30" y="676"/>
                  </a:lnTo>
                  <a:lnTo>
                    <a:pt x="39" y="700"/>
                  </a:lnTo>
                  <a:lnTo>
                    <a:pt x="49" y="722"/>
                  </a:lnTo>
                  <a:lnTo>
                    <a:pt x="60" y="743"/>
                  </a:lnTo>
                  <a:lnTo>
                    <a:pt x="72" y="764"/>
                  </a:lnTo>
                  <a:lnTo>
                    <a:pt x="86" y="785"/>
                  </a:lnTo>
                  <a:lnTo>
                    <a:pt x="100" y="804"/>
                  </a:lnTo>
                  <a:lnTo>
                    <a:pt x="115" y="823"/>
                  </a:lnTo>
                  <a:lnTo>
                    <a:pt x="131" y="841"/>
                  </a:lnTo>
                  <a:lnTo>
                    <a:pt x="147" y="859"/>
                  </a:lnTo>
                  <a:lnTo>
                    <a:pt x="165" y="876"/>
                  </a:lnTo>
                  <a:lnTo>
                    <a:pt x="183" y="892"/>
                  </a:lnTo>
                  <a:lnTo>
                    <a:pt x="202" y="907"/>
                  </a:lnTo>
                  <a:lnTo>
                    <a:pt x="221" y="921"/>
                  </a:lnTo>
                  <a:lnTo>
                    <a:pt x="242" y="934"/>
                  </a:lnTo>
                  <a:lnTo>
                    <a:pt x="262" y="946"/>
                  </a:lnTo>
                  <a:lnTo>
                    <a:pt x="284" y="957"/>
                  </a:lnTo>
                  <a:lnTo>
                    <a:pt x="306" y="967"/>
                  </a:lnTo>
                  <a:lnTo>
                    <a:pt x="330" y="976"/>
                  </a:lnTo>
                  <a:lnTo>
                    <a:pt x="353" y="983"/>
                  </a:lnTo>
                  <a:lnTo>
                    <a:pt x="377" y="990"/>
                  </a:lnTo>
                  <a:lnTo>
                    <a:pt x="401" y="996"/>
                  </a:lnTo>
                  <a:lnTo>
                    <a:pt x="426" y="1000"/>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96"/>
            <p:cNvSpPr>
              <a:spLocks/>
            </p:cNvSpPr>
            <p:nvPr/>
          </p:nvSpPr>
          <p:spPr bwMode="auto">
            <a:xfrm>
              <a:off x="2479676" y="4433888"/>
              <a:ext cx="42863" cy="42863"/>
            </a:xfrm>
            <a:custGeom>
              <a:avLst/>
              <a:gdLst>
                <a:gd name="T0" fmla="*/ 554 w 1004"/>
                <a:gd name="T1" fmla="*/ 1003 h 1006"/>
                <a:gd name="T2" fmla="*/ 628 w 1004"/>
                <a:gd name="T3" fmla="*/ 989 h 1006"/>
                <a:gd name="T4" fmla="*/ 698 w 1004"/>
                <a:gd name="T5" fmla="*/ 966 h 1006"/>
                <a:gd name="T6" fmla="*/ 762 w 1004"/>
                <a:gd name="T7" fmla="*/ 933 h 1006"/>
                <a:gd name="T8" fmla="*/ 822 w 1004"/>
                <a:gd name="T9" fmla="*/ 891 h 1006"/>
                <a:gd name="T10" fmla="*/ 874 w 1004"/>
                <a:gd name="T11" fmla="*/ 841 h 1006"/>
                <a:gd name="T12" fmla="*/ 919 w 1004"/>
                <a:gd name="T13" fmla="*/ 784 h 1006"/>
                <a:gd name="T14" fmla="*/ 955 w 1004"/>
                <a:gd name="T15" fmla="*/ 721 h 1006"/>
                <a:gd name="T16" fmla="*/ 981 w 1004"/>
                <a:gd name="T17" fmla="*/ 652 h 1006"/>
                <a:gd name="T18" fmla="*/ 998 w 1004"/>
                <a:gd name="T19" fmla="*/ 579 h 1006"/>
                <a:gd name="T20" fmla="*/ 1004 w 1004"/>
                <a:gd name="T21" fmla="*/ 503 h 1006"/>
                <a:gd name="T22" fmla="*/ 998 w 1004"/>
                <a:gd name="T23" fmla="*/ 426 h 1006"/>
                <a:gd name="T24" fmla="*/ 981 w 1004"/>
                <a:gd name="T25" fmla="*/ 353 h 1006"/>
                <a:gd name="T26" fmla="*/ 955 w 1004"/>
                <a:gd name="T27" fmla="*/ 284 h 1006"/>
                <a:gd name="T28" fmla="*/ 919 w 1004"/>
                <a:gd name="T29" fmla="*/ 221 h 1006"/>
                <a:gd name="T30" fmla="*/ 874 w 1004"/>
                <a:gd name="T31" fmla="*/ 165 h 1006"/>
                <a:gd name="T32" fmla="*/ 822 w 1004"/>
                <a:gd name="T33" fmla="*/ 114 h 1006"/>
                <a:gd name="T34" fmla="*/ 762 w 1004"/>
                <a:gd name="T35" fmla="*/ 72 h 1006"/>
                <a:gd name="T36" fmla="*/ 698 w 1004"/>
                <a:gd name="T37" fmla="*/ 39 h 1006"/>
                <a:gd name="T38" fmla="*/ 628 w 1004"/>
                <a:gd name="T39" fmla="*/ 16 h 1006"/>
                <a:gd name="T40" fmla="*/ 554 w 1004"/>
                <a:gd name="T41" fmla="*/ 3 h 1006"/>
                <a:gd name="T42" fmla="*/ 476 w 1004"/>
                <a:gd name="T43" fmla="*/ 1 h 1006"/>
                <a:gd name="T44" fmla="*/ 401 w 1004"/>
                <a:gd name="T45" fmla="*/ 10 h 1006"/>
                <a:gd name="T46" fmla="*/ 330 w 1004"/>
                <a:gd name="T47" fmla="*/ 30 h 1006"/>
                <a:gd name="T48" fmla="*/ 262 w 1004"/>
                <a:gd name="T49" fmla="*/ 60 h 1006"/>
                <a:gd name="T50" fmla="*/ 202 w 1004"/>
                <a:gd name="T51" fmla="*/ 99 h 1006"/>
                <a:gd name="T52" fmla="*/ 147 w 1004"/>
                <a:gd name="T53" fmla="*/ 146 h 1006"/>
                <a:gd name="T54" fmla="*/ 100 w 1004"/>
                <a:gd name="T55" fmla="*/ 202 h 1006"/>
                <a:gd name="T56" fmla="*/ 60 w 1004"/>
                <a:gd name="T57" fmla="*/ 263 h 1006"/>
                <a:gd name="T58" fmla="*/ 30 w 1004"/>
                <a:gd name="T59" fmla="*/ 330 h 1006"/>
                <a:gd name="T60" fmla="*/ 10 w 1004"/>
                <a:gd name="T61" fmla="*/ 401 h 1006"/>
                <a:gd name="T62" fmla="*/ 1 w 1004"/>
                <a:gd name="T63" fmla="*/ 476 h 1006"/>
                <a:gd name="T64" fmla="*/ 3 w 1004"/>
                <a:gd name="T65" fmla="*/ 554 h 1006"/>
                <a:gd name="T66" fmla="*/ 16 w 1004"/>
                <a:gd name="T67" fmla="*/ 628 h 1006"/>
                <a:gd name="T68" fmla="*/ 39 w 1004"/>
                <a:gd name="T69" fmla="*/ 699 h 1006"/>
                <a:gd name="T70" fmla="*/ 72 w 1004"/>
                <a:gd name="T71" fmla="*/ 763 h 1006"/>
                <a:gd name="T72" fmla="*/ 115 w 1004"/>
                <a:gd name="T73" fmla="*/ 822 h 1006"/>
                <a:gd name="T74" fmla="*/ 165 w 1004"/>
                <a:gd name="T75" fmla="*/ 875 h 1006"/>
                <a:gd name="T76" fmla="*/ 221 w 1004"/>
                <a:gd name="T77" fmla="*/ 920 h 1006"/>
                <a:gd name="T78" fmla="*/ 284 w 1004"/>
                <a:gd name="T79" fmla="*/ 956 h 1006"/>
                <a:gd name="T80" fmla="*/ 353 w 1004"/>
                <a:gd name="T81" fmla="*/ 983 h 1006"/>
                <a:gd name="T82" fmla="*/ 426 w 1004"/>
                <a:gd name="T83" fmla="*/ 999 h 1006"/>
                <a:gd name="T84" fmla="*/ 502 w 1004"/>
                <a:gd name="T85" fmla="*/ 1006 h 10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4" h="1006">
                  <a:moveTo>
                    <a:pt x="502" y="1006"/>
                  </a:moveTo>
                  <a:lnTo>
                    <a:pt x="528" y="1005"/>
                  </a:lnTo>
                  <a:lnTo>
                    <a:pt x="554" y="1003"/>
                  </a:lnTo>
                  <a:lnTo>
                    <a:pt x="579" y="999"/>
                  </a:lnTo>
                  <a:lnTo>
                    <a:pt x="604" y="995"/>
                  </a:lnTo>
                  <a:lnTo>
                    <a:pt x="628" y="989"/>
                  </a:lnTo>
                  <a:lnTo>
                    <a:pt x="652" y="983"/>
                  </a:lnTo>
                  <a:lnTo>
                    <a:pt x="675" y="975"/>
                  </a:lnTo>
                  <a:lnTo>
                    <a:pt x="698" y="966"/>
                  </a:lnTo>
                  <a:lnTo>
                    <a:pt x="720" y="956"/>
                  </a:lnTo>
                  <a:lnTo>
                    <a:pt x="741" y="945"/>
                  </a:lnTo>
                  <a:lnTo>
                    <a:pt x="762" y="933"/>
                  </a:lnTo>
                  <a:lnTo>
                    <a:pt x="783" y="920"/>
                  </a:lnTo>
                  <a:lnTo>
                    <a:pt x="803" y="906"/>
                  </a:lnTo>
                  <a:lnTo>
                    <a:pt x="822" y="891"/>
                  </a:lnTo>
                  <a:lnTo>
                    <a:pt x="840" y="875"/>
                  </a:lnTo>
                  <a:lnTo>
                    <a:pt x="858" y="859"/>
                  </a:lnTo>
                  <a:lnTo>
                    <a:pt x="874" y="841"/>
                  </a:lnTo>
                  <a:lnTo>
                    <a:pt x="890" y="822"/>
                  </a:lnTo>
                  <a:lnTo>
                    <a:pt x="905" y="803"/>
                  </a:lnTo>
                  <a:lnTo>
                    <a:pt x="919" y="784"/>
                  </a:lnTo>
                  <a:lnTo>
                    <a:pt x="932" y="763"/>
                  </a:lnTo>
                  <a:lnTo>
                    <a:pt x="944" y="743"/>
                  </a:lnTo>
                  <a:lnTo>
                    <a:pt x="955" y="721"/>
                  </a:lnTo>
                  <a:lnTo>
                    <a:pt x="965" y="699"/>
                  </a:lnTo>
                  <a:lnTo>
                    <a:pt x="974" y="676"/>
                  </a:lnTo>
                  <a:lnTo>
                    <a:pt x="981" y="652"/>
                  </a:lnTo>
                  <a:lnTo>
                    <a:pt x="988" y="628"/>
                  </a:lnTo>
                  <a:lnTo>
                    <a:pt x="994" y="604"/>
                  </a:lnTo>
                  <a:lnTo>
                    <a:pt x="998" y="579"/>
                  </a:lnTo>
                  <a:lnTo>
                    <a:pt x="1001" y="554"/>
                  </a:lnTo>
                  <a:lnTo>
                    <a:pt x="1003" y="529"/>
                  </a:lnTo>
                  <a:lnTo>
                    <a:pt x="1004" y="503"/>
                  </a:lnTo>
                  <a:lnTo>
                    <a:pt x="1003" y="476"/>
                  </a:lnTo>
                  <a:lnTo>
                    <a:pt x="1001" y="451"/>
                  </a:lnTo>
                  <a:lnTo>
                    <a:pt x="998" y="426"/>
                  </a:lnTo>
                  <a:lnTo>
                    <a:pt x="994" y="401"/>
                  </a:lnTo>
                  <a:lnTo>
                    <a:pt x="988" y="377"/>
                  </a:lnTo>
                  <a:lnTo>
                    <a:pt x="981" y="353"/>
                  </a:lnTo>
                  <a:lnTo>
                    <a:pt x="974" y="330"/>
                  </a:lnTo>
                  <a:lnTo>
                    <a:pt x="965" y="306"/>
                  </a:lnTo>
                  <a:lnTo>
                    <a:pt x="955" y="284"/>
                  </a:lnTo>
                  <a:lnTo>
                    <a:pt x="944" y="263"/>
                  </a:lnTo>
                  <a:lnTo>
                    <a:pt x="932" y="242"/>
                  </a:lnTo>
                  <a:lnTo>
                    <a:pt x="919" y="221"/>
                  </a:lnTo>
                  <a:lnTo>
                    <a:pt x="905" y="202"/>
                  </a:lnTo>
                  <a:lnTo>
                    <a:pt x="890" y="183"/>
                  </a:lnTo>
                  <a:lnTo>
                    <a:pt x="874" y="165"/>
                  </a:lnTo>
                  <a:lnTo>
                    <a:pt x="858" y="146"/>
                  </a:lnTo>
                  <a:lnTo>
                    <a:pt x="840" y="130"/>
                  </a:lnTo>
                  <a:lnTo>
                    <a:pt x="822" y="114"/>
                  </a:lnTo>
                  <a:lnTo>
                    <a:pt x="803" y="99"/>
                  </a:lnTo>
                  <a:lnTo>
                    <a:pt x="783" y="85"/>
                  </a:lnTo>
                  <a:lnTo>
                    <a:pt x="762" y="72"/>
                  </a:lnTo>
                  <a:lnTo>
                    <a:pt x="741" y="60"/>
                  </a:lnTo>
                  <a:lnTo>
                    <a:pt x="720" y="49"/>
                  </a:lnTo>
                  <a:lnTo>
                    <a:pt x="698" y="39"/>
                  </a:lnTo>
                  <a:lnTo>
                    <a:pt x="675" y="30"/>
                  </a:lnTo>
                  <a:lnTo>
                    <a:pt x="652" y="22"/>
                  </a:lnTo>
                  <a:lnTo>
                    <a:pt x="628" y="16"/>
                  </a:lnTo>
                  <a:lnTo>
                    <a:pt x="604" y="10"/>
                  </a:lnTo>
                  <a:lnTo>
                    <a:pt x="579" y="6"/>
                  </a:lnTo>
                  <a:lnTo>
                    <a:pt x="554" y="3"/>
                  </a:lnTo>
                  <a:lnTo>
                    <a:pt x="528" y="1"/>
                  </a:lnTo>
                  <a:lnTo>
                    <a:pt x="502" y="0"/>
                  </a:lnTo>
                  <a:lnTo>
                    <a:pt x="476" y="1"/>
                  </a:lnTo>
                  <a:lnTo>
                    <a:pt x="451" y="3"/>
                  </a:lnTo>
                  <a:lnTo>
                    <a:pt x="426" y="6"/>
                  </a:lnTo>
                  <a:lnTo>
                    <a:pt x="401" y="10"/>
                  </a:lnTo>
                  <a:lnTo>
                    <a:pt x="377" y="16"/>
                  </a:lnTo>
                  <a:lnTo>
                    <a:pt x="353" y="22"/>
                  </a:lnTo>
                  <a:lnTo>
                    <a:pt x="330" y="30"/>
                  </a:lnTo>
                  <a:lnTo>
                    <a:pt x="306" y="39"/>
                  </a:lnTo>
                  <a:lnTo>
                    <a:pt x="284" y="49"/>
                  </a:lnTo>
                  <a:lnTo>
                    <a:pt x="262" y="60"/>
                  </a:lnTo>
                  <a:lnTo>
                    <a:pt x="242" y="72"/>
                  </a:lnTo>
                  <a:lnTo>
                    <a:pt x="221" y="85"/>
                  </a:lnTo>
                  <a:lnTo>
                    <a:pt x="202" y="99"/>
                  </a:lnTo>
                  <a:lnTo>
                    <a:pt x="183" y="114"/>
                  </a:lnTo>
                  <a:lnTo>
                    <a:pt x="165" y="130"/>
                  </a:lnTo>
                  <a:lnTo>
                    <a:pt x="147" y="146"/>
                  </a:lnTo>
                  <a:lnTo>
                    <a:pt x="131" y="165"/>
                  </a:lnTo>
                  <a:lnTo>
                    <a:pt x="115" y="183"/>
                  </a:lnTo>
                  <a:lnTo>
                    <a:pt x="100" y="202"/>
                  </a:lnTo>
                  <a:lnTo>
                    <a:pt x="86" y="221"/>
                  </a:lnTo>
                  <a:lnTo>
                    <a:pt x="72" y="242"/>
                  </a:lnTo>
                  <a:lnTo>
                    <a:pt x="60" y="263"/>
                  </a:lnTo>
                  <a:lnTo>
                    <a:pt x="49" y="284"/>
                  </a:lnTo>
                  <a:lnTo>
                    <a:pt x="39" y="306"/>
                  </a:lnTo>
                  <a:lnTo>
                    <a:pt x="30" y="330"/>
                  </a:lnTo>
                  <a:lnTo>
                    <a:pt x="22" y="353"/>
                  </a:lnTo>
                  <a:lnTo>
                    <a:pt x="16" y="377"/>
                  </a:lnTo>
                  <a:lnTo>
                    <a:pt x="10" y="401"/>
                  </a:lnTo>
                  <a:lnTo>
                    <a:pt x="6" y="426"/>
                  </a:lnTo>
                  <a:lnTo>
                    <a:pt x="3" y="451"/>
                  </a:lnTo>
                  <a:lnTo>
                    <a:pt x="1" y="476"/>
                  </a:lnTo>
                  <a:lnTo>
                    <a:pt x="0" y="503"/>
                  </a:lnTo>
                  <a:lnTo>
                    <a:pt x="1" y="529"/>
                  </a:lnTo>
                  <a:lnTo>
                    <a:pt x="3" y="554"/>
                  </a:lnTo>
                  <a:lnTo>
                    <a:pt x="6" y="579"/>
                  </a:lnTo>
                  <a:lnTo>
                    <a:pt x="10" y="604"/>
                  </a:lnTo>
                  <a:lnTo>
                    <a:pt x="16" y="628"/>
                  </a:lnTo>
                  <a:lnTo>
                    <a:pt x="22" y="652"/>
                  </a:lnTo>
                  <a:lnTo>
                    <a:pt x="30" y="676"/>
                  </a:lnTo>
                  <a:lnTo>
                    <a:pt x="39" y="699"/>
                  </a:lnTo>
                  <a:lnTo>
                    <a:pt x="49" y="721"/>
                  </a:lnTo>
                  <a:lnTo>
                    <a:pt x="60" y="743"/>
                  </a:lnTo>
                  <a:lnTo>
                    <a:pt x="72" y="763"/>
                  </a:lnTo>
                  <a:lnTo>
                    <a:pt x="86" y="784"/>
                  </a:lnTo>
                  <a:lnTo>
                    <a:pt x="100" y="803"/>
                  </a:lnTo>
                  <a:lnTo>
                    <a:pt x="115" y="822"/>
                  </a:lnTo>
                  <a:lnTo>
                    <a:pt x="131" y="841"/>
                  </a:lnTo>
                  <a:lnTo>
                    <a:pt x="147" y="859"/>
                  </a:lnTo>
                  <a:lnTo>
                    <a:pt x="165" y="875"/>
                  </a:lnTo>
                  <a:lnTo>
                    <a:pt x="183" y="891"/>
                  </a:lnTo>
                  <a:lnTo>
                    <a:pt x="202" y="906"/>
                  </a:lnTo>
                  <a:lnTo>
                    <a:pt x="221" y="920"/>
                  </a:lnTo>
                  <a:lnTo>
                    <a:pt x="242" y="933"/>
                  </a:lnTo>
                  <a:lnTo>
                    <a:pt x="262" y="945"/>
                  </a:lnTo>
                  <a:lnTo>
                    <a:pt x="284" y="956"/>
                  </a:lnTo>
                  <a:lnTo>
                    <a:pt x="306" y="966"/>
                  </a:lnTo>
                  <a:lnTo>
                    <a:pt x="330" y="975"/>
                  </a:lnTo>
                  <a:lnTo>
                    <a:pt x="353" y="983"/>
                  </a:lnTo>
                  <a:lnTo>
                    <a:pt x="377" y="989"/>
                  </a:lnTo>
                  <a:lnTo>
                    <a:pt x="401" y="995"/>
                  </a:lnTo>
                  <a:lnTo>
                    <a:pt x="426" y="999"/>
                  </a:lnTo>
                  <a:lnTo>
                    <a:pt x="451" y="1003"/>
                  </a:lnTo>
                  <a:lnTo>
                    <a:pt x="476" y="1005"/>
                  </a:lnTo>
                  <a:lnTo>
                    <a:pt x="502" y="10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MH_Text_1"/>
          <p:cNvSpPr/>
          <p:nvPr>
            <p:custDataLst>
              <p:tags r:id="rId1"/>
            </p:custDataLst>
          </p:nvPr>
        </p:nvSpPr>
        <p:spPr>
          <a:xfrm>
            <a:off x="546810" y="4054810"/>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bg1">
                    <a:lumMod val="50000"/>
                  </a:schemeClr>
                </a:solidFill>
                <a:cs typeface="+mn-ea"/>
                <a:sym typeface="+mn-lt"/>
              </a:rPr>
              <a:t>点击输入小标题</a:t>
            </a:r>
            <a:endParaRPr lang="en-US" altLang="zh-CN" sz="1900" b="1" dirty="0">
              <a:solidFill>
                <a:schemeClr val="bg1">
                  <a:lumMod val="50000"/>
                </a:schemeClr>
              </a:solidFill>
              <a:cs typeface="+mn-ea"/>
              <a:sym typeface="+mn-lt"/>
            </a:endParaRPr>
          </a:p>
        </p:txBody>
      </p:sp>
      <p:sp>
        <p:nvSpPr>
          <p:cNvPr id="29" name="MH_Text_1"/>
          <p:cNvSpPr/>
          <p:nvPr>
            <p:custDataLst>
              <p:tags r:id="rId2"/>
            </p:custDataLst>
          </p:nvPr>
        </p:nvSpPr>
        <p:spPr>
          <a:xfrm>
            <a:off x="420463" y="4542224"/>
            <a:ext cx="3018727"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schemeClr val="bg1">
                    <a:lumMod val="50000"/>
                  </a:schemeClr>
                </a:solidFill>
                <a:latin typeface="时尚中黑简体"/>
              </a:rPr>
              <a:t>单击此处添加文字阐述，添加简短问题说明文字，具体说明文字在此处添加此处单击此处添加文字阐述</a:t>
            </a:r>
            <a:endParaRPr lang="en-US" altLang="zh-CN" sz="1600" dirty="0">
              <a:solidFill>
                <a:schemeClr val="bg1">
                  <a:lumMod val="50000"/>
                </a:schemeClr>
              </a:solidFill>
              <a:cs typeface="+mn-ea"/>
              <a:sym typeface="+mn-lt"/>
            </a:endParaRPr>
          </a:p>
        </p:txBody>
      </p:sp>
      <p:sp>
        <p:nvSpPr>
          <p:cNvPr id="30" name="Oval 5"/>
          <p:cNvSpPr>
            <a:spLocks noChangeArrowheads="1"/>
          </p:cNvSpPr>
          <p:nvPr/>
        </p:nvSpPr>
        <p:spPr bwMode="auto">
          <a:xfrm>
            <a:off x="3817919" y="3907850"/>
            <a:ext cx="1604767" cy="1604767"/>
          </a:xfrm>
          <a:prstGeom prst="ellipse">
            <a:avLst/>
          </a:prstGeom>
          <a:solidFill>
            <a:srgbClr val="FF0000"/>
          </a:solid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1" name="Group 98"/>
          <p:cNvGrpSpPr/>
          <p:nvPr/>
        </p:nvGrpSpPr>
        <p:grpSpPr>
          <a:xfrm>
            <a:off x="3634843" y="3724774"/>
            <a:ext cx="1969750" cy="1969750"/>
            <a:chOff x="3800237" y="2257147"/>
            <a:chExt cx="1868076" cy="1868076"/>
          </a:xfrm>
          <a:solidFill>
            <a:srgbClr val="FF0000"/>
          </a:solidFill>
        </p:grpSpPr>
        <p:sp>
          <p:nvSpPr>
            <p:cNvPr id="32" name="Freeform 99"/>
            <p:cNvSpPr>
              <a:spLocks/>
            </p:cNvSpPr>
            <p:nvPr/>
          </p:nvSpPr>
          <p:spPr bwMode="auto">
            <a:xfrm>
              <a:off x="5176020"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100"/>
            <p:cNvSpPr>
              <a:spLocks/>
            </p:cNvSpPr>
            <p:nvPr/>
          </p:nvSpPr>
          <p:spPr bwMode="auto">
            <a:xfrm>
              <a:off x="4756252"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101"/>
            <p:cNvSpPr>
              <a:spLocks/>
            </p:cNvSpPr>
            <p:nvPr/>
          </p:nvSpPr>
          <p:spPr bwMode="auto">
            <a:xfrm>
              <a:off x="5477110"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102"/>
            <p:cNvSpPr>
              <a:spLocks/>
            </p:cNvSpPr>
            <p:nvPr/>
          </p:nvSpPr>
          <p:spPr bwMode="auto">
            <a:xfrm>
              <a:off x="5477110"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103"/>
            <p:cNvSpPr>
              <a:spLocks/>
            </p:cNvSpPr>
            <p:nvPr/>
          </p:nvSpPr>
          <p:spPr bwMode="auto">
            <a:xfrm>
              <a:off x="5176020"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104"/>
            <p:cNvSpPr>
              <a:spLocks/>
            </p:cNvSpPr>
            <p:nvPr/>
          </p:nvSpPr>
          <p:spPr bwMode="auto">
            <a:xfrm>
              <a:off x="4756252"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5"/>
            <p:cNvSpPr>
              <a:spLocks/>
            </p:cNvSpPr>
            <p:nvPr/>
          </p:nvSpPr>
          <p:spPr bwMode="auto">
            <a:xfrm>
              <a:off x="4287036"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06"/>
            <p:cNvSpPr>
              <a:spLocks/>
            </p:cNvSpPr>
            <p:nvPr/>
          </p:nvSpPr>
          <p:spPr bwMode="auto">
            <a:xfrm>
              <a:off x="3937595"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07"/>
            <p:cNvSpPr>
              <a:spLocks/>
            </p:cNvSpPr>
            <p:nvPr/>
          </p:nvSpPr>
          <p:spPr bwMode="auto">
            <a:xfrm>
              <a:off x="3800237"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108"/>
            <p:cNvSpPr>
              <a:spLocks/>
            </p:cNvSpPr>
            <p:nvPr/>
          </p:nvSpPr>
          <p:spPr bwMode="auto">
            <a:xfrm>
              <a:off x="3800237"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09"/>
            <p:cNvSpPr>
              <a:spLocks/>
            </p:cNvSpPr>
            <p:nvPr/>
          </p:nvSpPr>
          <p:spPr bwMode="auto">
            <a:xfrm>
              <a:off x="3937595"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110"/>
            <p:cNvSpPr>
              <a:spLocks/>
            </p:cNvSpPr>
            <p:nvPr/>
          </p:nvSpPr>
          <p:spPr bwMode="auto">
            <a:xfrm>
              <a:off x="4287036"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72"/>
          <p:cNvGrpSpPr/>
          <p:nvPr/>
        </p:nvGrpSpPr>
        <p:grpSpPr>
          <a:xfrm>
            <a:off x="4337743" y="4404342"/>
            <a:ext cx="628671" cy="627229"/>
            <a:chOff x="2790825" y="4152900"/>
            <a:chExt cx="692150" cy="690563"/>
          </a:xfrm>
          <a:solidFill>
            <a:schemeClr val="bg1"/>
          </a:solidFill>
        </p:grpSpPr>
        <p:sp>
          <p:nvSpPr>
            <p:cNvPr id="45" name="Freeform 200"/>
            <p:cNvSpPr>
              <a:spLocks noEditPoints="1"/>
            </p:cNvSpPr>
            <p:nvPr/>
          </p:nvSpPr>
          <p:spPr bwMode="auto">
            <a:xfrm>
              <a:off x="2790825" y="4152900"/>
              <a:ext cx="692150" cy="690563"/>
            </a:xfrm>
            <a:custGeom>
              <a:avLst/>
              <a:gdLst>
                <a:gd name="T0" fmla="*/ 3529 w 16132"/>
                <a:gd name="T1" fmla="*/ 12574 h 16095"/>
                <a:gd name="T2" fmla="*/ 1156 w 16132"/>
                <a:gd name="T3" fmla="*/ 9639 h 16095"/>
                <a:gd name="T4" fmla="*/ 3459 w 16132"/>
                <a:gd name="T5" fmla="*/ 6841 h 16095"/>
                <a:gd name="T6" fmla="*/ 6612 w 16132"/>
                <a:gd name="T7" fmla="*/ 4902 h 16095"/>
                <a:gd name="T8" fmla="*/ 9339 w 16132"/>
                <a:gd name="T9" fmla="*/ 2534 h 16095"/>
                <a:gd name="T10" fmla="*/ 11655 w 16132"/>
                <a:gd name="T11" fmla="*/ 2575 h 16095"/>
                <a:gd name="T12" fmla="*/ 14497 w 16132"/>
                <a:gd name="T13" fmla="*/ 5410 h 16095"/>
                <a:gd name="T14" fmla="*/ 13598 w 16132"/>
                <a:gd name="T15" fmla="*/ 8480 h 16095"/>
                <a:gd name="T16" fmla="*/ 10587 w 16132"/>
                <a:gd name="T17" fmla="*/ 10562 h 16095"/>
                <a:gd name="T18" fmla="*/ 7575 w 16132"/>
                <a:gd name="T19" fmla="*/ 12645 h 16095"/>
                <a:gd name="T20" fmla="*/ 10795 w 16132"/>
                <a:gd name="T21" fmla="*/ 295 h 16095"/>
                <a:gd name="T22" fmla="*/ 10560 w 16132"/>
                <a:gd name="T23" fmla="*/ 121 h 16095"/>
                <a:gd name="T24" fmla="*/ 10290 w 16132"/>
                <a:gd name="T25" fmla="*/ 22 h 16095"/>
                <a:gd name="T26" fmla="*/ 10002 w 16132"/>
                <a:gd name="T27" fmla="*/ 3 h 16095"/>
                <a:gd name="T28" fmla="*/ 9708 w 16132"/>
                <a:gd name="T29" fmla="*/ 71 h 16095"/>
                <a:gd name="T30" fmla="*/ 9445 w 16132"/>
                <a:gd name="T31" fmla="*/ 226 h 16095"/>
                <a:gd name="T32" fmla="*/ 9253 w 16132"/>
                <a:gd name="T33" fmla="*/ 434 h 16095"/>
                <a:gd name="T34" fmla="*/ 9129 w 16132"/>
                <a:gd name="T35" fmla="*/ 679 h 16095"/>
                <a:gd name="T36" fmla="*/ 8916 w 16132"/>
                <a:gd name="T37" fmla="*/ 1244 h 16095"/>
                <a:gd name="T38" fmla="*/ 8610 w 16132"/>
                <a:gd name="T39" fmla="*/ 1810 h 16095"/>
                <a:gd name="T40" fmla="*/ 8220 w 16132"/>
                <a:gd name="T41" fmla="*/ 2338 h 16095"/>
                <a:gd name="T42" fmla="*/ 7686 w 16132"/>
                <a:gd name="T43" fmla="*/ 2886 h 16095"/>
                <a:gd name="T44" fmla="*/ 6944 w 16132"/>
                <a:gd name="T45" fmla="*/ 3480 h 16095"/>
                <a:gd name="T46" fmla="*/ 6121 w 16132"/>
                <a:gd name="T47" fmla="*/ 4023 h 16095"/>
                <a:gd name="T48" fmla="*/ 4611 w 16132"/>
                <a:gd name="T49" fmla="*/ 4912 h 16095"/>
                <a:gd name="T50" fmla="*/ 3435 w 16132"/>
                <a:gd name="T51" fmla="*/ 5632 h 16095"/>
                <a:gd name="T52" fmla="*/ 2514 w 16132"/>
                <a:gd name="T53" fmla="*/ 6295 h 16095"/>
                <a:gd name="T54" fmla="*/ 1677 w 16132"/>
                <a:gd name="T55" fmla="*/ 7047 h 16095"/>
                <a:gd name="T56" fmla="*/ 1059 w 16132"/>
                <a:gd name="T57" fmla="*/ 7768 h 16095"/>
                <a:gd name="T58" fmla="*/ 561 w 16132"/>
                <a:gd name="T59" fmla="*/ 8540 h 16095"/>
                <a:gd name="T60" fmla="*/ 178 w 16132"/>
                <a:gd name="T61" fmla="*/ 9371 h 16095"/>
                <a:gd name="T62" fmla="*/ 8 w 16132"/>
                <a:gd name="T63" fmla="*/ 9931 h 16095"/>
                <a:gd name="T64" fmla="*/ 16 w 16132"/>
                <a:gd name="T65" fmla="*/ 10235 h 16095"/>
                <a:gd name="T66" fmla="*/ 113 w 16132"/>
                <a:gd name="T67" fmla="*/ 10522 h 16095"/>
                <a:gd name="T68" fmla="*/ 295 w 16132"/>
                <a:gd name="T69" fmla="*/ 10771 h 16095"/>
                <a:gd name="T70" fmla="*/ 5543 w 16132"/>
                <a:gd name="T71" fmla="*/ 15959 h 16095"/>
                <a:gd name="T72" fmla="*/ 5811 w 16132"/>
                <a:gd name="T73" fmla="*/ 16066 h 16095"/>
                <a:gd name="T74" fmla="*/ 6098 w 16132"/>
                <a:gd name="T75" fmla="*/ 16094 h 16095"/>
                <a:gd name="T76" fmla="*/ 6391 w 16132"/>
                <a:gd name="T77" fmla="*/ 16036 h 16095"/>
                <a:gd name="T78" fmla="*/ 6660 w 16132"/>
                <a:gd name="T79" fmla="*/ 15890 h 16095"/>
                <a:gd name="T80" fmla="*/ 6861 w 16132"/>
                <a:gd name="T81" fmla="*/ 15686 h 16095"/>
                <a:gd name="T82" fmla="*/ 6992 w 16132"/>
                <a:gd name="T83" fmla="*/ 15445 h 16095"/>
                <a:gd name="T84" fmla="*/ 7187 w 16132"/>
                <a:gd name="T85" fmla="*/ 14915 h 16095"/>
                <a:gd name="T86" fmla="*/ 7483 w 16132"/>
                <a:gd name="T87" fmla="*/ 14346 h 16095"/>
                <a:gd name="T88" fmla="*/ 7864 w 16132"/>
                <a:gd name="T89" fmla="*/ 13814 h 16095"/>
                <a:gd name="T90" fmla="*/ 8370 w 16132"/>
                <a:gd name="T91" fmla="*/ 13278 h 16095"/>
                <a:gd name="T92" fmla="*/ 9101 w 16132"/>
                <a:gd name="T93" fmla="*/ 12678 h 16095"/>
                <a:gd name="T94" fmla="*/ 9917 w 16132"/>
                <a:gd name="T95" fmla="*/ 12131 h 16095"/>
                <a:gd name="T96" fmla="*/ 11308 w 16132"/>
                <a:gd name="T97" fmla="*/ 11309 h 16095"/>
                <a:gd name="T98" fmla="*/ 12591 w 16132"/>
                <a:gd name="T99" fmla="*/ 10530 h 16095"/>
                <a:gd name="T100" fmla="*/ 13519 w 16132"/>
                <a:gd name="T101" fmla="*/ 9876 h 16095"/>
                <a:gd name="T102" fmla="*/ 14379 w 16132"/>
                <a:gd name="T103" fmla="*/ 9125 h 16095"/>
                <a:gd name="T104" fmla="*/ 15011 w 16132"/>
                <a:gd name="T105" fmla="*/ 8410 h 16095"/>
                <a:gd name="T106" fmla="*/ 15522 w 16132"/>
                <a:gd name="T107" fmla="*/ 7643 h 16095"/>
                <a:gd name="T108" fmla="*/ 15916 w 16132"/>
                <a:gd name="T109" fmla="*/ 6818 h 16095"/>
                <a:gd name="T110" fmla="*/ 16119 w 16132"/>
                <a:gd name="T111" fmla="*/ 6198 h 16095"/>
                <a:gd name="T112" fmla="*/ 16122 w 16132"/>
                <a:gd name="T113" fmla="*/ 5893 h 16095"/>
                <a:gd name="T114" fmla="*/ 16034 w 16132"/>
                <a:gd name="T115" fmla="*/ 5603 h 16095"/>
                <a:gd name="T116" fmla="*/ 15861 w 16132"/>
                <a:gd name="T117" fmla="*/ 5350 h 16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32" h="16095">
                  <a:moveTo>
                    <a:pt x="6050" y="15089"/>
                  </a:moveTo>
                  <a:lnTo>
                    <a:pt x="5736" y="14776"/>
                  </a:lnTo>
                  <a:lnTo>
                    <a:pt x="5422" y="14463"/>
                  </a:lnTo>
                  <a:lnTo>
                    <a:pt x="5108" y="14150"/>
                  </a:lnTo>
                  <a:lnTo>
                    <a:pt x="4792" y="13835"/>
                  </a:lnTo>
                  <a:lnTo>
                    <a:pt x="4477" y="13520"/>
                  </a:lnTo>
                  <a:lnTo>
                    <a:pt x="4161" y="13205"/>
                  </a:lnTo>
                  <a:lnTo>
                    <a:pt x="3844" y="12889"/>
                  </a:lnTo>
                  <a:lnTo>
                    <a:pt x="3529" y="12574"/>
                  </a:lnTo>
                  <a:lnTo>
                    <a:pt x="3213" y="12258"/>
                  </a:lnTo>
                  <a:lnTo>
                    <a:pt x="2897" y="11943"/>
                  </a:lnTo>
                  <a:lnTo>
                    <a:pt x="2581" y="11629"/>
                  </a:lnTo>
                  <a:lnTo>
                    <a:pt x="2266" y="11314"/>
                  </a:lnTo>
                  <a:lnTo>
                    <a:pt x="1950" y="10999"/>
                  </a:lnTo>
                  <a:lnTo>
                    <a:pt x="1635" y="10685"/>
                  </a:lnTo>
                  <a:lnTo>
                    <a:pt x="1322" y="10372"/>
                  </a:lnTo>
                  <a:lnTo>
                    <a:pt x="1008" y="10059"/>
                  </a:lnTo>
                  <a:lnTo>
                    <a:pt x="1156" y="9639"/>
                  </a:lnTo>
                  <a:lnTo>
                    <a:pt x="1330" y="9246"/>
                  </a:lnTo>
                  <a:lnTo>
                    <a:pt x="1529" y="8877"/>
                  </a:lnTo>
                  <a:lnTo>
                    <a:pt x="1750" y="8531"/>
                  </a:lnTo>
                  <a:lnTo>
                    <a:pt x="1993" y="8206"/>
                  </a:lnTo>
                  <a:lnTo>
                    <a:pt x="2254" y="7902"/>
                  </a:lnTo>
                  <a:lnTo>
                    <a:pt x="2534" y="7615"/>
                  </a:lnTo>
                  <a:lnTo>
                    <a:pt x="2829" y="7343"/>
                  </a:lnTo>
                  <a:lnTo>
                    <a:pt x="3138" y="7086"/>
                  </a:lnTo>
                  <a:lnTo>
                    <a:pt x="3459" y="6841"/>
                  </a:lnTo>
                  <a:lnTo>
                    <a:pt x="3791" y="6607"/>
                  </a:lnTo>
                  <a:lnTo>
                    <a:pt x="4131" y="6382"/>
                  </a:lnTo>
                  <a:lnTo>
                    <a:pt x="4479" y="6162"/>
                  </a:lnTo>
                  <a:lnTo>
                    <a:pt x="4832" y="5950"/>
                  </a:lnTo>
                  <a:lnTo>
                    <a:pt x="5187" y="5740"/>
                  </a:lnTo>
                  <a:lnTo>
                    <a:pt x="5545" y="5533"/>
                  </a:lnTo>
                  <a:lnTo>
                    <a:pt x="5903" y="5324"/>
                  </a:lnTo>
                  <a:lnTo>
                    <a:pt x="6259" y="5115"/>
                  </a:lnTo>
                  <a:lnTo>
                    <a:pt x="6612" y="4902"/>
                  </a:lnTo>
                  <a:lnTo>
                    <a:pt x="6960" y="4684"/>
                  </a:lnTo>
                  <a:lnTo>
                    <a:pt x="7300" y="4458"/>
                  </a:lnTo>
                  <a:lnTo>
                    <a:pt x="7631" y="4224"/>
                  </a:lnTo>
                  <a:lnTo>
                    <a:pt x="7953" y="3979"/>
                  </a:lnTo>
                  <a:lnTo>
                    <a:pt x="8262" y="3722"/>
                  </a:lnTo>
                  <a:lnTo>
                    <a:pt x="8557" y="3450"/>
                  </a:lnTo>
                  <a:lnTo>
                    <a:pt x="8835" y="3164"/>
                  </a:lnTo>
                  <a:lnTo>
                    <a:pt x="9097" y="2858"/>
                  </a:lnTo>
                  <a:lnTo>
                    <a:pt x="9339" y="2534"/>
                  </a:lnTo>
                  <a:lnTo>
                    <a:pt x="9561" y="2188"/>
                  </a:lnTo>
                  <a:lnTo>
                    <a:pt x="9760" y="1820"/>
                  </a:lnTo>
                  <a:lnTo>
                    <a:pt x="9934" y="1425"/>
                  </a:lnTo>
                  <a:lnTo>
                    <a:pt x="10083" y="1006"/>
                  </a:lnTo>
                  <a:lnTo>
                    <a:pt x="10396" y="1319"/>
                  </a:lnTo>
                  <a:lnTo>
                    <a:pt x="10710" y="1632"/>
                  </a:lnTo>
                  <a:lnTo>
                    <a:pt x="11024" y="1945"/>
                  </a:lnTo>
                  <a:lnTo>
                    <a:pt x="11340" y="2260"/>
                  </a:lnTo>
                  <a:lnTo>
                    <a:pt x="11655" y="2575"/>
                  </a:lnTo>
                  <a:lnTo>
                    <a:pt x="11971" y="2890"/>
                  </a:lnTo>
                  <a:lnTo>
                    <a:pt x="12288" y="3205"/>
                  </a:lnTo>
                  <a:lnTo>
                    <a:pt x="12603" y="3521"/>
                  </a:lnTo>
                  <a:lnTo>
                    <a:pt x="12920" y="3836"/>
                  </a:lnTo>
                  <a:lnTo>
                    <a:pt x="13235" y="4152"/>
                  </a:lnTo>
                  <a:lnTo>
                    <a:pt x="13551" y="4466"/>
                  </a:lnTo>
                  <a:lnTo>
                    <a:pt x="13866" y="4781"/>
                  </a:lnTo>
                  <a:lnTo>
                    <a:pt x="14182" y="5095"/>
                  </a:lnTo>
                  <a:lnTo>
                    <a:pt x="14497" y="5410"/>
                  </a:lnTo>
                  <a:lnTo>
                    <a:pt x="14810" y="5723"/>
                  </a:lnTo>
                  <a:lnTo>
                    <a:pt x="15124" y="6036"/>
                  </a:lnTo>
                  <a:lnTo>
                    <a:pt x="14977" y="6455"/>
                  </a:lnTo>
                  <a:lnTo>
                    <a:pt x="14802" y="6848"/>
                  </a:lnTo>
                  <a:lnTo>
                    <a:pt x="14603" y="7218"/>
                  </a:lnTo>
                  <a:lnTo>
                    <a:pt x="14382" y="7564"/>
                  </a:lnTo>
                  <a:lnTo>
                    <a:pt x="14139" y="7888"/>
                  </a:lnTo>
                  <a:lnTo>
                    <a:pt x="13878" y="8192"/>
                  </a:lnTo>
                  <a:lnTo>
                    <a:pt x="13598" y="8480"/>
                  </a:lnTo>
                  <a:lnTo>
                    <a:pt x="13303" y="8752"/>
                  </a:lnTo>
                  <a:lnTo>
                    <a:pt x="12994" y="9008"/>
                  </a:lnTo>
                  <a:lnTo>
                    <a:pt x="12673" y="9254"/>
                  </a:lnTo>
                  <a:lnTo>
                    <a:pt x="12341" y="9488"/>
                  </a:lnTo>
                  <a:lnTo>
                    <a:pt x="12001" y="9713"/>
                  </a:lnTo>
                  <a:lnTo>
                    <a:pt x="11653" y="9932"/>
                  </a:lnTo>
                  <a:lnTo>
                    <a:pt x="11300" y="10145"/>
                  </a:lnTo>
                  <a:lnTo>
                    <a:pt x="10945" y="10354"/>
                  </a:lnTo>
                  <a:lnTo>
                    <a:pt x="10587" y="10562"/>
                  </a:lnTo>
                  <a:lnTo>
                    <a:pt x="10229" y="10770"/>
                  </a:lnTo>
                  <a:lnTo>
                    <a:pt x="9873" y="10980"/>
                  </a:lnTo>
                  <a:lnTo>
                    <a:pt x="9520" y="11192"/>
                  </a:lnTo>
                  <a:lnTo>
                    <a:pt x="9173" y="11410"/>
                  </a:lnTo>
                  <a:lnTo>
                    <a:pt x="8832" y="11637"/>
                  </a:lnTo>
                  <a:lnTo>
                    <a:pt x="8501" y="11871"/>
                  </a:lnTo>
                  <a:lnTo>
                    <a:pt x="8179" y="12116"/>
                  </a:lnTo>
                  <a:lnTo>
                    <a:pt x="7870" y="12373"/>
                  </a:lnTo>
                  <a:lnTo>
                    <a:pt x="7575" y="12645"/>
                  </a:lnTo>
                  <a:lnTo>
                    <a:pt x="7297" y="12931"/>
                  </a:lnTo>
                  <a:lnTo>
                    <a:pt x="7035" y="13237"/>
                  </a:lnTo>
                  <a:lnTo>
                    <a:pt x="6793" y="13561"/>
                  </a:lnTo>
                  <a:lnTo>
                    <a:pt x="6571" y="13907"/>
                  </a:lnTo>
                  <a:lnTo>
                    <a:pt x="6372" y="14275"/>
                  </a:lnTo>
                  <a:lnTo>
                    <a:pt x="6198" y="14670"/>
                  </a:lnTo>
                  <a:lnTo>
                    <a:pt x="6050" y="15089"/>
                  </a:lnTo>
                  <a:close/>
                  <a:moveTo>
                    <a:pt x="15837" y="5324"/>
                  </a:moveTo>
                  <a:lnTo>
                    <a:pt x="10795" y="295"/>
                  </a:lnTo>
                  <a:lnTo>
                    <a:pt x="10772" y="272"/>
                  </a:lnTo>
                  <a:lnTo>
                    <a:pt x="10747" y="249"/>
                  </a:lnTo>
                  <a:lnTo>
                    <a:pt x="10723" y="228"/>
                  </a:lnTo>
                  <a:lnTo>
                    <a:pt x="10697" y="208"/>
                  </a:lnTo>
                  <a:lnTo>
                    <a:pt x="10670" y="189"/>
                  </a:lnTo>
                  <a:lnTo>
                    <a:pt x="10644" y="170"/>
                  </a:lnTo>
                  <a:lnTo>
                    <a:pt x="10617" y="153"/>
                  </a:lnTo>
                  <a:lnTo>
                    <a:pt x="10589" y="136"/>
                  </a:lnTo>
                  <a:lnTo>
                    <a:pt x="10560" y="121"/>
                  </a:lnTo>
                  <a:lnTo>
                    <a:pt x="10532" y="106"/>
                  </a:lnTo>
                  <a:lnTo>
                    <a:pt x="10503" y="92"/>
                  </a:lnTo>
                  <a:lnTo>
                    <a:pt x="10474" y="78"/>
                  </a:lnTo>
                  <a:lnTo>
                    <a:pt x="10444" y="66"/>
                  </a:lnTo>
                  <a:lnTo>
                    <a:pt x="10414" y="56"/>
                  </a:lnTo>
                  <a:lnTo>
                    <a:pt x="10384" y="46"/>
                  </a:lnTo>
                  <a:lnTo>
                    <a:pt x="10353" y="37"/>
                  </a:lnTo>
                  <a:lnTo>
                    <a:pt x="10321" y="29"/>
                  </a:lnTo>
                  <a:lnTo>
                    <a:pt x="10290" y="22"/>
                  </a:lnTo>
                  <a:lnTo>
                    <a:pt x="10259" y="16"/>
                  </a:lnTo>
                  <a:lnTo>
                    <a:pt x="10228" y="10"/>
                  </a:lnTo>
                  <a:lnTo>
                    <a:pt x="10195" y="6"/>
                  </a:lnTo>
                  <a:lnTo>
                    <a:pt x="10163" y="3"/>
                  </a:lnTo>
                  <a:lnTo>
                    <a:pt x="10131" y="1"/>
                  </a:lnTo>
                  <a:lnTo>
                    <a:pt x="10099" y="0"/>
                  </a:lnTo>
                  <a:lnTo>
                    <a:pt x="10066" y="0"/>
                  </a:lnTo>
                  <a:lnTo>
                    <a:pt x="10034" y="1"/>
                  </a:lnTo>
                  <a:lnTo>
                    <a:pt x="10002" y="3"/>
                  </a:lnTo>
                  <a:lnTo>
                    <a:pt x="9970" y="6"/>
                  </a:lnTo>
                  <a:lnTo>
                    <a:pt x="9937" y="11"/>
                  </a:lnTo>
                  <a:lnTo>
                    <a:pt x="9905" y="16"/>
                  </a:lnTo>
                  <a:lnTo>
                    <a:pt x="9873" y="22"/>
                  </a:lnTo>
                  <a:lnTo>
                    <a:pt x="9841" y="29"/>
                  </a:lnTo>
                  <a:lnTo>
                    <a:pt x="9806" y="38"/>
                  </a:lnTo>
                  <a:lnTo>
                    <a:pt x="9773" y="48"/>
                  </a:lnTo>
                  <a:lnTo>
                    <a:pt x="9741" y="59"/>
                  </a:lnTo>
                  <a:lnTo>
                    <a:pt x="9708" y="71"/>
                  </a:lnTo>
                  <a:lnTo>
                    <a:pt x="9676" y="84"/>
                  </a:lnTo>
                  <a:lnTo>
                    <a:pt x="9645" y="99"/>
                  </a:lnTo>
                  <a:lnTo>
                    <a:pt x="9615" y="115"/>
                  </a:lnTo>
                  <a:lnTo>
                    <a:pt x="9584" y="131"/>
                  </a:lnTo>
                  <a:lnTo>
                    <a:pt x="9555" y="148"/>
                  </a:lnTo>
                  <a:lnTo>
                    <a:pt x="9527" y="166"/>
                  </a:lnTo>
                  <a:lnTo>
                    <a:pt x="9499" y="185"/>
                  </a:lnTo>
                  <a:lnTo>
                    <a:pt x="9472" y="205"/>
                  </a:lnTo>
                  <a:lnTo>
                    <a:pt x="9445" y="226"/>
                  </a:lnTo>
                  <a:lnTo>
                    <a:pt x="9419" y="248"/>
                  </a:lnTo>
                  <a:lnTo>
                    <a:pt x="9394" y="271"/>
                  </a:lnTo>
                  <a:lnTo>
                    <a:pt x="9370" y="295"/>
                  </a:lnTo>
                  <a:lnTo>
                    <a:pt x="9348" y="316"/>
                  </a:lnTo>
                  <a:lnTo>
                    <a:pt x="9328" y="339"/>
                  </a:lnTo>
                  <a:lnTo>
                    <a:pt x="9308" y="362"/>
                  </a:lnTo>
                  <a:lnTo>
                    <a:pt x="9289" y="385"/>
                  </a:lnTo>
                  <a:lnTo>
                    <a:pt x="9271" y="409"/>
                  </a:lnTo>
                  <a:lnTo>
                    <a:pt x="9253" y="434"/>
                  </a:lnTo>
                  <a:lnTo>
                    <a:pt x="9237" y="459"/>
                  </a:lnTo>
                  <a:lnTo>
                    <a:pt x="9220" y="485"/>
                  </a:lnTo>
                  <a:lnTo>
                    <a:pt x="9204" y="511"/>
                  </a:lnTo>
                  <a:lnTo>
                    <a:pt x="9190" y="538"/>
                  </a:lnTo>
                  <a:lnTo>
                    <a:pt x="9176" y="565"/>
                  </a:lnTo>
                  <a:lnTo>
                    <a:pt x="9163" y="592"/>
                  </a:lnTo>
                  <a:lnTo>
                    <a:pt x="9151" y="621"/>
                  </a:lnTo>
                  <a:lnTo>
                    <a:pt x="9140" y="650"/>
                  </a:lnTo>
                  <a:lnTo>
                    <a:pt x="9129" y="679"/>
                  </a:lnTo>
                  <a:lnTo>
                    <a:pt x="9120" y="708"/>
                  </a:lnTo>
                  <a:lnTo>
                    <a:pt x="9097" y="777"/>
                  </a:lnTo>
                  <a:lnTo>
                    <a:pt x="9074" y="846"/>
                  </a:lnTo>
                  <a:lnTo>
                    <a:pt x="9051" y="913"/>
                  </a:lnTo>
                  <a:lnTo>
                    <a:pt x="9026" y="981"/>
                  </a:lnTo>
                  <a:lnTo>
                    <a:pt x="9000" y="1047"/>
                  </a:lnTo>
                  <a:lnTo>
                    <a:pt x="8973" y="1114"/>
                  </a:lnTo>
                  <a:lnTo>
                    <a:pt x="8945" y="1180"/>
                  </a:lnTo>
                  <a:lnTo>
                    <a:pt x="8916" y="1244"/>
                  </a:lnTo>
                  <a:lnTo>
                    <a:pt x="8887" y="1310"/>
                  </a:lnTo>
                  <a:lnTo>
                    <a:pt x="8855" y="1373"/>
                  </a:lnTo>
                  <a:lnTo>
                    <a:pt x="8823" y="1437"/>
                  </a:lnTo>
                  <a:lnTo>
                    <a:pt x="8791" y="1501"/>
                  </a:lnTo>
                  <a:lnTo>
                    <a:pt x="8757" y="1563"/>
                  </a:lnTo>
                  <a:lnTo>
                    <a:pt x="8721" y="1626"/>
                  </a:lnTo>
                  <a:lnTo>
                    <a:pt x="8686" y="1687"/>
                  </a:lnTo>
                  <a:lnTo>
                    <a:pt x="8649" y="1748"/>
                  </a:lnTo>
                  <a:lnTo>
                    <a:pt x="8610" y="1810"/>
                  </a:lnTo>
                  <a:lnTo>
                    <a:pt x="8571" y="1870"/>
                  </a:lnTo>
                  <a:lnTo>
                    <a:pt x="8532" y="1929"/>
                  </a:lnTo>
                  <a:lnTo>
                    <a:pt x="8490" y="1990"/>
                  </a:lnTo>
                  <a:lnTo>
                    <a:pt x="8448" y="2048"/>
                  </a:lnTo>
                  <a:lnTo>
                    <a:pt x="8405" y="2107"/>
                  </a:lnTo>
                  <a:lnTo>
                    <a:pt x="8360" y="2166"/>
                  </a:lnTo>
                  <a:lnTo>
                    <a:pt x="8315" y="2223"/>
                  </a:lnTo>
                  <a:lnTo>
                    <a:pt x="8268" y="2280"/>
                  </a:lnTo>
                  <a:lnTo>
                    <a:pt x="8220" y="2338"/>
                  </a:lnTo>
                  <a:lnTo>
                    <a:pt x="8172" y="2394"/>
                  </a:lnTo>
                  <a:lnTo>
                    <a:pt x="8121" y="2450"/>
                  </a:lnTo>
                  <a:lnTo>
                    <a:pt x="8071" y="2507"/>
                  </a:lnTo>
                  <a:lnTo>
                    <a:pt x="8019" y="2562"/>
                  </a:lnTo>
                  <a:lnTo>
                    <a:pt x="7966" y="2617"/>
                  </a:lnTo>
                  <a:lnTo>
                    <a:pt x="7912" y="2672"/>
                  </a:lnTo>
                  <a:lnTo>
                    <a:pt x="7838" y="2744"/>
                  </a:lnTo>
                  <a:lnTo>
                    <a:pt x="7763" y="2816"/>
                  </a:lnTo>
                  <a:lnTo>
                    <a:pt x="7686" y="2886"/>
                  </a:lnTo>
                  <a:lnTo>
                    <a:pt x="7608" y="2955"/>
                  </a:lnTo>
                  <a:lnTo>
                    <a:pt x="7530" y="3024"/>
                  </a:lnTo>
                  <a:lnTo>
                    <a:pt x="7449" y="3091"/>
                  </a:lnTo>
                  <a:lnTo>
                    <a:pt x="7367" y="3158"/>
                  </a:lnTo>
                  <a:lnTo>
                    <a:pt x="7285" y="3224"/>
                  </a:lnTo>
                  <a:lnTo>
                    <a:pt x="7201" y="3288"/>
                  </a:lnTo>
                  <a:lnTo>
                    <a:pt x="7116" y="3353"/>
                  </a:lnTo>
                  <a:lnTo>
                    <a:pt x="7031" y="3416"/>
                  </a:lnTo>
                  <a:lnTo>
                    <a:pt x="6944" y="3480"/>
                  </a:lnTo>
                  <a:lnTo>
                    <a:pt x="6856" y="3542"/>
                  </a:lnTo>
                  <a:lnTo>
                    <a:pt x="6767" y="3603"/>
                  </a:lnTo>
                  <a:lnTo>
                    <a:pt x="6678" y="3665"/>
                  </a:lnTo>
                  <a:lnTo>
                    <a:pt x="6587" y="3725"/>
                  </a:lnTo>
                  <a:lnTo>
                    <a:pt x="6495" y="3785"/>
                  </a:lnTo>
                  <a:lnTo>
                    <a:pt x="6402" y="3846"/>
                  </a:lnTo>
                  <a:lnTo>
                    <a:pt x="6310" y="3905"/>
                  </a:lnTo>
                  <a:lnTo>
                    <a:pt x="6215" y="3963"/>
                  </a:lnTo>
                  <a:lnTo>
                    <a:pt x="6121" y="4023"/>
                  </a:lnTo>
                  <a:lnTo>
                    <a:pt x="6025" y="4081"/>
                  </a:lnTo>
                  <a:lnTo>
                    <a:pt x="5930" y="4139"/>
                  </a:lnTo>
                  <a:lnTo>
                    <a:pt x="5833" y="4198"/>
                  </a:lnTo>
                  <a:lnTo>
                    <a:pt x="5637" y="4314"/>
                  </a:lnTo>
                  <a:lnTo>
                    <a:pt x="5440" y="4430"/>
                  </a:lnTo>
                  <a:lnTo>
                    <a:pt x="5241" y="4546"/>
                  </a:lnTo>
                  <a:lnTo>
                    <a:pt x="5039" y="4663"/>
                  </a:lnTo>
                  <a:lnTo>
                    <a:pt x="4825" y="4786"/>
                  </a:lnTo>
                  <a:lnTo>
                    <a:pt x="4611" y="4912"/>
                  </a:lnTo>
                  <a:lnTo>
                    <a:pt x="4395" y="5038"/>
                  </a:lnTo>
                  <a:lnTo>
                    <a:pt x="4180" y="5165"/>
                  </a:lnTo>
                  <a:lnTo>
                    <a:pt x="4073" y="5231"/>
                  </a:lnTo>
                  <a:lnTo>
                    <a:pt x="3966" y="5296"/>
                  </a:lnTo>
                  <a:lnTo>
                    <a:pt x="3860" y="5362"/>
                  </a:lnTo>
                  <a:lnTo>
                    <a:pt x="3753" y="5428"/>
                  </a:lnTo>
                  <a:lnTo>
                    <a:pt x="3647" y="5495"/>
                  </a:lnTo>
                  <a:lnTo>
                    <a:pt x="3541" y="5564"/>
                  </a:lnTo>
                  <a:lnTo>
                    <a:pt x="3435" y="5632"/>
                  </a:lnTo>
                  <a:lnTo>
                    <a:pt x="3330" y="5702"/>
                  </a:lnTo>
                  <a:lnTo>
                    <a:pt x="3226" y="5773"/>
                  </a:lnTo>
                  <a:lnTo>
                    <a:pt x="3123" y="5844"/>
                  </a:lnTo>
                  <a:lnTo>
                    <a:pt x="3020" y="5917"/>
                  </a:lnTo>
                  <a:lnTo>
                    <a:pt x="2917" y="5990"/>
                  </a:lnTo>
                  <a:lnTo>
                    <a:pt x="2815" y="6065"/>
                  </a:lnTo>
                  <a:lnTo>
                    <a:pt x="2713" y="6140"/>
                  </a:lnTo>
                  <a:lnTo>
                    <a:pt x="2613" y="6218"/>
                  </a:lnTo>
                  <a:lnTo>
                    <a:pt x="2514" y="6295"/>
                  </a:lnTo>
                  <a:lnTo>
                    <a:pt x="2415" y="6375"/>
                  </a:lnTo>
                  <a:lnTo>
                    <a:pt x="2317" y="6455"/>
                  </a:lnTo>
                  <a:lnTo>
                    <a:pt x="2220" y="6538"/>
                  </a:lnTo>
                  <a:lnTo>
                    <a:pt x="2125" y="6621"/>
                  </a:lnTo>
                  <a:lnTo>
                    <a:pt x="2031" y="6706"/>
                  </a:lnTo>
                  <a:lnTo>
                    <a:pt x="1937" y="6792"/>
                  </a:lnTo>
                  <a:lnTo>
                    <a:pt x="1844" y="6880"/>
                  </a:lnTo>
                  <a:lnTo>
                    <a:pt x="1753" y="6969"/>
                  </a:lnTo>
                  <a:lnTo>
                    <a:pt x="1677" y="7047"/>
                  </a:lnTo>
                  <a:lnTo>
                    <a:pt x="1602" y="7124"/>
                  </a:lnTo>
                  <a:lnTo>
                    <a:pt x="1529" y="7203"/>
                  </a:lnTo>
                  <a:lnTo>
                    <a:pt x="1457" y="7282"/>
                  </a:lnTo>
                  <a:lnTo>
                    <a:pt x="1387" y="7361"/>
                  </a:lnTo>
                  <a:lnTo>
                    <a:pt x="1319" y="7441"/>
                  </a:lnTo>
                  <a:lnTo>
                    <a:pt x="1251" y="7521"/>
                  </a:lnTo>
                  <a:lnTo>
                    <a:pt x="1186" y="7603"/>
                  </a:lnTo>
                  <a:lnTo>
                    <a:pt x="1121" y="7685"/>
                  </a:lnTo>
                  <a:lnTo>
                    <a:pt x="1059" y="7768"/>
                  </a:lnTo>
                  <a:lnTo>
                    <a:pt x="998" y="7850"/>
                  </a:lnTo>
                  <a:lnTo>
                    <a:pt x="938" y="7935"/>
                  </a:lnTo>
                  <a:lnTo>
                    <a:pt x="880" y="8018"/>
                  </a:lnTo>
                  <a:lnTo>
                    <a:pt x="823" y="8104"/>
                  </a:lnTo>
                  <a:lnTo>
                    <a:pt x="767" y="8189"/>
                  </a:lnTo>
                  <a:lnTo>
                    <a:pt x="714" y="8276"/>
                  </a:lnTo>
                  <a:lnTo>
                    <a:pt x="661" y="8363"/>
                  </a:lnTo>
                  <a:lnTo>
                    <a:pt x="610" y="8451"/>
                  </a:lnTo>
                  <a:lnTo>
                    <a:pt x="561" y="8540"/>
                  </a:lnTo>
                  <a:lnTo>
                    <a:pt x="513" y="8629"/>
                  </a:lnTo>
                  <a:lnTo>
                    <a:pt x="466" y="8719"/>
                  </a:lnTo>
                  <a:lnTo>
                    <a:pt x="420" y="8810"/>
                  </a:lnTo>
                  <a:lnTo>
                    <a:pt x="377" y="8902"/>
                  </a:lnTo>
                  <a:lnTo>
                    <a:pt x="335" y="8994"/>
                  </a:lnTo>
                  <a:lnTo>
                    <a:pt x="293" y="9088"/>
                  </a:lnTo>
                  <a:lnTo>
                    <a:pt x="254" y="9181"/>
                  </a:lnTo>
                  <a:lnTo>
                    <a:pt x="216" y="9276"/>
                  </a:lnTo>
                  <a:lnTo>
                    <a:pt x="178" y="9371"/>
                  </a:lnTo>
                  <a:lnTo>
                    <a:pt x="143" y="9468"/>
                  </a:lnTo>
                  <a:lnTo>
                    <a:pt x="109" y="9564"/>
                  </a:lnTo>
                  <a:lnTo>
                    <a:pt x="77" y="9663"/>
                  </a:lnTo>
                  <a:lnTo>
                    <a:pt x="45" y="9762"/>
                  </a:lnTo>
                  <a:lnTo>
                    <a:pt x="35" y="9795"/>
                  </a:lnTo>
                  <a:lnTo>
                    <a:pt x="27" y="9829"/>
                  </a:lnTo>
                  <a:lnTo>
                    <a:pt x="19" y="9863"/>
                  </a:lnTo>
                  <a:lnTo>
                    <a:pt x="13" y="9896"/>
                  </a:lnTo>
                  <a:lnTo>
                    <a:pt x="8" y="9931"/>
                  </a:lnTo>
                  <a:lnTo>
                    <a:pt x="5" y="9965"/>
                  </a:lnTo>
                  <a:lnTo>
                    <a:pt x="2" y="9999"/>
                  </a:lnTo>
                  <a:lnTo>
                    <a:pt x="0" y="10033"/>
                  </a:lnTo>
                  <a:lnTo>
                    <a:pt x="0" y="10067"/>
                  </a:lnTo>
                  <a:lnTo>
                    <a:pt x="1" y="10101"/>
                  </a:lnTo>
                  <a:lnTo>
                    <a:pt x="3" y="10135"/>
                  </a:lnTo>
                  <a:lnTo>
                    <a:pt x="6" y="10168"/>
                  </a:lnTo>
                  <a:lnTo>
                    <a:pt x="10" y="10202"/>
                  </a:lnTo>
                  <a:lnTo>
                    <a:pt x="16" y="10235"/>
                  </a:lnTo>
                  <a:lnTo>
                    <a:pt x="22" y="10269"/>
                  </a:lnTo>
                  <a:lnTo>
                    <a:pt x="29" y="10301"/>
                  </a:lnTo>
                  <a:lnTo>
                    <a:pt x="38" y="10334"/>
                  </a:lnTo>
                  <a:lnTo>
                    <a:pt x="48" y="10366"/>
                  </a:lnTo>
                  <a:lnTo>
                    <a:pt x="58" y="10398"/>
                  </a:lnTo>
                  <a:lnTo>
                    <a:pt x="71" y="10430"/>
                  </a:lnTo>
                  <a:lnTo>
                    <a:pt x="84" y="10461"/>
                  </a:lnTo>
                  <a:lnTo>
                    <a:pt x="98" y="10492"/>
                  </a:lnTo>
                  <a:lnTo>
                    <a:pt x="113" y="10522"/>
                  </a:lnTo>
                  <a:lnTo>
                    <a:pt x="129" y="10552"/>
                  </a:lnTo>
                  <a:lnTo>
                    <a:pt x="146" y="10581"/>
                  </a:lnTo>
                  <a:lnTo>
                    <a:pt x="164" y="10611"/>
                  </a:lnTo>
                  <a:lnTo>
                    <a:pt x="184" y="10639"/>
                  </a:lnTo>
                  <a:lnTo>
                    <a:pt x="204" y="10666"/>
                  </a:lnTo>
                  <a:lnTo>
                    <a:pt x="225" y="10693"/>
                  </a:lnTo>
                  <a:lnTo>
                    <a:pt x="248" y="10719"/>
                  </a:lnTo>
                  <a:lnTo>
                    <a:pt x="271" y="10745"/>
                  </a:lnTo>
                  <a:lnTo>
                    <a:pt x="295" y="10771"/>
                  </a:lnTo>
                  <a:lnTo>
                    <a:pt x="5337" y="15800"/>
                  </a:lnTo>
                  <a:lnTo>
                    <a:pt x="5360" y="15823"/>
                  </a:lnTo>
                  <a:lnTo>
                    <a:pt x="5385" y="15846"/>
                  </a:lnTo>
                  <a:lnTo>
                    <a:pt x="5409" y="15867"/>
                  </a:lnTo>
                  <a:lnTo>
                    <a:pt x="5435" y="15887"/>
                  </a:lnTo>
                  <a:lnTo>
                    <a:pt x="5462" y="15906"/>
                  </a:lnTo>
                  <a:lnTo>
                    <a:pt x="5488" y="15925"/>
                  </a:lnTo>
                  <a:lnTo>
                    <a:pt x="5515" y="15942"/>
                  </a:lnTo>
                  <a:lnTo>
                    <a:pt x="5543" y="15959"/>
                  </a:lnTo>
                  <a:lnTo>
                    <a:pt x="5572" y="15974"/>
                  </a:lnTo>
                  <a:lnTo>
                    <a:pt x="5600" y="15989"/>
                  </a:lnTo>
                  <a:lnTo>
                    <a:pt x="5629" y="16003"/>
                  </a:lnTo>
                  <a:lnTo>
                    <a:pt x="5658" y="16017"/>
                  </a:lnTo>
                  <a:lnTo>
                    <a:pt x="5688" y="16029"/>
                  </a:lnTo>
                  <a:lnTo>
                    <a:pt x="5718" y="16039"/>
                  </a:lnTo>
                  <a:lnTo>
                    <a:pt x="5749" y="16049"/>
                  </a:lnTo>
                  <a:lnTo>
                    <a:pt x="5779" y="16058"/>
                  </a:lnTo>
                  <a:lnTo>
                    <a:pt x="5811" y="16066"/>
                  </a:lnTo>
                  <a:lnTo>
                    <a:pt x="5842" y="16073"/>
                  </a:lnTo>
                  <a:lnTo>
                    <a:pt x="5873" y="16079"/>
                  </a:lnTo>
                  <a:lnTo>
                    <a:pt x="5904" y="16085"/>
                  </a:lnTo>
                  <a:lnTo>
                    <a:pt x="5937" y="16089"/>
                  </a:lnTo>
                  <a:lnTo>
                    <a:pt x="5969" y="16092"/>
                  </a:lnTo>
                  <a:lnTo>
                    <a:pt x="6001" y="16094"/>
                  </a:lnTo>
                  <a:lnTo>
                    <a:pt x="6033" y="16095"/>
                  </a:lnTo>
                  <a:lnTo>
                    <a:pt x="6066" y="16095"/>
                  </a:lnTo>
                  <a:lnTo>
                    <a:pt x="6098" y="16094"/>
                  </a:lnTo>
                  <a:lnTo>
                    <a:pt x="6130" y="16092"/>
                  </a:lnTo>
                  <a:lnTo>
                    <a:pt x="6162" y="16089"/>
                  </a:lnTo>
                  <a:lnTo>
                    <a:pt x="6195" y="16084"/>
                  </a:lnTo>
                  <a:lnTo>
                    <a:pt x="6227" y="16079"/>
                  </a:lnTo>
                  <a:lnTo>
                    <a:pt x="6259" y="16073"/>
                  </a:lnTo>
                  <a:lnTo>
                    <a:pt x="6291" y="16066"/>
                  </a:lnTo>
                  <a:lnTo>
                    <a:pt x="6326" y="16057"/>
                  </a:lnTo>
                  <a:lnTo>
                    <a:pt x="6359" y="16047"/>
                  </a:lnTo>
                  <a:lnTo>
                    <a:pt x="6391" y="16036"/>
                  </a:lnTo>
                  <a:lnTo>
                    <a:pt x="6424" y="16024"/>
                  </a:lnTo>
                  <a:lnTo>
                    <a:pt x="6456" y="16009"/>
                  </a:lnTo>
                  <a:lnTo>
                    <a:pt x="6487" y="15995"/>
                  </a:lnTo>
                  <a:lnTo>
                    <a:pt x="6517" y="15980"/>
                  </a:lnTo>
                  <a:lnTo>
                    <a:pt x="6548" y="15964"/>
                  </a:lnTo>
                  <a:lnTo>
                    <a:pt x="6577" y="15947"/>
                  </a:lnTo>
                  <a:lnTo>
                    <a:pt x="6605" y="15929"/>
                  </a:lnTo>
                  <a:lnTo>
                    <a:pt x="6633" y="15909"/>
                  </a:lnTo>
                  <a:lnTo>
                    <a:pt x="6660" y="15890"/>
                  </a:lnTo>
                  <a:lnTo>
                    <a:pt x="6687" y="15869"/>
                  </a:lnTo>
                  <a:lnTo>
                    <a:pt x="6713" y="15847"/>
                  </a:lnTo>
                  <a:lnTo>
                    <a:pt x="6738" y="15823"/>
                  </a:lnTo>
                  <a:lnTo>
                    <a:pt x="6762" y="15800"/>
                  </a:lnTo>
                  <a:lnTo>
                    <a:pt x="6784" y="15778"/>
                  </a:lnTo>
                  <a:lnTo>
                    <a:pt x="6804" y="15756"/>
                  </a:lnTo>
                  <a:lnTo>
                    <a:pt x="6824" y="15733"/>
                  </a:lnTo>
                  <a:lnTo>
                    <a:pt x="6843" y="15710"/>
                  </a:lnTo>
                  <a:lnTo>
                    <a:pt x="6861" y="15686"/>
                  </a:lnTo>
                  <a:lnTo>
                    <a:pt x="6879" y="15661"/>
                  </a:lnTo>
                  <a:lnTo>
                    <a:pt x="6895" y="15635"/>
                  </a:lnTo>
                  <a:lnTo>
                    <a:pt x="6912" y="15610"/>
                  </a:lnTo>
                  <a:lnTo>
                    <a:pt x="6928" y="15584"/>
                  </a:lnTo>
                  <a:lnTo>
                    <a:pt x="6942" y="15557"/>
                  </a:lnTo>
                  <a:lnTo>
                    <a:pt x="6956" y="15530"/>
                  </a:lnTo>
                  <a:lnTo>
                    <a:pt x="6969" y="15501"/>
                  </a:lnTo>
                  <a:lnTo>
                    <a:pt x="6981" y="15473"/>
                  </a:lnTo>
                  <a:lnTo>
                    <a:pt x="6992" y="15445"/>
                  </a:lnTo>
                  <a:lnTo>
                    <a:pt x="7003" y="15416"/>
                  </a:lnTo>
                  <a:lnTo>
                    <a:pt x="7012" y="15386"/>
                  </a:lnTo>
                  <a:lnTo>
                    <a:pt x="7035" y="15317"/>
                  </a:lnTo>
                  <a:lnTo>
                    <a:pt x="7058" y="15249"/>
                  </a:lnTo>
                  <a:lnTo>
                    <a:pt x="7081" y="15181"/>
                  </a:lnTo>
                  <a:lnTo>
                    <a:pt x="7106" y="15113"/>
                  </a:lnTo>
                  <a:lnTo>
                    <a:pt x="7132" y="15047"/>
                  </a:lnTo>
                  <a:lnTo>
                    <a:pt x="7159" y="14980"/>
                  </a:lnTo>
                  <a:lnTo>
                    <a:pt x="7187" y="14915"/>
                  </a:lnTo>
                  <a:lnTo>
                    <a:pt x="7216" y="14850"/>
                  </a:lnTo>
                  <a:lnTo>
                    <a:pt x="7245" y="14784"/>
                  </a:lnTo>
                  <a:lnTo>
                    <a:pt x="7277" y="14721"/>
                  </a:lnTo>
                  <a:lnTo>
                    <a:pt x="7309" y="14657"/>
                  </a:lnTo>
                  <a:lnTo>
                    <a:pt x="7341" y="14593"/>
                  </a:lnTo>
                  <a:lnTo>
                    <a:pt x="7375" y="14531"/>
                  </a:lnTo>
                  <a:lnTo>
                    <a:pt x="7411" y="14468"/>
                  </a:lnTo>
                  <a:lnTo>
                    <a:pt x="7446" y="14407"/>
                  </a:lnTo>
                  <a:lnTo>
                    <a:pt x="7483" y="14346"/>
                  </a:lnTo>
                  <a:lnTo>
                    <a:pt x="7522" y="14284"/>
                  </a:lnTo>
                  <a:lnTo>
                    <a:pt x="7561" y="14224"/>
                  </a:lnTo>
                  <a:lnTo>
                    <a:pt x="7601" y="14165"/>
                  </a:lnTo>
                  <a:lnTo>
                    <a:pt x="7642" y="14104"/>
                  </a:lnTo>
                  <a:lnTo>
                    <a:pt x="7684" y="14046"/>
                  </a:lnTo>
                  <a:lnTo>
                    <a:pt x="7727" y="13987"/>
                  </a:lnTo>
                  <a:lnTo>
                    <a:pt x="7773" y="13929"/>
                  </a:lnTo>
                  <a:lnTo>
                    <a:pt x="7818" y="13871"/>
                  </a:lnTo>
                  <a:lnTo>
                    <a:pt x="7864" y="13814"/>
                  </a:lnTo>
                  <a:lnTo>
                    <a:pt x="7912" y="13756"/>
                  </a:lnTo>
                  <a:lnTo>
                    <a:pt x="7961" y="13700"/>
                  </a:lnTo>
                  <a:lnTo>
                    <a:pt x="8011" y="13644"/>
                  </a:lnTo>
                  <a:lnTo>
                    <a:pt x="8062" y="13588"/>
                  </a:lnTo>
                  <a:lnTo>
                    <a:pt x="8113" y="13532"/>
                  </a:lnTo>
                  <a:lnTo>
                    <a:pt x="8167" y="13478"/>
                  </a:lnTo>
                  <a:lnTo>
                    <a:pt x="8221" y="13422"/>
                  </a:lnTo>
                  <a:lnTo>
                    <a:pt x="8295" y="13350"/>
                  </a:lnTo>
                  <a:lnTo>
                    <a:pt x="8370" y="13278"/>
                  </a:lnTo>
                  <a:lnTo>
                    <a:pt x="8446" y="13208"/>
                  </a:lnTo>
                  <a:lnTo>
                    <a:pt x="8524" y="13139"/>
                  </a:lnTo>
                  <a:lnTo>
                    <a:pt x="8603" y="13070"/>
                  </a:lnTo>
                  <a:lnTo>
                    <a:pt x="8683" y="13003"/>
                  </a:lnTo>
                  <a:lnTo>
                    <a:pt x="8765" y="12936"/>
                  </a:lnTo>
                  <a:lnTo>
                    <a:pt x="8847" y="12871"/>
                  </a:lnTo>
                  <a:lnTo>
                    <a:pt x="8931" y="12806"/>
                  </a:lnTo>
                  <a:lnTo>
                    <a:pt x="9016" y="12741"/>
                  </a:lnTo>
                  <a:lnTo>
                    <a:pt x="9101" y="12678"/>
                  </a:lnTo>
                  <a:lnTo>
                    <a:pt x="9188" y="12615"/>
                  </a:lnTo>
                  <a:lnTo>
                    <a:pt x="9277" y="12553"/>
                  </a:lnTo>
                  <a:lnTo>
                    <a:pt x="9366" y="12491"/>
                  </a:lnTo>
                  <a:lnTo>
                    <a:pt x="9455" y="12430"/>
                  </a:lnTo>
                  <a:lnTo>
                    <a:pt x="9546" y="12369"/>
                  </a:lnTo>
                  <a:lnTo>
                    <a:pt x="9638" y="12309"/>
                  </a:lnTo>
                  <a:lnTo>
                    <a:pt x="9730" y="12249"/>
                  </a:lnTo>
                  <a:lnTo>
                    <a:pt x="9823" y="12190"/>
                  </a:lnTo>
                  <a:lnTo>
                    <a:pt x="9917" y="12131"/>
                  </a:lnTo>
                  <a:lnTo>
                    <a:pt x="10012" y="12072"/>
                  </a:lnTo>
                  <a:lnTo>
                    <a:pt x="10107" y="12014"/>
                  </a:lnTo>
                  <a:lnTo>
                    <a:pt x="10203" y="11956"/>
                  </a:lnTo>
                  <a:lnTo>
                    <a:pt x="10300" y="11897"/>
                  </a:lnTo>
                  <a:lnTo>
                    <a:pt x="10495" y="11781"/>
                  </a:lnTo>
                  <a:lnTo>
                    <a:pt x="10692" y="11665"/>
                  </a:lnTo>
                  <a:lnTo>
                    <a:pt x="10892" y="11549"/>
                  </a:lnTo>
                  <a:lnTo>
                    <a:pt x="11093" y="11432"/>
                  </a:lnTo>
                  <a:lnTo>
                    <a:pt x="11308" y="11309"/>
                  </a:lnTo>
                  <a:lnTo>
                    <a:pt x="11522" y="11183"/>
                  </a:lnTo>
                  <a:lnTo>
                    <a:pt x="11737" y="11056"/>
                  </a:lnTo>
                  <a:lnTo>
                    <a:pt x="11952" y="10929"/>
                  </a:lnTo>
                  <a:lnTo>
                    <a:pt x="12059" y="10864"/>
                  </a:lnTo>
                  <a:lnTo>
                    <a:pt x="12166" y="10799"/>
                  </a:lnTo>
                  <a:lnTo>
                    <a:pt x="12272" y="10732"/>
                  </a:lnTo>
                  <a:lnTo>
                    <a:pt x="12379" y="10666"/>
                  </a:lnTo>
                  <a:lnTo>
                    <a:pt x="12485" y="10599"/>
                  </a:lnTo>
                  <a:lnTo>
                    <a:pt x="12591" y="10530"/>
                  </a:lnTo>
                  <a:lnTo>
                    <a:pt x="12697" y="10462"/>
                  </a:lnTo>
                  <a:lnTo>
                    <a:pt x="12802" y="10392"/>
                  </a:lnTo>
                  <a:lnTo>
                    <a:pt x="12906" y="10321"/>
                  </a:lnTo>
                  <a:lnTo>
                    <a:pt x="13009" y="10249"/>
                  </a:lnTo>
                  <a:lnTo>
                    <a:pt x="13113" y="10177"/>
                  </a:lnTo>
                  <a:lnTo>
                    <a:pt x="13215" y="10104"/>
                  </a:lnTo>
                  <a:lnTo>
                    <a:pt x="13317" y="10029"/>
                  </a:lnTo>
                  <a:lnTo>
                    <a:pt x="13419" y="9954"/>
                  </a:lnTo>
                  <a:lnTo>
                    <a:pt x="13519" y="9876"/>
                  </a:lnTo>
                  <a:lnTo>
                    <a:pt x="13618" y="9799"/>
                  </a:lnTo>
                  <a:lnTo>
                    <a:pt x="13717" y="9719"/>
                  </a:lnTo>
                  <a:lnTo>
                    <a:pt x="13815" y="9639"/>
                  </a:lnTo>
                  <a:lnTo>
                    <a:pt x="13912" y="9556"/>
                  </a:lnTo>
                  <a:lnTo>
                    <a:pt x="14007" y="9473"/>
                  </a:lnTo>
                  <a:lnTo>
                    <a:pt x="14101" y="9388"/>
                  </a:lnTo>
                  <a:lnTo>
                    <a:pt x="14195" y="9302"/>
                  </a:lnTo>
                  <a:lnTo>
                    <a:pt x="14288" y="9214"/>
                  </a:lnTo>
                  <a:lnTo>
                    <a:pt x="14379" y="9125"/>
                  </a:lnTo>
                  <a:lnTo>
                    <a:pt x="14455" y="9047"/>
                  </a:lnTo>
                  <a:lnTo>
                    <a:pt x="14530" y="8970"/>
                  </a:lnTo>
                  <a:lnTo>
                    <a:pt x="14602" y="8891"/>
                  </a:lnTo>
                  <a:lnTo>
                    <a:pt x="14675" y="8813"/>
                  </a:lnTo>
                  <a:lnTo>
                    <a:pt x="14745" y="8734"/>
                  </a:lnTo>
                  <a:lnTo>
                    <a:pt x="14813" y="8653"/>
                  </a:lnTo>
                  <a:lnTo>
                    <a:pt x="14881" y="8573"/>
                  </a:lnTo>
                  <a:lnTo>
                    <a:pt x="14946" y="8491"/>
                  </a:lnTo>
                  <a:lnTo>
                    <a:pt x="15011" y="8410"/>
                  </a:lnTo>
                  <a:lnTo>
                    <a:pt x="15073" y="8327"/>
                  </a:lnTo>
                  <a:lnTo>
                    <a:pt x="15134" y="8244"/>
                  </a:lnTo>
                  <a:lnTo>
                    <a:pt x="15194" y="8160"/>
                  </a:lnTo>
                  <a:lnTo>
                    <a:pt x="15252" y="8076"/>
                  </a:lnTo>
                  <a:lnTo>
                    <a:pt x="15309" y="7990"/>
                  </a:lnTo>
                  <a:lnTo>
                    <a:pt x="15365" y="7905"/>
                  </a:lnTo>
                  <a:lnTo>
                    <a:pt x="15418" y="7818"/>
                  </a:lnTo>
                  <a:lnTo>
                    <a:pt x="15471" y="7731"/>
                  </a:lnTo>
                  <a:lnTo>
                    <a:pt x="15522" y="7643"/>
                  </a:lnTo>
                  <a:lnTo>
                    <a:pt x="15571" y="7555"/>
                  </a:lnTo>
                  <a:lnTo>
                    <a:pt x="15619" y="7465"/>
                  </a:lnTo>
                  <a:lnTo>
                    <a:pt x="15666" y="7375"/>
                  </a:lnTo>
                  <a:lnTo>
                    <a:pt x="15712" y="7284"/>
                  </a:lnTo>
                  <a:lnTo>
                    <a:pt x="15755" y="7192"/>
                  </a:lnTo>
                  <a:lnTo>
                    <a:pt x="15797" y="7100"/>
                  </a:lnTo>
                  <a:lnTo>
                    <a:pt x="15839" y="7007"/>
                  </a:lnTo>
                  <a:lnTo>
                    <a:pt x="15878" y="6913"/>
                  </a:lnTo>
                  <a:lnTo>
                    <a:pt x="15916" y="6818"/>
                  </a:lnTo>
                  <a:lnTo>
                    <a:pt x="15954" y="6723"/>
                  </a:lnTo>
                  <a:lnTo>
                    <a:pt x="15989" y="6626"/>
                  </a:lnTo>
                  <a:lnTo>
                    <a:pt x="16023" y="6530"/>
                  </a:lnTo>
                  <a:lnTo>
                    <a:pt x="16055" y="6431"/>
                  </a:lnTo>
                  <a:lnTo>
                    <a:pt x="16087" y="6332"/>
                  </a:lnTo>
                  <a:lnTo>
                    <a:pt x="16097" y="6299"/>
                  </a:lnTo>
                  <a:lnTo>
                    <a:pt x="16105" y="6265"/>
                  </a:lnTo>
                  <a:lnTo>
                    <a:pt x="16113" y="6232"/>
                  </a:lnTo>
                  <a:lnTo>
                    <a:pt x="16119" y="6198"/>
                  </a:lnTo>
                  <a:lnTo>
                    <a:pt x="16124" y="6163"/>
                  </a:lnTo>
                  <a:lnTo>
                    <a:pt x="16127" y="6129"/>
                  </a:lnTo>
                  <a:lnTo>
                    <a:pt x="16130" y="6095"/>
                  </a:lnTo>
                  <a:lnTo>
                    <a:pt x="16132" y="6062"/>
                  </a:lnTo>
                  <a:lnTo>
                    <a:pt x="16132" y="6028"/>
                  </a:lnTo>
                  <a:lnTo>
                    <a:pt x="16131" y="5993"/>
                  </a:lnTo>
                  <a:lnTo>
                    <a:pt x="16129" y="5960"/>
                  </a:lnTo>
                  <a:lnTo>
                    <a:pt x="16126" y="5926"/>
                  </a:lnTo>
                  <a:lnTo>
                    <a:pt x="16122" y="5893"/>
                  </a:lnTo>
                  <a:lnTo>
                    <a:pt x="16116" y="5860"/>
                  </a:lnTo>
                  <a:lnTo>
                    <a:pt x="16110" y="5826"/>
                  </a:lnTo>
                  <a:lnTo>
                    <a:pt x="16103" y="5793"/>
                  </a:lnTo>
                  <a:lnTo>
                    <a:pt x="16094" y="5761"/>
                  </a:lnTo>
                  <a:lnTo>
                    <a:pt x="16084" y="5729"/>
                  </a:lnTo>
                  <a:lnTo>
                    <a:pt x="16074" y="5697"/>
                  </a:lnTo>
                  <a:lnTo>
                    <a:pt x="16061" y="5664"/>
                  </a:lnTo>
                  <a:lnTo>
                    <a:pt x="16048" y="5633"/>
                  </a:lnTo>
                  <a:lnTo>
                    <a:pt x="16034" y="5603"/>
                  </a:lnTo>
                  <a:lnTo>
                    <a:pt x="16019" y="5573"/>
                  </a:lnTo>
                  <a:lnTo>
                    <a:pt x="16003" y="5543"/>
                  </a:lnTo>
                  <a:lnTo>
                    <a:pt x="15986" y="5514"/>
                  </a:lnTo>
                  <a:lnTo>
                    <a:pt x="15968" y="5484"/>
                  </a:lnTo>
                  <a:lnTo>
                    <a:pt x="15948" y="5456"/>
                  </a:lnTo>
                  <a:lnTo>
                    <a:pt x="15928" y="5429"/>
                  </a:lnTo>
                  <a:lnTo>
                    <a:pt x="15907" y="5402"/>
                  </a:lnTo>
                  <a:lnTo>
                    <a:pt x="15884" y="5375"/>
                  </a:lnTo>
                  <a:lnTo>
                    <a:pt x="15861" y="5350"/>
                  </a:lnTo>
                  <a:lnTo>
                    <a:pt x="15837" y="53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201"/>
            <p:cNvSpPr>
              <a:spLocks noEditPoints="1"/>
            </p:cNvSpPr>
            <p:nvPr/>
          </p:nvSpPr>
          <p:spPr bwMode="auto">
            <a:xfrm>
              <a:off x="3043238" y="4397375"/>
              <a:ext cx="185738" cy="193675"/>
            </a:xfrm>
            <a:custGeom>
              <a:avLst/>
              <a:gdLst>
                <a:gd name="T0" fmla="*/ 3132 w 4362"/>
                <a:gd name="T1" fmla="*/ 3096 h 4518"/>
                <a:gd name="T2" fmla="*/ 2633 w 4362"/>
                <a:gd name="T3" fmla="*/ 2415 h 4518"/>
                <a:gd name="T4" fmla="*/ 3056 w 4362"/>
                <a:gd name="T5" fmla="*/ 2277 h 4518"/>
                <a:gd name="T6" fmla="*/ 3379 w 4362"/>
                <a:gd name="T7" fmla="*/ 2332 h 4518"/>
                <a:gd name="T8" fmla="*/ 3583 w 4362"/>
                <a:gd name="T9" fmla="*/ 2521 h 4518"/>
                <a:gd name="T10" fmla="*/ 3655 w 4362"/>
                <a:gd name="T11" fmla="*/ 2803 h 4518"/>
                <a:gd name="T12" fmla="*/ 1124 w 4362"/>
                <a:gd name="T13" fmla="*/ 2140 h 4518"/>
                <a:gd name="T14" fmla="*/ 801 w 4362"/>
                <a:gd name="T15" fmla="*/ 1993 h 4518"/>
                <a:gd name="T16" fmla="*/ 680 w 4362"/>
                <a:gd name="T17" fmla="*/ 1678 h 4518"/>
                <a:gd name="T18" fmla="*/ 821 w 4362"/>
                <a:gd name="T19" fmla="*/ 1269 h 4518"/>
                <a:gd name="T20" fmla="*/ 1394 w 4362"/>
                <a:gd name="T21" fmla="*/ 1652 h 4518"/>
                <a:gd name="T22" fmla="*/ 1411 w 4362"/>
                <a:gd name="T23" fmla="*/ 2093 h 4518"/>
                <a:gd name="T24" fmla="*/ 3840 w 4362"/>
                <a:gd name="T25" fmla="*/ 1684 h 4518"/>
                <a:gd name="T26" fmla="*/ 3406 w 4362"/>
                <a:gd name="T27" fmla="*/ 1499 h 4518"/>
                <a:gd name="T28" fmla="*/ 2969 w 4362"/>
                <a:gd name="T29" fmla="*/ 1472 h 4518"/>
                <a:gd name="T30" fmla="*/ 2528 w 4362"/>
                <a:gd name="T31" fmla="*/ 1573 h 4518"/>
                <a:gd name="T32" fmla="*/ 1732 w 4362"/>
                <a:gd name="T33" fmla="*/ 1516 h 4518"/>
                <a:gd name="T34" fmla="*/ 1241 w 4362"/>
                <a:gd name="T35" fmla="*/ 847 h 4518"/>
                <a:gd name="T36" fmla="*/ 1571 w 4362"/>
                <a:gd name="T37" fmla="*/ 732 h 4518"/>
                <a:gd name="T38" fmla="*/ 2116 w 4362"/>
                <a:gd name="T39" fmla="*/ 825 h 4518"/>
                <a:gd name="T40" fmla="*/ 2348 w 4362"/>
                <a:gd name="T41" fmla="*/ 801 h 4518"/>
                <a:gd name="T42" fmla="*/ 2491 w 4362"/>
                <a:gd name="T43" fmla="*/ 617 h 4518"/>
                <a:gd name="T44" fmla="*/ 2475 w 4362"/>
                <a:gd name="T45" fmla="*/ 366 h 4518"/>
                <a:gd name="T46" fmla="*/ 2240 w 4362"/>
                <a:gd name="T47" fmla="*/ 108 h 4518"/>
                <a:gd name="T48" fmla="*/ 1861 w 4362"/>
                <a:gd name="T49" fmla="*/ 2 h 4518"/>
                <a:gd name="T50" fmla="*/ 1447 w 4362"/>
                <a:gd name="T51" fmla="*/ 51 h 4518"/>
                <a:gd name="T52" fmla="*/ 1028 w 4362"/>
                <a:gd name="T53" fmla="*/ 241 h 4518"/>
                <a:gd name="T54" fmla="*/ 593 w 4362"/>
                <a:gd name="T55" fmla="*/ 342 h 4518"/>
                <a:gd name="T56" fmla="*/ 417 w 4362"/>
                <a:gd name="T57" fmla="*/ 344 h 4518"/>
                <a:gd name="T58" fmla="*/ 317 w 4362"/>
                <a:gd name="T59" fmla="*/ 504 h 4518"/>
                <a:gd name="T60" fmla="*/ 456 w 4362"/>
                <a:gd name="T61" fmla="*/ 721 h 4518"/>
                <a:gd name="T62" fmla="*/ 211 w 4362"/>
                <a:gd name="T63" fmla="*/ 1149 h 4518"/>
                <a:gd name="T64" fmla="*/ 34 w 4362"/>
                <a:gd name="T65" fmla="*/ 1621 h 4518"/>
                <a:gd name="T66" fmla="*/ 10 w 4362"/>
                <a:gd name="T67" fmla="*/ 2070 h 4518"/>
                <a:gd name="T68" fmla="*/ 158 w 4362"/>
                <a:gd name="T69" fmla="*/ 2459 h 4518"/>
                <a:gd name="T70" fmla="*/ 474 w 4362"/>
                <a:gd name="T71" fmla="*/ 2756 h 4518"/>
                <a:gd name="T72" fmla="*/ 828 w 4362"/>
                <a:gd name="T73" fmla="*/ 2905 h 4518"/>
                <a:gd name="T74" fmla="*/ 1261 w 4362"/>
                <a:gd name="T75" fmla="*/ 2929 h 4518"/>
                <a:gd name="T76" fmla="*/ 2177 w 4362"/>
                <a:gd name="T77" fmla="*/ 2653 h 4518"/>
                <a:gd name="T78" fmla="*/ 2973 w 4362"/>
                <a:gd name="T79" fmla="*/ 3437 h 4518"/>
                <a:gd name="T80" fmla="*/ 2902 w 4362"/>
                <a:gd name="T81" fmla="*/ 3773 h 4518"/>
                <a:gd name="T82" fmla="*/ 2620 w 4362"/>
                <a:gd name="T83" fmla="*/ 3814 h 4518"/>
                <a:gd name="T84" fmla="*/ 2301 w 4362"/>
                <a:gd name="T85" fmla="*/ 3676 h 4518"/>
                <a:gd name="T86" fmla="*/ 1951 w 4362"/>
                <a:gd name="T87" fmla="*/ 3525 h 4518"/>
                <a:gd name="T88" fmla="*/ 1747 w 4362"/>
                <a:gd name="T89" fmla="*/ 3591 h 4518"/>
                <a:gd name="T90" fmla="*/ 1591 w 4362"/>
                <a:gd name="T91" fmla="*/ 3790 h 4518"/>
                <a:gd name="T92" fmla="*/ 1619 w 4362"/>
                <a:gd name="T93" fmla="*/ 4034 h 4518"/>
                <a:gd name="T94" fmla="*/ 1834 w 4362"/>
                <a:gd name="T95" fmla="*/ 4277 h 4518"/>
                <a:gd name="T96" fmla="*/ 2170 w 4362"/>
                <a:gd name="T97" fmla="*/ 4454 h 4518"/>
                <a:gd name="T98" fmla="*/ 2588 w 4362"/>
                <a:gd name="T99" fmla="*/ 4518 h 4518"/>
                <a:gd name="T100" fmla="*/ 3057 w 4362"/>
                <a:gd name="T101" fmla="*/ 4420 h 4518"/>
                <a:gd name="T102" fmla="*/ 3543 w 4362"/>
                <a:gd name="T103" fmla="*/ 4094 h 4518"/>
                <a:gd name="T104" fmla="*/ 3921 w 4362"/>
                <a:gd name="T105" fmla="*/ 4346 h 4518"/>
                <a:gd name="T106" fmla="*/ 4078 w 4362"/>
                <a:gd name="T107" fmla="*/ 4315 h 4518"/>
                <a:gd name="T108" fmla="*/ 4164 w 4362"/>
                <a:gd name="T109" fmla="*/ 4161 h 4518"/>
                <a:gd name="T110" fmla="*/ 4000 w 4362"/>
                <a:gd name="T111" fmla="*/ 3928 h 4518"/>
                <a:gd name="T112" fmla="*/ 4060 w 4362"/>
                <a:gd name="T113" fmla="*/ 3466 h 4518"/>
                <a:gd name="T114" fmla="*/ 4292 w 4362"/>
                <a:gd name="T115" fmla="*/ 2963 h 4518"/>
                <a:gd name="T116" fmla="*/ 4361 w 4362"/>
                <a:gd name="T117" fmla="*/ 2501 h 4518"/>
                <a:gd name="T118" fmla="*/ 4260 w 4362"/>
                <a:gd name="T119" fmla="*/ 2107 h 4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62" h="4518">
                  <a:moveTo>
                    <a:pt x="3555" y="3147"/>
                  </a:moveTo>
                  <a:lnTo>
                    <a:pt x="3538" y="3178"/>
                  </a:lnTo>
                  <a:lnTo>
                    <a:pt x="3520" y="3209"/>
                  </a:lnTo>
                  <a:lnTo>
                    <a:pt x="3501" y="3238"/>
                  </a:lnTo>
                  <a:lnTo>
                    <a:pt x="3481" y="3266"/>
                  </a:lnTo>
                  <a:lnTo>
                    <a:pt x="3461" y="3293"/>
                  </a:lnTo>
                  <a:lnTo>
                    <a:pt x="3441" y="3319"/>
                  </a:lnTo>
                  <a:lnTo>
                    <a:pt x="3419" y="3345"/>
                  </a:lnTo>
                  <a:lnTo>
                    <a:pt x="3397" y="3371"/>
                  </a:lnTo>
                  <a:lnTo>
                    <a:pt x="3343" y="3316"/>
                  </a:lnTo>
                  <a:lnTo>
                    <a:pt x="3291" y="3262"/>
                  </a:lnTo>
                  <a:lnTo>
                    <a:pt x="3237" y="3208"/>
                  </a:lnTo>
                  <a:lnTo>
                    <a:pt x="3185" y="3151"/>
                  </a:lnTo>
                  <a:lnTo>
                    <a:pt x="3132" y="3096"/>
                  </a:lnTo>
                  <a:lnTo>
                    <a:pt x="3079" y="3040"/>
                  </a:lnTo>
                  <a:lnTo>
                    <a:pt x="3026" y="2982"/>
                  </a:lnTo>
                  <a:lnTo>
                    <a:pt x="2973" y="2925"/>
                  </a:lnTo>
                  <a:lnTo>
                    <a:pt x="2920" y="2867"/>
                  </a:lnTo>
                  <a:lnTo>
                    <a:pt x="2867" y="2808"/>
                  </a:lnTo>
                  <a:lnTo>
                    <a:pt x="2814" y="2750"/>
                  </a:lnTo>
                  <a:lnTo>
                    <a:pt x="2762" y="2690"/>
                  </a:lnTo>
                  <a:lnTo>
                    <a:pt x="2708" y="2631"/>
                  </a:lnTo>
                  <a:lnTo>
                    <a:pt x="2656" y="2572"/>
                  </a:lnTo>
                  <a:lnTo>
                    <a:pt x="2602" y="2511"/>
                  </a:lnTo>
                  <a:lnTo>
                    <a:pt x="2550" y="2452"/>
                  </a:lnTo>
                  <a:lnTo>
                    <a:pt x="2577" y="2440"/>
                  </a:lnTo>
                  <a:lnTo>
                    <a:pt x="2604" y="2427"/>
                  </a:lnTo>
                  <a:lnTo>
                    <a:pt x="2633" y="2415"/>
                  </a:lnTo>
                  <a:lnTo>
                    <a:pt x="2661" y="2403"/>
                  </a:lnTo>
                  <a:lnTo>
                    <a:pt x="2690" y="2390"/>
                  </a:lnTo>
                  <a:lnTo>
                    <a:pt x="2719" y="2377"/>
                  </a:lnTo>
                  <a:lnTo>
                    <a:pt x="2748" y="2365"/>
                  </a:lnTo>
                  <a:lnTo>
                    <a:pt x="2779" y="2351"/>
                  </a:lnTo>
                  <a:lnTo>
                    <a:pt x="2810" y="2339"/>
                  </a:lnTo>
                  <a:lnTo>
                    <a:pt x="2840" y="2328"/>
                  </a:lnTo>
                  <a:lnTo>
                    <a:pt x="2871" y="2318"/>
                  </a:lnTo>
                  <a:lnTo>
                    <a:pt x="2902" y="2308"/>
                  </a:lnTo>
                  <a:lnTo>
                    <a:pt x="2932" y="2300"/>
                  </a:lnTo>
                  <a:lnTo>
                    <a:pt x="2963" y="2293"/>
                  </a:lnTo>
                  <a:lnTo>
                    <a:pt x="2993" y="2286"/>
                  </a:lnTo>
                  <a:lnTo>
                    <a:pt x="3025" y="2281"/>
                  </a:lnTo>
                  <a:lnTo>
                    <a:pt x="3056" y="2277"/>
                  </a:lnTo>
                  <a:lnTo>
                    <a:pt x="3087" y="2274"/>
                  </a:lnTo>
                  <a:lnTo>
                    <a:pt x="3119" y="2273"/>
                  </a:lnTo>
                  <a:lnTo>
                    <a:pt x="3149" y="2274"/>
                  </a:lnTo>
                  <a:lnTo>
                    <a:pt x="3180" y="2276"/>
                  </a:lnTo>
                  <a:lnTo>
                    <a:pt x="3211" y="2280"/>
                  </a:lnTo>
                  <a:lnTo>
                    <a:pt x="3243" y="2285"/>
                  </a:lnTo>
                  <a:lnTo>
                    <a:pt x="3274" y="2292"/>
                  </a:lnTo>
                  <a:lnTo>
                    <a:pt x="3289" y="2296"/>
                  </a:lnTo>
                  <a:lnTo>
                    <a:pt x="3304" y="2300"/>
                  </a:lnTo>
                  <a:lnTo>
                    <a:pt x="3319" y="2306"/>
                  </a:lnTo>
                  <a:lnTo>
                    <a:pt x="3334" y="2311"/>
                  </a:lnTo>
                  <a:lnTo>
                    <a:pt x="3349" y="2318"/>
                  </a:lnTo>
                  <a:lnTo>
                    <a:pt x="3364" y="2325"/>
                  </a:lnTo>
                  <a:lnTo>
                    <a:pt x="3379" y="2332"/>
                  </a:lnTo>
                  <a:lnTo>
                    <a:pt x="3393" y="2340"/>
                  </a:lnTo>
                  <a:lnTo>
                    <a:pt x="3408" y="2349"/>
                  </a:lnTo>
                  <a:lnTo>
                    <a:pt x="3422" y="2359"/>
                  </a:lnTo>
                  <a:lnTo>
                    <a:pt x="3436" y="2369"/>
                  </a:lnTo>
                  <a:lnTo>
                    <a:pt x="3450" y="2379"/>
                  </a:lnTo>
                  <a:lnTo>
                    <a:pt x="3463" y="2390"/>
                  </a:lnTo>
                  <a:lnTo>
                    <a:pt x="3477" y="2401"/>
                  </a:lnTo>
                  <a:lnTo>
                    <a:pt x="3492" y="2413"/>
                  </a:lnTo>
                  <a:lnTo>
                    <a:pt x="3505" y="2426"/>
                  </a:lnTo>
                  <a:lnTo>
                    <a:pt x="3530" y="2453"/>
                  </a:lnTo>
                  <a:lnTo>
                    <a:pt x="3553" y="2480"/>
                  </a:lnTo>
                  <a:lnTo>
                    <a:pt x="3564" y="2493"/>
                  </a:lnTo>
                  <a:lnTo>
                    <a:pt x="3573" y="2507"/>
                  </a:lnTo>
                  <a:lnTo>
                    <a:pt x="3583" y="2521"/>
                  </a:lnTo>
                  <a:lnTo>
                    <a:pt x="3591" y="2535"/>
                  </a:lnTo>
                  <a:lnTo>
                    <a:pt x="3599" y="2549"/>
                  </a:lnTo>
                  <a:lnTo>
                    <a:pt x="3608" y="2563"/>
                  </a:lnTo>
                  <a:lnTo>
                    <a:pt x="3615" y="2578"/>
                  </a:lnTo>
                  <a:lnTo>
                    <a:pt x="3621" y="2592"/>
                  </a:lnTo>
                  <a:lnTo>
                    <a:pt x="3626" y="2606"/>
                  </a:lnTo>
                  <a:lnTo>
                    <a:pt x="3631" y="2621"/>
                  </a:lnTo>
                  <a:lnTo>
                    <a:pt x="3635" y="2635"/>
                  </a:lnTo>
                  <a:lnTo>
                    <a:pt x="3639" y="2650"/>
                  </a:lnTo>
                  <a:lnTo>
                    <a:pt x="3645" y="2680"/>
                  </a:lnTo>
                  <a:lnTo>
                    <a:pt x="3650" y="2711"/>
                  </a:lnTo>
                  <a:lnTo>
                    <a:pt x="3653" y="2742"/>
                  </a:lnTo>
                  <a:lnTo>
                    <a:pt x="3655" y="2772"/>
                  </a:lnTo>
                  <a:lnTo>
                    <a:pt x="3655" y="2803"/>
                  </a:lnTo>
                  <a:lnTo>
                    <a:pt x="3653" y="2833"/>
                  </a:lnTo>
                  <a:lnTo>
                    <a:pt x="3650" y="2865"/>
                  </a:lnTo>
                  <a:lnTo>
                    <a:pt x="3646" y="2896"/>
                  </a:lnTo>
                  <a:lnTo>
                    <a:pt x="3640" y="2927"/>
                  </a:lnTo>
                  <a:lnTo>
                    <a:pt x="3632" y="2958"/>
                  </a:lnTo>
                  <a:lnTo>
                    <a:pt x="3623" y="2989"/>
                  </a:lnTo>
                  <a:lnTo>
                    <a:pt x="3613" y="3021"/>
                  </a:lnTo>
                  <a:lnTo>
                    <a:pt x="3600" y="3053"/>
                  </a:lnTo>
                  <a:lnTo>
                    <a:pt x="3586" y="3084"/>
                  </a:lnTo>
                  <a:lnTo>
                    <a:pt x="3571" y="3116"/>
                  </a:lnTo>
                  <a:lnTo>
                    <a:pt x="3555" y="3147"/>
                  </a:lnTo>
                  <a:close/>
                  <a:moveTo>
                    <a:pt x="1177" y="2140"/>
                  </a:moveTo>
                  <a:lnTo>
                    <a:pt x="1150" y="2141"/>
                  </a:lnTo>
                  <a:lnTo>
                    <a:pt x="1124" y="2140"/>
                  </a:lnTo>
                  <a:lnTo>
                    <a:pt x="1099" y="2138"/>
                  </a:lnTo>
                  <a:lnTo>
                    <a:pt x="1074" y="2135"/>
                  </a:lnTo>
                  <a:lnTo>
                    <a:pt x="1049" y="2130"/>
                  </a:lnTo>
                  <a:lnTo>
                    <a:pt x="1024" y="2124"/>
                  </a:lnTo>
                  <a:lnTo>
                    <a:pt x="1000" y="2117"/>
                  </a:lnTo>
                  <a:lnTo>
                    <a:pt x="976" y="2109"/>
                  </a:lnTo>
                  <a:lnTo>
                    <a:pt x="953" y="2099"/>
                  </a:lnTo>
                  <a:lnTo>
                    <a:pt x="931" y="2088"/>
                  </a:lnTo>
                  <a:lnTo>
                    <a:pt x="907" y="2076"/>
                  </a:lnTo>
                  <a:lnTo>
                    <a:pt x="885" y="2062"/>
                  </a:lnTo>
                  <a:lnTo>
                    <a:pt x="864" y="2047"/>
                  </a:lnTo>
                  <a:lnTo>
                    <a:pt x="843" y="2031"/>
                  </a:lnTo>
                  <a:lnTo>
                    <a:pt x="822" y="2012"/>
                  </a:lnTo>
                  <a:lnTo>
                    <a:pt x="801" y="1993"/>
                  </a:lnTo>
                  <a:lnTo>
                    <a:pt x="784" y="1977"/>
                  </a:lnTo>
                  <a:lnTo>
                    <a:pt x="769" y="1959"/>
                  </a:lnTo>
                  <a:lnTo>
                    <a:pt x="755" y="1940"/>
                  </a:lnTo>
                  <a:lnTo>
                    <a:pt x="742" y="1920"/>
                  </a:lnTo>
                  <a:lnTo>
                    <a:pt x="730" y="1900"/>
                  </a:lnTo>
                  <a:lnTo>
                    <a:pt x="720" y="1878"/>
                  </a:lnTo>
                  <a:lnTo>
                    <a:pt x="711" y="1856"/>
                  </a:lnTo>
                  <a:lnTo>
                    <a:pt x="703" y="1831"/>
                  </a:lnTo>
                  <a:lnTo>
                    <a:pt x="696" y="1807"/>
                  </a:lnTo>
                  <a:lnTo>
                    <a:pt x="690" y="1783"/>
                  </a:lnTo>
                  <a:lnTo>
                    <a:pt x="686" y="1758"/>
                  </a:lnTo>
                  <a:lnTo>
                    <a:pt x="683" y="1732"/>
                  </a:lnTo>
                  <a:lnTo>
                    <a:pt x="681" y="1705"/>
                  </a:lnTo>
                  <a:lnTo>
                    <a:pt x="680" y="1678"/>
                  </a:lnTo>
                  <a:lnTo>
                    <a:pt x="681" y="1650"/>
                  </a:lnTo>
                  <a:lnTo>
                    <a:pt x="684" y="1622"/>
                  </a:lnTo>
                  <a:lnTo>
                    <a:pt x="687" y="1593"/>
                  </a:lnTo>
                  <a:lnTo>
                    <a:pt x="691" y="1564"/>
                  </a:lnTo>
                  <a:lnTo>
                    <a:pt x="698" y="1536"/>
                  </a:lnTo>
                  <a:lnTo>
                    <a:pt x="705" y="1507"/>
                  </a:lnTo>
                  <a:lnTo>
                    <a:pt x="715" y="1476"/>
                  </a:lnTo>
                  <a:lnTo>
                    <a:pt x="725" y="1447"/>
                  </a:lnTo>
                  <a:lnTo>
                    <a:pt x="738" y="1418"/>
                  </a:lnTo>
                  <a:lnTo>
                    <a:pt x="752" y="1388"/>
                  </a:lnTo>
                  <a:lnTo>
                    <a:pt x="766" y="1358"/>
                  </a:lnTo>
                  <a:lnTo>
                    <a:pt x="783" y="1328"/>
                  </a:lnTo>
                  <a:lnTo>
                    <a:pt x="802" y="1298"/>
                  </a:lnTo>
                  <a:lnTo>
                    <a:pt x="821" y="1269"/>
                  </a:lnTo>
                  <a:lnTo>
                    <a:pt x="842" y="1240"/>
                  </a:lnTo>
                  <a:lnTo>
                    <a:pt x="865" y="1210"/>
                  </a:lnTo>
                  <a:lnTo>
                    <a:pt x="889" y="1181"/>
                  </a:lnTo>
                  <a:lnTo>
                    <a:pt x="915" y="1152"/>
                  </a:lnTo>
                  <a:lnTo>
                    <a:pt x="963" y="1200"/>
                  </a:lnTo>
                  <a:lnTo>
                    <a:pt x="1011" y="1248"/>
                  </a:lnTo>
                  <a:lnTo>
                    <a:pt x="1060" y="1297"/>
                  </a:lnTo>
                  <a:lnTo>
                    <a:pt x="1107" y="1347"/>
                  </a:lnTo>
                  <a:lnTo>
                    <a:pt x="1154" y="1397"/>
                  </a:lnTo>
                  <a:lnTo>
                    <a:pt x="1203" y="1447"/>
                  </a:lnTo>
                  <a:lnTo>
                    <a:pt x="1250" y="1497"/>
                  </a:lnTo>
                  <a:lnTo>
                    <a:pt x="1299" y="1549"/>
                  </a:lnTo>
                  <a:lnTo>
                    <a:pt x="1346" y="1600"/>
                  </a:lnTo>
                  <a:lnTo>
                    <a:pt x="1394" y="1652"/>
                  </a:lnTo>
                  <a:lnTo>
                    <a:pt x="1442" y="1705"/>
                  </a:lnTo>
                  <a:lnTo>
                    <a:pt x="1490" y="1758"/>
                  </a:lnTo>
                  <a:lnTo>
                    <a:pt x="1538" y="1810"/>
                  </a:lnTo>
                  <a:lnTo>
                    <a:pt x="1586" y="1864"/>
                  </a:lnTo>
                  <a:lnTo>
                    <a:pt x="1633" y="1918"/>
                  </a:lnTo>
                  <a:lnTo>
                    <a:pt x="1682" y="1971"/>
                  </a:lnTo>
                  <a:lnTo>
                    <a:pt x="1645" y="1990"/>
                  </a:lnTo>
                  <a:lnTo>
                    <a:pt x="1610" y="2008"/>
                  </a:lnTo>
                  <a:lnTo>
                    <a:pt x="1575" y="2026"/>
                  </a:lnTo>
                  <a:lnTo>
                    <a:pt x="1541" y="2042"/>
                  </a:lnTo>
                  <a:lnTo>
                    <a:pt x="1507" y="2057"/>
                  </a:lnTo>
                  <a:lnTo>
                    <a:pt x="1474" y="2070"/>
                  </a:lnTo>
                  <a:lnTo>
                    <a:pt x="1442" y="2082"/>
                  </a:lnTo>
                  <a:lnTo>
                    <a:pt x="1411" y="2093"/>
                  </a:lnTo>
                  <a:lnTo>
                    <a:pt x="1379" y="2103"/>
                  </a:lnTo>
                  <a:lnTo>
                    <a:pt x="1348" y="2112"/>
                  </a:lnTo>
                  <a:lnTo>
                    <a:pt x="1319" y="2120"/>
                  </a:lnTo>
                  <a:lnTo>
                    <a:pt x="1289" y="2126"/>
                  </a:lnTo>
                  <a:lnTo>
                    <a:pt x="1260" y="2131"/>
                  </a:lnTo>
                  <a:lnTo>
                    <a:pt x="1232" y="2135"/>
                  </a:lnTo>
                  <a:lnTo>
                    <a:pt x="1204" y="2138"/>
                  </a:lnTo>
                  <a:lnTo>
                    <a:pt x="1177" y="2140"/>
                  </a:lnTo>
                  <a:close/>
                  <a:moveTo>
                    <a:pt x="3995" y="1799"/>
                  </a:moveTo>
                  <a:lnTo>
                    <a:pt x="3964" y="1774"/>
                  </a:lnTo>
                  <a:lnTo>
                    <a:pt x="3933" y="1750"/>
                  </a:lnTo>
                  <a:lnTo>
                    <a:pt x="3903" y="1727"/>
                  </a:lnTo>
                  <a:lnTo>
                    <a:pt x="3872" y="1705"/>
                  </a:lnTo>
                  <a:lnTo>
                    <a:pt x="3840" y="1684"/>
                  </a:lnTo>
                  <a:lnTo>
                    <a:pt x="3810" y="1663"/>
                  </a:lnTo>
                  <a:lnTo>
                    <a:pt x="3779" y="1644"/>
                  </a:lnTo>
                  <a:lnTo>
                    <a:pt x="3748" y="1626"/>
                  </a:lnTo>
                  <a:lnTo>
                    <a:pt x="3716" y="1610"/>
                  </a:lnTo>
                  <a:lnTo>
                    <a:pt x="3686" y="1594"/>
                  </a:lnTo>
                  <a:lnTo>
                    <a:pt x="3655" y="1579"/>
                  </a:lnTo>
                  <a:lnTo>
                    <a:pt x="3624" y="1566"/>
                  </a:lnTo>
                  <a:lnTo>
                    <a:pt x="3592" y="1554"/>
                  </a:lnTo>
                  <a:lnTo>
                    <a:pt x="3561" y="1542"/>
                  </a:lnTo>
                  <a:lnTo>
                    <a:pt x="3530" y="1532"/>
                  </a:lnTo>
                  <a:lnTo>
                    <a:pt x="3499" y="1523"/>
                  </a:lnTo>
                  <a:lnTo>
                    <a:pt x="3468" y="1515"/>
                  </a:lnTo>
                  <a:lnTo>
                    <a:pt x="3437" y="1507"/>
                  </a:lnTo>
                  <a:lnTo>
                    <a:pt x="3406" y="1499"/>
                  </a:lnTo>
                  <a:lnTo>
                    <a:pt x="3375" y="1493"/>
                  </a:lnTo>
                  <a:lnTo>
                    <a:pt x="3344" y="1487"/>
                  </a:lnTo>
                  <a:lnTo>
                    <a:pt x="3313" y="1482"/>
                  </a:lnTo>
                  <a:lnTo>
                    <a:pt x="3282" y="1478"/>
                  </a:lnTo>
                  <a:lnTo>
                    <a:pt x="3251" y="1474"/>
                  </a:lnTo>
                  <a:lnTo>
                    <a:pt x="3219" y="1471"/>
                  </a:lnTo>
                  <a:lnTo>
                    <a:pt x="3188" y="1469"/>
                  </a:lnTo>
                  <a:lnTo>
                    <a:pt x="3157" y="1467"/>
                  </a:lnTo>
                  <a:lnTo>
                    <a:pt x="3126" y="1466"/>
                  </a:lnTo>
                  <a:lnTo>
                    <a:pt x="3094" y="1466"/>
                  </a:lnTo>
                  <a:lnTo>
                    <a:pt x="3063" y="1466"/>
                  </a:lnTo>
                  <a:lnTo>
                    <a:pt x="3032" y="1467"/>
                  </a:lnTo>
                  <a:lnTo>
                    <a:pt x="3001" y="1469"/>
                  </a:lnTo>
                  <a:lnTo>
                    <a:pt x="2969" y="1472"/>
                  </a:lnTo>
                  <a:lnTo>
                    <a:pt x="2938" y="1475"/>
                  </a:lnTo>
                  <a:lnTo>
                    <a:pt x="2907" y="1479"/>
                  </a:lnTo>
                  <a:lnTo>
                    <a:pt x="2876" y="1483"/>
                  </a:lnTo>
                  <a:lnTo>
                    <a:pt x="2844" y="1488"/>
                  </a:lnTo>
                  <a:lnTo>
                    <a:pt x="2813" y="1494"/>
                  </a:lnTo>
                  <a:lnTo>
                    <a:pt x="2782" y="1500"/>
                  </a:lnTo>
                  <a:lnTo>
                    <a:pt x="2751" y="1508"/>
                  </a:lnTo>
                  <a:lnTo>
                    <a:pt x="2718" y="1515"/>
                  </a:lnTo>
                  <a:lnTo>
                    <a:pt x="2687" y="1523"/>
                  </a:lnTo>
                  <a:lnTo>
                    <a:pt x="2655" y="1532"/>
                  </a:lnTo>
                  <a:lnTo>
                    <a:pt x="2623" y="1541"/>
                  </a:lnTo>
                  <a:lnTo>
                    <a:pt x="2591" y="1551"/>
                  </a:lnTo>
                  <a:lnTo>
                    <a:pt x="2560" y="1562"/>
                  </a:lnTo>
                  <a:lnTo>
                    <a:pt x="2528" y="1573"/>
                  </a:lnTo>
                  <a:lnTo>
                    <a:pt x="2496" y="1585"/>
                  </a:lnTo>
                  <a:lnTo>
                    <a:pt x="2433" y="1609"/>
                  </a:lnTo>
                  <a:lnTo>
                    <a:pt x="2369" y="1635"/>
                  </a:lnTo>
                  <a:lnTo>
                    <a:pt x="2306" y="1661"/>
                  </a:lnTo>
                  <a:lnTo>
                    <a:pt x="2241" y="1688"/>
                  </a:lnTo>
                  <a:lnTo>
                    <a:pt x="2178" y="1716"/>
                  </a:lnTo>
                  <a:lnTo>
                    <a:pt x="2114" y="1744"/>
                  </a:lnTo>
                  <a:lnTo>
                    <a:pt x="2050" y="1774"/>
                  </a:lnTo>
                  <a:lnTo>
                    <a:pt x="1986" y="1804"/>
                  </a:lnTo>
                  <a:lnTo>
                    <a:pt x="1935" y="1746"/>
                  </a:lnTo>
                  <a:lnTo>
                    <a:pt x="1884" y="1689"/>
                  </a:lnTo>
                  <a:lnTo>
                    <a:pt x="1833" y="1630"/>
                  </a:lnTo>
                  <a:lnTo>
                    <a:pt x="1783" y="1573"/>
                  </a:lnTo>
                  <a:lnTo>
                    <a:pt x="1732" y="1516"/>
                  </a:lnTo>
                  <a:lnTo>
                    <a:pt x="1681" y="1458"/>
                  </a:lnTo>
                  <a:lnTo>
                    <a:pt x="1630" y="1401"/>
                  </a:lnTo>
                  <a:lnTo>
                    <a:pt x="1580" y="1344"/>
                  </a:lnTo>
                  <a:lnTo>
                    <a:pt x="1529" y="1287"/>
                  </a:lnTo>
                  <a:lnTo>
                    <a:pt x="1478" y="1231"/>
                  </a:lnTo>
                  <a:lnTo>
                    <a:pt x="1428" y="1176"/>
                  </a:lnTo>
                  <a:lnTo>
                    <a:pt x="1376" y="1120"/>
                  </a:lnTo>
                  <a:lnTo>
                    <a:pt x="1326" y="1065"/>
                  </a:lnTo>
                  <a:lnTo>
                    <a:pt x="1274" y="1011"/>
                  </a:lnTo>
                  <a:lnTo>
                    <a:pt x="1224" y="956"/>
                  </a:lnTo>
                  <a:lnTo>
                    <a:pt x="1174" y="903"/>
                  </a:lnTo>
                  <a:lnTo>
                    <a:pt x="1196" y="883"/>
                  </a:lnTo>
                  <a:lnTo>
                    <a:pt x="1219" y="864"/>
                  </a:lnTo>
                  <a:lnTo>
                    <a:pt x="1241" y="847"/>
                  </a:lnTo>
                  <a:lnTo>
                    <a:pt x="1264" y="830"/>
                  </a:lnTo>
                  <a:lnTo>
                    <a:pt x="1287" y="815"/>
                  </a:lnTo>
                  <a:lnTo>
                    <a:pt x="1309" y="801"/>
                  </a:lnTo>
                  <a:lnTo>
                    <a:pt x="1331" y="789"/>
                  </a:lnTo>
                  <a:lnTo>
                    <a:pt x="1353" y="777"/>
                  </a:lnTo>
                  <a:lnTo>
                    <a:pt x="1375" y="768"/>
                  </a:lnTo>
                  <a:lnTo>
                    <a:pt x="1397" y="759"/>
                  </a:lnTo>
                  <a:lnTo>
                    <a:pt x="1420" y="751"/>
                  </a:lnTo>
                  <a:lnTo>
                    <a:pt x="1442" y="745"/>
                  </a:lnTo>
                  <a:lnTo>
                    <a:pt x="1463" y="740"/>
                  </a:lnTo>
                  <a:lnTo>
                    <a:pt x="1485" y="737"/>
                  </a:lnTo>
                  <a:lnTo>
                    <a:pt x="1506" y="734"/>
                  </a:lnTo>
                  <a:lnTo>
                    <a:pt x="1527" y="733"/>
                  </a:lnTo>
                  <a:lnTo>
                    <a:pt x="1571" y="732"/>
                  </a:lnTo>
                  <a:lnTo>
                    <a:pt x="1613" y="732"/>
                  </a:lnTo>
                  <a:lnTo>
                    <a:pt x="1655" y="734"/>
                  </a:lnTo>
                  <a:lnTo>
                    <a:pt x="1696" y="737"/>
                  </a:lnTo>
                  <a:lnTo>
                    <a:pt x="1737" y="742"/>
                  </a:lnTo>
                  <a:lnTo>
                    <a:pt x="1778" y="749"/>
                  </a:lnTo>
                  <a:lnTo>
                    <a:pt x="1817" y="757"/>
                  </a:lnTo>
                  <a:lnTo>
                    <a:pt x="1856" y="766"/>
                  </a:lnTo>
                  <a:lnTo>
                    <a:pt x="1897" y="776"/>
                  </a:lnTo>
                  <a:lnTo>
                    <a:pt x="1935" y="785"/>
                  </a:lnTo>
                  <a:lnTo>
                    <a:pt x="1972" y="794"/>
                  </a:lnTo>
                  <a:lnTo>
                    <a:pt x="2009" y="802"/>
                  </a:lnTo>
                  <a:lnTo>
                    <a:pt x="2046" y="810"/>
                  </a:lnTo>
                  <a:lnTo>
                    <a:pt x="2081" y="818"/>
                  </a:lnTo>
                  <a:lnTo>
                    <a:pt x="2116" y="825"/>
                  </a:lnTo>
                  <a:lnTo>
                    <a:pt x="2151" y="833"/>
                  </a:lnTo>
                  <a:lnTo>
                    <a:pt x="2167" y="836"/>
                  </a:lnTo>
                  <a:lnTo>
                    <a:pt x="2184" y="838"/>
                  </a:lnTo>
                  <a:lnTo>
                    <a:pt x="2200" y="839"/>
                  </a:lnTo>
                  <a:lnTo>
                    <a:pt x="2216" y="840"/>
                  </a:lnTo>
                  <a:lnTo>
                    <a:pt x="2231" y="839"/>
                  </a:lnTo>
                  <a:lnTo>
                    <a:pt x="2247" y="837"/>
                  </a:lnTo>
                  <a:lnTo>
                    <a:pt x="2263" y="835"/>
                  </a:lnTo>
                  <a:lnTo>
                    <a:pt x="2278" y="832"/>
                  </a:lnTo>
                  <a:lnTo>
                    <a:pt x="2292" y="827"/>
                  </a:lnTo>
                  <a:lnTo>
                    <a:pt x="2307" y="822"/>
                  </a:lnTo>
                  <a:lnTo>
                    <a:pt x="2321" y="816"/>
                  </a:lnTo>
                  <a:lnTo>
                    <a:pt x="2335" y="809"/>
                  </a:lnTo>
                  <a:lnTo>
                    <a:pt x="2348" y="801"/>
                  </a:lnTo>
                  <a:lnTo>
                    <a:pt x="2362" y="792"/>
                  </a:lnTo>
                  <a:lnTo>
                    <a:pt x="2375" y="783"/>
                  </a:lnTo>
                  <a:lnTo>
                    <a:pt x="2389" y="773"/>
                  </a:lnTo>
                  <a:lnTo>
                    <a:pt x="2402" y="761"/>
                  </a:lnTo>
                  <a:lnTo>
                    <a:pt x="2414" y="748"/>
                  </a:lnTo>
                  <a:lnTo>
                    <a:pt x="2426" y="735"/>
                  </a:lnTo>
                  <a:lnTo>
                    <a:pt x="2437" y="722"/>
                  </a:lnTo>
                  <a:lnTo>
                    <a:pt x="2447" y="709"/>
                  </a:lnTo>
                  <a:lnTo>
                    <a:pt x="2456" y="695"/>
                  </a:lnTo>
                  <a:lnTo>
                    <a:pt x="2465" y="680"/>
                  </a:lnTo>
                  <a:lnTo>
                    <a:pt x="2473" y="665"/>
                  </a:lnTo>
                  <a:lnTo>
                    <a:pt x="2480" y="649"/>
                  </a:lnTo>
                  <a:lnTo>
                    <a:pt x="2486" y="633"/>
                  </a:lnTo>
                  <a:lnTo>
                    <a:pt x="2491" y="617"/>
                  </a:lnTo>
                  <a:lnTo>
                    <a:pt x="2496" y="600"/>
                  </a:lnTo>
                  <a:lnTo>
                    <a:pt x="2500" y="584"/>
                  </a:lnTo>
                  <a:lnTo>
                    <a:pt x="2503" y="566"/>
                  </a:lnTo>
                  <a:lnTo>
                    <a:pt x="2507" y="549"/>
                  </a:lnTo>
                  <a:lnTo>
                    <a:pt x="2508" y="530"/>
                  </a:lnTo>
                  <a:lnTo>
                    <a:pt x="2508" y="512"/>
                  </a:lnTo>
                  <a:lnTo>
                    <a:pt x="2508" y="494"/>
                  </a:lnTo>
                  <a:lnTo>
                    <a:pt x="2505" y="474"/>
                  </a:lnTo>
                  <a:lnTo>
                    <a:pt x="2503" y="456"/>
                  </a:lnTo>
                  <a:lnTo>
                    <a:pt x="2499" y="438"/>
                  </a:lnTo>
                  <a:lnTo>
                    <a:pt x="2495" y="420"/>
                  </a:lnTo>
                  <a:lnTo>
                    <a:pt x="2489" y="402"/>
                  </a:lnTo>
                  <a:lnTo>
                    <a:pt x="2482" y="384"/>
                  </a:lnTo>
                  <a:lnTo>
                    <a:pt x="2475" y="366"/>
                  </a:lnTo>
                  <a:lnTo>
                    <a:pt x="2466" y="348"/>
                  </a:lnTo>
                  <a:lnTo>
                    <a:pt x="2456" y="330"/>
                  </a:lnTo>
                  <a:lnTo>
                    <a:pt x="2446" y="311"/>
                  </a:lnTo>
                  <a:lnTo>
                    <a:pt x="2434" y="293"/>
                  </a:lnTo>
                  <a:lnTo>
                    <a:pt x="2421" y="276"/>
                  </a:lnTo>
                  <a:lnTo>
                    <a:pt x="2407" y="258"/>
                  </a:lnTo>
                  <a:lnTo>
                    <a:pt x="2393" y="240"/>
                  </a:lnTo>
                  <a:lnTo>
                    <a:pt x="2372" y="218"/>
                  </a:lnTo>
                  <a:lnTo>
                    <a:pt x="2351" y="197"/>
                  </a:lnTo>
                  <a:lnTo>
                    <a:pt x="2330" y="177"/>
                  </a:lnTo>
                  <a:lnTo>
                    <a:pt x="2308" y="159"/>
                  </a:lnTo>
                  <a:lnTo>
                    <a:pt x="2286" y="140"/>
                  </a:lnTo>
                  <a:lnTo>
                    <a:pt x="2264" y="123"/>
                  </a:lnTo>
                  <a:lnTo>
                    <a:pt x="2240" y="108"/>
                  </a:lnTo>
                  <a:lnTo>
                    <a:pt x="2216" y="93"/>
                  </a:lnTo>
                  <a:lnTo>
                    <a:pt x="2192" y="80"/>
                  </a:lnTo>
                  <a:lnTo>
                    <a:pt x="2167" y="68"/>
                  </a:lnTo>
                  <a:lnTo>
                    <a:pt x="2142" y="57"/>
                  </a:lnTo>
                  <a:lnTo>
                    <a:pt x="2115" y="47"/>
                  </a:lnTo>
                  <a:lnTo>
                    <a:pt x="2088" y="38"/>
                  </a:lnTo>
                  <a:lnTo>
                    <a:pt x="2061" y="30"/>
                  </a:lnTo>
                  <a:lnTo>
                    <a:pt x="2033" y="23"/>
                  </a:lnTo>
                  <a:lnTo>
                    <a:pt x="2004" y="18"/>
                  </a:lnTo>
                  <a:lnTo>
                    <a:pt x="1976" y="13"/>
                  </a:lnTo>
                  <a:lnTo>
                    <a:pt x="1947" y="9"/>
                  </a:lnTo>
                  <a:lnTo>
                    <a:pt x="1919" y="6"/>
                  </a:lnTo>
                  <a:lnTo>
                    <a:pt x="1889" y="3"/>
                  </a:lnTo>
                  <a:lnTo>
                    <a:pt x="1861" y="2"/>
                  </a:lnTo>
                  <a:lnTo>
                    <a:pt x="1832" y="0"/>
                  </a:lnTo>
                  <a:lnTo>
                    <a:pt x="1803" y="0"/>
                  </a:lnTo>
                  <a:lnTo>
                    <a:pt x="1774" y="0"/>
                  </a:lnTo>
                  <a:lnTo>
                    <a:pt x="1744" y="1"/>
                  </a:lnTo>
                  <a:lnTo>
                    <a:pt x="1715" y="3"/>
                  </a:lnTo>
                  <a:lnTo>
                    <a:pt x="1685" y="5"/>
                  </a:lnTo>
                  <a:lnTo>
                    <a:pt x="1656" y="8"/>
                  </a:lnTo>
                  <a:lnTo>
                    <a:pt x="1625" y="12"/>
                  </a:lnTo>
                  <a:lnTo>
                    <a:pt x="1596" y="17"/>
                  </a:lnTo>
                  <a:lnTo>
                    <a:pt x="1566" y="22"/>
                  </a:lnTo>
                  <a:lnTo>
                    <a:pt x="1536" y="29"/>
                  </a:lnTo>
                  <a:lnTo>
                    <a:pt x="1505" y="36"/>
                  </a:lnTo>
                  <a:lnTo>
                    <a:pt x="1476" y="43"/>
                  </a:lnTo>
                  <a:lnTo>
                    <a:pt x="1447" y="51"/>
                  </a:lnTo>
                  <a:lnTo>
                    <a:pt x="1418" y="60"/>
                  </a:lnTo>
                  <a:lnTo>
                    <a:pt x="1388" y="69"/>
                  </a:lnTo>
                  <a:lnTo>
                    <a:pt x="1359" y="79"/>
                  </a:lnTo>
                  <a:lnTo>
                    <a:pt x="1331" y="89"/>
                  </a:lnTo>
                  <a:lnTo>
                    <a:pt x="1303" y="100"/>
                  </a:lnTo>
                  <a:lnTo>
                    <a:pt x="1274" y="112"/>
                  </a:lnTo>
                  <a:lnTo>
                    <a:pt x="1246" y="124"/>
                  </a:lnTo>
                  <a:lnTo>
                    <a:pt x="1218" y="136"/>
                  </a:lnTo>
                  <a:lnTo>
                    <a:pt x="1190" y="151"/>
                  </a:lnTo>
                  <a:lnTo>
                    <a:pt x="1163" y="164"/>
                  </a:lnTo>
                  <a:lnTo>
                    <a:pt x="1135" y="179"/>
                  </a:lnTo>
                  <a:lnTo>
                    <a:pt x="1108" y="194"/>
                  </a:lnTo>
                  <a:lnTo>
                    <a:pt x="1081" y="209"/>
                  </a:lnTo>
                  <a:lnTo>
                    <a:pt x="1028" y="241"/>
                  </a:lnTo>
                  <a:lnTo>
                    <a:pt x="978" y="272"/>
                  </a:lnTo>
                  <a:lnTo>
                    <a:pt x="932" y="304"/>
                  </a:lnTo>
                  <a:lnTo>
                    <a:pt x="886" y="337"/>
                  </a:lnTo>
                  <a:lnTo>
                    <a:pt x="845" y="369"/>
                  </a:lnTo>
                  <a:lnTo>
                    <a:pt x="806" y="401"/>
                  </a:lnTo>
                  <a:lnTo>
                    <a:pt x="769" y="432"/>
                  </a:lnTo>
                  <a:lnTo>
                    <a:pt x="736" y="464"/>
                  </a:lnTo>
                  <a:lnTo>
                    <a:pt x="712" y="441"/>
                  </a:lnTo>
                  <a:lnTo>
                    <a:pt x="687" y="418"/>
                  </a:lnTo>
                  <a:lnTo>
                    <a:pt x="662" y="395"/>
                  </a:lnTo>
                  <a:lnTo>
                    <a:pt x="637" y="372"/>
                  </a:lnTo>
                  <a:lnTo>
                    <a:pt x="623" y="360"/>
                  </a:lnTo>
                  <a:lnTo>
                    <a:pt x="609" y="350"/>
                  </a:lnTo>
                  <a:lnTo>
                    <a:pt x="593" y="342"/>
                  </a:lnTo>
                  <a:lnTo>
                    <a:pt x="577" y="335"/>
                  </a:lnTo>
                  <a:lnTo>
                    <a:pt x="559" y="329"/>
                  </a:lnTo>
                  <a:lnTo>
                    <a:pt x="540" y="325"/>
                  </a:lnTo>
                  <a:lnTo>
                    <a:pt x="521" y="323"/>
                  </a:lnTo>
                  <a:lnTo>
                    <a:pt x="502" y="323"/>
                  </a:lnTo>
                  <a:lnTo>
                    <a:pt x="491" y="323"/>
                  </a:lnTo>
                  <a:lnTo>
                    <a:pt x="482" y="324"/>
                  </a:lnTo>
                  <a:lnTo>
                    <a:pt x="472" y="325"/>
                  </a:lnTo>
                  <a:lnTo>
                    <a:pt x="462" y="327"/>
                  </a:lnTo>
                  <a:lnTo>
                    <a:pt x="453" y="329"/>
                  </a:lnTo>
                  <a:lnTo>
                    <a:pt x="444" y="332"/>
                  </a:lnTo>
                  <a:lnTo>
                    <a:pt x="435" y="336"/>
                  </a:lnTo>
                  <a:lnTo>
                    <a:pt x="426" y="340"/>
                  </a:lnTo>
                  <a:lnTo>
                    <a:pt x="417" y="344"/>
                  </a:lnTo>
                  <a:lnTo>
                    <a:pt x="409" y="349"/>
                  </a:lnTo>
                  <a:lnTo>
                    <a:pt x="401" y="355"/>
                  </a:lnTo>
                  <a:lnTo>
                    <a:pt x="393" y="360"/>
                  </a:lnTo>
                  <a:lnTo>
                    <a:pt x="378" y="374"/>
                  </a:lnTo>
                  <a:lnTo>
                    <a:pt x="364" y="389"/>
                  </a:lnTo>
                  <a:lnTo>
                    <a:pt x="351" y="405"/>
                  </a:lnTo>
                  <a:lnTo>
                    <a:pt x="341" y="422"/>
                  </a:lnTo>
                  <a:lnTo>
                    <a:pt x="332" y="439"/>
                  </a:lnTo>
                  <a:lnTo>
                    <a:pt x="325" y="457"/>
                  </a:lnTo>
                  <a:lnTo>
                    <a:pt x="322" y="466"/>
                  </a:lnTo>
                  <a:lnTo>
                    <a:pt x="320" y="475"/>
                  </a:lnTo>
                  <a:lnTo>
                    <a:pt x="318" y="484"/>
                  </a:lnTo>
                  <a:lnTo>
                    <a:pt x="317" y="494"/>
                  </a:lnTo>
                  <a:lnTo>
                    <a:pt x="317" y="504"/>
                  </a:lnTo>
                  <a:lnTo>
                    <a:pt x="316" y="513"/>
                  </a:lnTo>
                  <a:lnTo>
                    <a:pt x="317" y="523"/>
                  </a:lnTo>
                  <a:lnTo>
                    <a:pt x="318" y="533"/>
                  </a:lnTo>
                  <a:lnTo>
                    <a:pt x="321" y="552"/>
                  </a:lnTo>
                  <a:lnTo>
                    <a:pt x="325" y="570"/>
                  </a:lnTo>
                  <a:lnTo>
                    <a:pt x="330" y="588"/>
                  </a:lnTo>
                  <a:lnTo>
                    <a:pt x="338" y="604"/>
                  </a:lnTo>
                  <a:lnTo>
                    <a:pt x="346" y="619"/>
                  </a:lnTo>
                  <a:lnTo>
                    <a:pt x="357" y="633"/>
                  </a:lnTo>
                  <a:lnTo>
                    <a:pt x="368" y="646"/>
                  </a:lnTo>
                  <a:lnTo>
                    <a:pt x="381" y="660"/>
                  </a:lnTo>
                  <a:lnTo>
                    <a:pt x="406" y="680"/>
                  </a:lnTo>
                  <a:lnTo>
                    <a:pt x="431" y="700"/>
                  </a:lnTo>
                  <a:lnTo>
                    <a:pt x="456" y="721"/>
                  </a:lnTo>
                  <a:lnTo>
                    <a:pt x="480" y="743"/>
                  </a:lnTo>
                  <a:lnTo>
                    <a:pt x="456" y="772"/>
                  </a:lnTo>
                  <a:lnTo>
                    <a:pt x="433" y="801"/>
                  </a:lnTo>
                  <a:lnTo>
                    <a:pt x="410" y="832"/>
                  </a:lnTo>
                  <a:lnTo>
                    <a:pt x="387" y="862"/>
                  </a:lnTo>
                  <a:lnTo>
                    <a:pt x="366" y="893"/>
                  </a:lnTo>
                  <a:lnTo>
                    <a:pt x="345" y="924"/>
                  </a:lnTo>
                  <a:lnTo>
                    <a:pt x="324" y="955"/>
                  </a:lnTo>
                  <a:lnTo>
                    <a:pt x="303" y="986"/>
                  </a:lnTo>
                  <a:lnTo>
                    <a:pt x="284" y="1019"/>
                  </a:lnTo>
                  <a:lnTo>
                    <a:pt x="265" y="1051"/>
                  </a:lnTo>
                  <a:lnTo>
                    <a:pt x="246" y="1084"/>
                  </a:lnTo>
                  <a:lnTo>
                    <a:pt x="228" y="1116"/>
                  </a:lnTo>
                  <a:lnTo>
                    <a:pt x="211" y="1149"/>
                  </a:lnTo>
                  <a:lnTo>
                    <a:pt x="194" y="1183"/>
                  </a:lnTo>
                  <a:lnTo>
                    <a:pt x="177" y="1217"/>
                  </a:lnTo>
                  <a:lnTo>
                    <a:pt x="161" y="1251"/>
                  </a:lnTo>
                  <a:lnTo>
                    <a:pt x="146" y="1284"/>
                  </a:lnTo>
                  <a:lnTo>
                    <a:pt x="131" y="1318"/>
                  </a:lnTo>
                  <a:lnTo>
                    <a:pt x="117" y="1353"/>
                  </a:lnTo>
                  <a:lnTo>
                    <a:pt x="104" y="1387"/>
                  </a:lnTo>
                  <a:lnTo>
                    <a:pt x="92" y="1420"/>
                  </a:lnTo>
                  <a:lnTo>
                    <a:pt x="81" y="1454"/>
                  </a:lnTo>
                  <a:lnTo>
                    <a:pt x="70" y="1487"/>
                  </a:lnTo>
                  <a:lnTo>
                    <a:pt x="59" y="1521"/>
                  </a:lnTo>
                  <a:lnTo>
                    <a:pt x="50" y="1555"/>
                  </a:lnTo>
                  <a:lnTo>
                    <a:pt x="42" y="1588"/>
                  </a:lnTo>
                  <a:lnTo>
                    <a:pt x="34" y="1621"/>
                  </a:lnTo>
                  <a:lnTo>
                    <a:pt x="27" y="1654"/>
                  </a:lnTo>
                  <a:lnTo>
                    <a:pt x="21" y="1688"/>
                  </a:lnTo>
                  <a:lnTo>
                    <a:pt x="16" y="1721"/>
                  </a:lnTo>
                  <a:lnTo>
                    <a:pt x="11" y="1754"/>
                  </a:lnTo>
                  <a:lnTo>
                    <a:pt x="8" y="1787"/>
                  </a:lnTo>
                  <a:lnTo>
                    <a:pt x="4" y="1819"/>
                  </a:lnTo>
                  <a:lnTo>
                    <a:pt x="2" y="1852"/>
                  </a:lnTo>
                  <a:lnTo>
                    <a:pt x="1" y="1884"/>
                  </a:lnTo>
                  <a:lnTo>
                    <a:pt x="0" y="1916"/>
                  </a:lnTo>
                  <a:lnTo>
                    <a:pt x="0" y="1947"/>
                  </a:lnTo>
                  <a:lnTo>
                    <a:pt x="1" y="1978"/>
                  </a:lnTo>
                  <a:lnTo>
                    <a:pt x="4" y="2009"/>
                  </a:lnTo>
                  <a:lnTo>
                    <a:pt x="6" y="2040"/>
                  </a:lnTo>
                  <a:lnTo>
                    <a:pt x="10" y="2070"/>
                  </a:lnTo>
                  <a:lnTo>
                    <a:pt x="15" y="2100"/>
                  </a:lnTo>
                  <a:lnTo>
                    <a:pt x="20" y="2129"/>
                  </a:lnTo>
                  <a:lnTo>
                    <a:pt x="26" y="2158"/>
                  </a:lnTo>
                  <a:lnTo>
                    <a:pt x="34" y="2188"/>
                  </a:lnTo>
                  <a:lnTo>
                    <a:pt x="42" y="2217"/>
                  </a:lnTo>
                  <a:lnTo>
                    <a:pt x="50" y="2245"/>
                  </a:lnTo>
                  <a:lnTo>
                    <a:pt x="60" y="2273"/>
                  </a:lnTo>
                  <a:lnTo>
                    <a:pt x="72" y="2301"/>
                  </a:lnTo>
                  <a:lnTo>
                    <a:pt x="83" y="2328"/>
                  </a:lnTo>
                  <a:lnTo>
                    <a:pt x="96" y="2356"/>
                  </a:lnTo>
                  <a:lnTo>
                    <a:pt x="110" y="2382"/>
                  </a:lnTo>
                  <a:lnTo>
                    <a:pt x="125" y="2408"/>
                  </a:lnTo>
                  <a:lnTo>
                    <a:pt x="141" y="2433"/>
                  </a:lnTo>
                  <a:lnTo>
                    <a:pt x="158" y="2459"/>
                  </a:lnTo>
                  <a:lnTo>
                    <a:pt x="176" y="2483"/>
                  </a:lnTo>
                  <a:lnTo>
                    <a:pt x="196" y="2508"/>
                  </a:lnTo>
                  <a:lnTo>
                    <a:pt x="216" y="2533"/>
                  </a:lnTo>
                  <a:lnTo>
                    <a:pt x="237" y="2556"/>
                  </a:lnTo>
                  <a:lnTo>
                    <a:pt x="259" y="2580"/>
                  </a:lnTo>
                  <a:lnTo>
                    <a:pt x="282" y="2603"/>
                  </a:lnTo>
                  <a:lnTo>
                    <a:pt x="308" y="2626"/>
                  </a:lnTo>
                  <a:lnTo>
                    <a:pt x="333" y="2649"/>
                  </a:lnTo>
                  <a:lnTo>
                    <a:pt x="360" y="2672"/>
                  </a:lnTo>
                  <a:lnTo>
                    <a:pt x="382" y="2690"/>
                  </a:lnTo>
                  <a:lnTo>
                    <a:pt x="405" y="2708"/>
                  </a:lnTo>
                  <a:lnTo>
                    <a:pt x="427" y="2724"/>
                  </a:lnTo>
                  <a:lnTo>
                    <a:pt x="451" y="2740"/>
                  </a:lnTo>
                  <a:lnTo>
                    <a:pt x="474" y="2756"/>
                  </a:lnTo>
                  <a:lnTo>
                    <a:pt x="498" y="2771"/>
                  </a:lnTo>
                  <a:lnTo>
                    <a:pt x="522" y="2785"/>
                  </a:lnTo>
                  <a:lnTo>
                    <a:pt x="545" y="2798"/>
                  </a:lnTo>
                  <a:lnTo>
                    <a:pt x="571" y="2811"/>
                  </a:lnTo>
                  <a:lnTo>
                    <a:pt x="595" y="2823"/>
                  </a:lnTo>
                  <a:lnTo>
                    <a:pt x="620" y="2834"/>
                  </a:lnTo>
                  <a:lnTo>
                    <a:pt x="645" y="2845"/>
                  </a:lnTo>
                  <a:lnTo>
                    <a:pt x="670" y="2856"/>
                  </a:lnTo>
                  <a:lnTo>
                    <a:pt x="696" y="2866"/>
                  </a:lnTo>
                  <a:lnTo>
                    <a:pt x="722" y="2875"/>
                  </a:lnTo>
                  <a:lnTo>
                    <a:pt x="748" y="2883"/>
                  </a:lnTo>
                  <a:lnTo>
                    <a:pt x="774" y="2891"/>
                  </a:lnTo>
                  <a:lnTo>
                    <a:pt x="802" y="2898"/>
                  </a:lnTo>
                  <a:lnTo>
                    <a:pt x="828" y="2905"/>
                  </a:lnTo>
                  <a:lnTo>
                    <a:pt x="855" y="2910"/>
                  </a:lnTo>
                  <a:lnTo>
                    <a:pt x="882" y="2916"/>
                  </a:lnTo>
                  <a:lnTo>
                    <a:pt x="910" y="2920"/>
                  </a:lnTo>
                  <a:lnTo>
                    <a:pt x="938" y="2924"/>
                  </a:lnTo>
                  <a:lnTo>
                    <a:pt x="966" y="2928"/>
                  </a:lnTo>
                  <a:lnTo>
                    <a:pt x="995" y="2931"/>
                  </a:lnTo>
                  <a:lnTo>
                    <a:pt x="1023" y="2933"/>
                  </a:lnTo>
                  <a:lnTo>
                    <a:pt x="1053" y="2934"/>
                  </a:lnTo>
                  <a:lnTo>
                    <a:pt x="1082" y="2935"/>
                  </a:lnTo>
                  <a:lnTo>
                    <a:pt x="1111" y="2936"/>
                  </a:lnTo>
                  <a:lnTo>
                    <a:pt x="1140" y="2935"/>
                  </a:lnTo>
                  <a:lnTo>
                    <a:pt x="1171" y="2935"/>
                  </a:lnTo>
                  <a:lnTo>
                    <a:pt x="1201" y="2933"/>
                  </a:lnTo>
                  <a:lnTo>
                    <a:pt x="1261" y="2929"/>
                  </a:lnTo>
                  <a:lnTo>
                    <a:pt x="1323" y="2922"/>
                  </a:lnTo>
                  <a:lnTo>
                    <a:pt x="1385" y="2914"/>
                  </a:lnTo>
                  <a:lnTo>
                    <a:pt x="1448" y="2904"/>
                  </a:lnTo>
                  <a:lnTo>
                    <a:pt x="1511" y="2892"/>
                  </a:lnTo>
                  <a:lnTo>
                    <a:pt x="1575" y="2878"/>
                  </a:lnTo>
                  <a:lnTo>
                    <a:pt x="1639" y="2862"/>
                  </a:lnTo>
                  <a:lnTo>
                    <a:pt x="1705" y="2842"/>
                  </a:lnTo>
                  <a:lnTo>
                    <a:pt x="1770" y="2822"/>
                  </a:lnTo>
                  <a:lnTo>
                    <a:pt x="1836" y="2800"/>
                  </a:lnTo>
                  <a:lnTo>
                    <a:pt x="1904" y="2775"/>
                  </a:lnTo>
                  <a:lnTo>
                    <a:pt x="1971" y="2748"/>
                  </a:lnTo>
                  <a:lnTo>
                    <a:pt x="2039" y="2719"/>
                  </a:lnTo>
                  <a:lnTo>
                    <a:pt x="2107" y="2687"/>
                  </a:lnTo>
                  <a:lnTo>
                    <a:pt x="2177" y="2653"/>
                  </a:lnTo>
                  <a:lnTo>
                    <a:pt x="2246" y="2617"/>
                  </a:lnTo>
                  <a:lnTo>
                    <a:pt x="2302" y="2681"/>
                  </a:lnTo>
                  <a:lnTo>
                    <a:pt x="2358" y="2745"/>
                  </a:lnTo>
                  <a:lnTo>
                    <a:pt x="2414" y="2809"/>
                  </a:lnTo>
                  <a:lnTo>
                    <a:pt x="2470" y="2874"/>
                  </a:lnTo>
                  <a:lnTo>
                    <a:pt x="2526" y="2937"/>
                  </a:lnTo>
                  <a:lnTo>
                    <a:pt x="2582" y="3000"/>
                  </a:lnTo>
                  <a:lnTo>
                    <a:pt x="2638" y="3064"/>
                  </a:lnTo>
                  <a:lnTo>
                    <a:pt x="2693" y="3127"/>
                  </a:lnTo>
                  <a:lnTo>
                    <a:pt x="2749" y="3189"/>
                  </a:lnTo>
                  <a:lnTo>
                    <a:pt x="2805" y="3252"/>
                  </a:lnTo>
                  <a:lnTo>
                    <a:pt x="2861" y="3314"/>
                  </a:lnTo>
                  <a:lnTo>
                    <a:pt x="2917" y="3376"/>
                  </a:lnTo>
                  <a:lnTo>
                    <a:pt x="2973" y="3437"/>
                  </a:lnTo>
                  <a:lnTo>
                    <a:pt x="3029" y="3497"/>
                  </a:lnTo>
                  <a:lnTo>
                    <a:pt x="3085" y="3558"/>
                  </a:lnTo>
                  <a:lnTo>
                    <a:pt x="3141" y="3617"/>
                  </a:lnTo>
                  <a:lnTo>
                    <a:pt x="3118" y="3636"/>
                  </a:lnTo>
                  <a:lnTo>
                    <a:pt x="3094" y="3655"/>
                  </a:lnTo>
                  <a:lnTo>
                    <a:pt x="3071" y="3672"/>
                  </a:lnTo>
                  <a:lnTo>
                    <a:pt x="3049" y="3688"/>
                  </a:lnTo>
                  <a:lnTo>
                    <a:pt x="3027" y="3703"/>
                  </a:lnTo>
                  <a:lnTo>
                    <a:pt x="3006" y="3718"/>
                  </a:lnTo>
                  <a:lnTo>
                    <a:pt x="2984" y="3731"/>
                  </a:lnTo>
                  <a:lnTo>
                    <a:pt x="2963" y="3743"/>
                  </a:lnTo>
                  <a:lnTo>
                    <a:pt x="2942" y="3754"/>
                  </a:lnTo>
                  <a:lnTo>
                    <a:pt x="2922" y="3764"/>
                  </a:lnTo>
                  <a:lnTo>
                    <a:pt x="2902" y="3773"/>
                  </a:lnTo>
                  <a:lnTo>
                    <a:pt x="2883" y="3781"/>
                  </a:lnTo>
                  <a:lnTo>
                    <a:pt x="2863" y="3788"/>
                  </a:lnTo>
                  <a:lnTo>
                    <a:pt x="2844" y="3794"/>
                  </a:lnTo>
                  <a:lnTo>
                    <a:pt x="2825" y="3799"/>
                  </a:lnTo>
                  <a:lnTo>
                    <a:pt x="2807" y="3804"/>
                  </a:lnTo>
                  <a:lnTo>
                    <a:pt x="2771" y="3810"/>
                  </a:lnTo>
                  <a:lnTo>
                    <a:pt x="2735" y="3815"/>
                  </a:lnTo>
                  <a:lnTo>
                    <a:pt x="2718" y="3816"/>
                  </a:lnTo>
                  <a:lnTo>
                    <a:pt x="2701" y="3817"/>
                  </a:lnTo>
                  <a:lnTo>
                    <a:pt x="2685" y="3818"/>
                  </a:lnTo>
                  <a:lnTo>
                    <a:pt x="2668" y="3818"/>
                  </a:lnTo>
                  <a:lnTo>
                    <a:pt x="2652" y="3817"/>
                  </a:lnTo>
                  <a:lnTo>
                    <a:pt x="2636" y="3816"/>
                  </a:lnTo>
                  <a:lnTo>
                    <a:pt x="2620" y="3814"/>
                  </a:lnTo>
                  <a:lnTo>
                    <a:pt x="2604" y="3812"/>
                  </a:lnTo>
                  <a:lnTo>
                    <a:pt x="2589" y="3809"/>
                  </a:lnTo>
                  <a:lnTo>
                    <a:pt x="2574" y="3806"/>
                  </a:lnTo>
                  <a:lnTo>
                    <a:pt x="2559" y="3803"/>
                  </a:lnTo>
                  <a:lnTo>
                    <a:pt x="2544" y="3799"/>
                  </a:lnTo>
                  <a:lnTo>
                    <a:pt x="2515" y="3789"/>
                  </a:lnTo>
                  <a:lnTo>
                    <a:pt x="2486" y="3778"/>
                  </a:lnTo>
                  <a:lnTo>
                    <a:pt x="2458" y="3767"/>
                  </a:lnTo>
                  <a:lnTo>
                    <a:pt x="2430" y="3754"/>
                  </a:lnTo>
                  <a:lnTo>
                    <a:pt x="2403" y="3740"/>
                  </a:lnTo>
                  <a:lnTo>
                    <a:pt x="2376" y="3726"/>
                  </a:lnTo>
                  <a:lnTo>
                    <a:pt x="2351" y="3710"/>
                  </a:lnTo>
                  <a:lnTo>
                    <a:pt x="2325" y="3693"/>
                  </a:lnTo>
                  <a:lnTo>
                    <a:pt x="2301" y="3676"/>
                  </a:lnTo>
                  <a:lnTo>
                    <a:pt x="2276" y="3660"/>
                  </a:lnTo>
                  <a:lnTo>
                    <a:pt x="2250" y="3644"/>
                  </a:lnTo>
                  <a:lnTo>
                    <a:pt x="2225" y="3629"/>
                  </a:lnTo>
                  <a:lnTo>
                    <a:pt x="2201" y="3615"/>
                  </a:lnTo>
                  <a:lnTo>
                    <a:pt x="2176" y="3601"/>
                  </a:lnTo>
                  <a:lnTo>
                    <a:pt x="2152" y="3588"/>
                  </a:lnTo>
                  <a:lnTo>
                    <a:pt x="2126" y="3576"/>
                  </a:lnTo>
                  <a:lnTo>
                    <a:pt x="2102" y="3565"/>
                  </a:lnTo>
                  <a:lnTo>
                    <a:pt x="2077" y="3555"/>
                  </a:lnTo>
                  <a:lnTo>
                    <a:pt x="2053" y="3546"/>
                  </a:lnTo>
                  <a:lnTo>
                    <a:pt x="2028" y="3539"/>
                  </a:lnTo>
                  <a:lnTo>
                    <a:pt x="2002" y="3532"/>
                  </a:lnTo>
                  <a:lnTo>
                    <a:pt x="1977" y="3528"/>
                  </a:lnTo>
                  <a:lnTo>
                    <a:pt x="1951" y="3525"/>
                  </a:lnTo>
                  <a:lnTo>
                    <a:pt x="1926" y="3524"/>
                  </a:lnTo>
                  <a:lnTo>
                    <a:pt x="1913" y="3524"/>
                  </a:lnTo>
                  <a:lnTo>
                    <a:pt x="1900" y="3525"/>
                  </a:lnTo>
                  <a:lnTo>
                    <a:pt x="1886" y="3527"/>
                  </a:lnTo>
                  <a:lnTo>
                    <a:pt x="1873" y="3530"/>
                  </a:lnTo>
                  <a:lnTo>
                    <a:pt x="1859" y="3533"/>
                  </a:lnTo>
                  <a:lnTo>
                    <a:pt x="1846" y="3537"/>
                  </a:lnTo>
                  <a:lnTo>
                    <a:pt x="1832" y="3543"/>
                  </a:lnTo>
                  <a:lnTo>
                    <a:pt x="1819" y="3549"/>
                  </a:lnTo>
                  <a:lnTo>
                    <a:pt x="1805" y="3556"/>
                  </a:lnTo>
                  <a:lnTo>
                    <a:pt x="1791" y="3563"/>
                  </a:lnTo>
                  <a:lnTo>
                    <a:pt x="1777" y="3572"/>
                  </a:lnTo>
                  <a:lnTo>
                    <a:pt x="1762" y="3581"/>
                  </a:lnTo>
                  <a:lnTo>
                    <a:pt x="1747" y="3591"/>
                  </a:lnTo>
                  <a:lnTo>
                    <a:pt x="1733" y="3601"/>
                  </a:lnTo>
                  <a:lnTo>
                    <a:pt x="1718" y="3613"/>
                  </a:lnTo>
                  <a:lnTo>
                    <a:pt x="1703" y="3625"/>
                  </a:lnTo>
                  <a:lnTo>
                    <a:pt x="1688" y="3639"/>
                  </a:lnTo>
                  <a:lnTo>
                    <a:pt x="1674" y="3653"/>
                  </a:lnTo>
                  <a:lnTo>
                    <a:pt x="1661" y="3667"/>
                  </a:lnTo>
                  <a:lnTo>
                    <a:pt x="1648" y="3681"/>
                  </a:lnTo>
                  <a:lnTo>
                    <a:pt x="1637" y="3696"/>
                  </a:lnTo>
                  <a:lnTo>
                    <a:pt x="1627" y="3712"/>
                  </a:lnTo>
                  <a:lnTo>
                    <a:pt x="1618" y="3727"/>
                  </a:lnTo>
                  <a:lnTo>
                    <a:pt x="1610" y="3742"/>
                  </a:lnTo>
                  <a:lnTo>
                    <a:pt x="1603" y="3758"/>
                  </a:lnTo>
                  <a:lnTo>
                    <a:pt x="1596" y="3774"/>
                  </a:lnTo>
                  <a:lnTo>
                    <a:pt x="1591" y="3790"/>
                  </a:lnTo>
                  <a:lnTo>
                    <a:pt x="1587" y="3806"/>
                  </a:lnTo>
                  <a:lnTo>
                    <a:pt x="1583" y="3823"/>
                  </a:lnTo>
                  <a:lnTo>
                    <a:pt x="1581" y="3840"/>
                  </a:lnTo>
                  <a:lnTo>
                    <a:pt x="1580" y="3857"/>
                  </a:lnTo>
                  <a:lnTo>
                    <a:pt x="1579" y="3875"/>
                  </a:lnTo>
                  <a:lnTo>
                    <a:pt x="1580" y="3893"/>
                  </a:lnTo>
                  <a:lnTo>
                    <a:pt x="1581" y="3911"/>
                  </a:lnTo>
                  <a:lnTo>
                    <a:pt x="1584" y="3928"/>
                  </a:lnTo>
                  <a:lnTo>
                    <a:pt x="1587" y="3946"/>
                  </a:lnTo>
                  <a:lnTo>
                    <a:pt x="1592" y="3963"/>
                  </a:lnTo>
                  <a:lnTo>
                    <a:pt x="1597" y="3981"/>
                  </a:lnTo>
                  <a:lnTo>
                    <a:pt x="1604" y="3998"/>
                  </a:lnTo>
                  <a:lnTo>
                    <a:pt x="1611" y="4016"/>
                  </a:lnTo>
                  <a:lnTo>
                    <a:pt x="1619" y="4034"/>
                  </a:lnTo>
                  <a:lnTo>
                    <a:pt x="1629" y="4053"/>
                  </a:lnTo>
                  <a:lnTo>
                    <a:pt x="1639" y="4071"/>
                  </a:lnTo>
                  <a:lnTo>
                    <a:pt x="1652" y="4088"/>
                  </a:lnTo>
                  <a:lnTo>
                    <a:pt x="1664" y="4106"/>
                  </a:lnTo>
                  <a:lnTo>
                    <a:pt x="1677" y="4124"/>
                  </a:lnTo>
                  <a:lnTo>
                    <a:pt x="1692" y="4142"/>
                  </a:lnTo>
                  <a:lnTo>
                    <a:pt x="1707" y="4160"/>
                  </a:lnTo>
                  <a:lnTo>
                    <a:pt x="1723" y="4178"/>
                  </a:lnTo>
                  <a:lnTo>
                    <a:pt x="1740" y="4195"/>
                  </a:lnTo>
                  <a:lnTo>
                    <a:pt x="1757" y="4212"/>
                  </a:lnTo>
                  <a:lnTo>
                    <a:pt x="1776" y="4230"/>
                  </a:lnTo>
                  <a:lnTo>
                    <a:pt x="1795" y="4246"/>
                  </a:lnTo>
                  <a:lnTo>
                    <a:pt x="1814" y="4262"/>
                  </a:lnTo>
                  <a:lnTo>
                    <a:pt x="1834" y="4277"/>
                  </a:lnTo>
                  <a:lnTo>
                    <a:pt x="1854" y="4293"/>
                  </a:lnTo>
                  <a:lnTo>
                    <a:pt x="1875" y="4307"/>
                  </a:lnTo>
                  <a:lnTo>
                    <a:pt x="1898" y="4322"/>
                  </a:lnTo>
                  <a:lnTo>
                    <a:pt x="1920" y="4336"/>
                  </a:lnTo>
                  <a:lnTo>
                    <a:pt x="1942" y="4349"/>
                  </a:lnTo>
                  <a:lnTo>
                    <a:pt x="1965" y="4363"/>
                  </a:lnTo>
                  <a:lnTo>
                    <a:pt x="1989" y="4375"/>
                  </a:lnTo>
                  <a:lnTo>
                    <a:pt x="2013" y="4389"/>
                  </a:lnTo>
                  <a:lnTo>
                    <a:pt x="2039" y="4401"/>
                  </a:lnTo>
                  <a:lnTo>
                    <a:pt x="2064" y="4413"/>
                  </a:lnTo>
                  <a:lnTo>
                    <a:pt x="2090" y="4424"/>
                  </a:lnTo>
                  <a:lnTo>
                    <a:pt x="2116" y="4434"/>
                  </a:lnTo>
                  <a:lnTo>
                    <a:pt x="2144" y="4444"/>
                  </a:lnTo>
                  <a:lnTo>
                    <a:pt x="2170" y="4454"/>
                  </a:lnTo>
                  <a:lnTo>
                    <a:pt x="2198" y="4462"/>
                  </a:lnTo>
                  <a:lnTo>
                    <a:pt x="2225" y="4471"/>
                  </a:lnTo>
                  <a:lnTo>
                    <a:pt x="2253" y="4478"/>
                  </a:lnTo>
                  <a:lnTo>
                    <a:pt x="2283" y="4485"/>
                  </a:lnTo>
                  <a:lnTo>
                    <a:pt x="2311" y="4491"/>
                  </a:lnTo>
                  <a:lnTo>
                    <a:pt x="2340" y="4497"/>
                  </a:lnTo>
                  <a:lnTo>
                    <a:pt x="2370" y="4502"/>
                  </a:lnTo>
                  <a:lnTo>
                    <a:pt x="2401" y="4506"/>
                  </a:lnTo>
                  <a:lnTo>
                    <a:pt x="2431" y="4510"/>
                  </a:lnTo>
                  <a:lnTo>
                    <a:pt x="2462" y="4513"/>
                  </a:lnTo>
                  <a:lnTo>
                    <a:pt x="2493" y="4516"/>
                  </a:lnTo>
                  <a:lnTo>
                    <a:pt x="2525" y="4517"/>
                  </a:lnTo>
                  <a:lnTo>
                    <a:pt x="2556" y="4518"/>
                  </a:lnTo>
                  <a:lnTo>
                    <a:pt x="2588" y="4518"/>
                  </a:lnTo>
                  <a:lnTo>
                    <a:pt x="2620" y="4517"/>
                  </a:lnTo>
                  <a:lnTo>
                    <a:pt x="2653" y="4515"/>
                  </a:lnTo>
                  <a:lnTo>
                    <a:pt x="2685" y="4513"/>
                  </a:lnTo>
                  <a:lnTo>
                    <a:pt x="2717" y="4509"/>
                  </a:lnTo>
                  <a:lnTo>
                    <a:pt x="2751" y="4504"/>
                  </a:lnTo>
                  <a:lnTo>
                    <a:pt x="2784" y="4499"/>
                  </a:lnTo>
                  <a:lnTo>
                    <a:pt x="2817" y="4492"/>
                  </a:lnTo>
                  <a:lnTo>
                    <a:pt x="2850" y="4485"/>
                  </a:lnTo>
                  <a:lnTo>
                    <a:pt x="2885" y="4477"/>
                  </a:lnTo>
                  <a:lnTo>
                    <a:pt x="2919" y="4467"/>
                  </a:lnTo>
                  <a:lnTo>
                    <a:pt x="2953" y="4457"/>
                  </a:lnTo>
                  <a:lnTo>
                    <a:pt x="2987" y="4446"/>
                  </a:lnTo>
                  <a:lnTo>
                    <a:pt x="3023" y="4434"/>
                  </a:lnTo>
                  <a:lnTo>
                    <a:pt x="3057" y="4420"/>
                  </a:lnTo>
                  <a:lnTo>
                    <a:pt x="3092" y="4406"/>
                  </a:lnTo>
                  <a:lnTo>
                    <a:pt x="3128" y="4390"/>
                  </a:lnTo>
                  <a:lnTo>
                    <a:pt x="3162" y="4372"/>
                  </a:lnTo>
                  <a:lnTo>
                    <a:pt x="3197" y="4353"/>
                  </a:lnTo>
                  <a:lnTo>
                    <a:pt x="3231" y="4333"/>
                  </a:lnTo>
                  <a:lnTo>
                    <a:pt x="3267" y="4312"/>
                  </a:lnTo>
                  <a:lnTo>
                    <a:pt x="3301" y="4290"/>
                  </a:lnTo>
                  <a:lnTo>
                    <a:pt x="3336" y="4266"/>
                  </a:lnTo>
                  <a:lnTo>
                    <a:pt x="3371" y="4241"/>
                  </a:lnTo>
                  <a:lnTo>
                    <a:pt x="3405" y="4213"/>
                  </a:lnTo>
                  <a:lnTo>
                    <a:pt x="3440" y="4185"/>
                  </a:lnTo>
                  <a:lnTo>
                    <a:pt x="3474" y="4156"/>
                  </a:lnTo>
                  <a:lnTo>
                    <a:pt x="3509" y="4126"/>
                  </a:lnTo>
                  <a:lnTo>
                    <a:pt x="3543" y="4094"/>
                  </a:lnTo>
                  <a:lnTo>
                    <a:pt x="3576" y="4060"/>
                  </a:lnTo>
                  <a:lnTo>
                    <a:pt x="3610" y="4092"/>
                  </a:lnTo>
                  <a:lnTo>
                    <a:pt x="3643" y="4123"/>
                  </a:lnTo>
                  <a:lnTo>
                    <a:pt x="3676" y="4154"/>
                  </a:lnTo>
                  <a:lnTo>
                    <a:pt x="3709" y="4185"/>
                  </a:lnTo>
                  <a:lnTo>
                    <a:pt x="3743" y="4215"/>
                  </a:lnTo>
                  <a:lnTo>
                    <a:pt x="3776" y="4246"/>
                  </a:lnTo>
                  <a:lnTo>
                    <a:pt x="3808" y="4276"/>
                  </a:lnTo>
                  <a:lnTo>
                    <a:pt x="3841" y="4306"/>
                  </a:lnTo>
                  <a:lnTo>
                    <a:pt x="3856" y="4317"/>
                  </a:lnTo>
                  <a:lnTo>
                    <a:pt x="3872" y="4326"/>
                  </a:lnTo>
                  <a:lnTo>
                    <a:pt x="3887" y="4335"/>
                  </a:lnTo>
                  <a:lnTo>
                    <a:pt x="3904" y="4341"/>
                  </a:lnTo>
                  <a:lnTo>
                    <a:pt x="3921" y="4346"/>
                  </a:lnTo>
                  <a:lnTo>
                    <a:pt x="3940" y="4349"/>
                  </a:lnTo>
                  <a:lnTo>
                    <a:pt x="3959" y="4350"/>
                  </a:lnTo>
                  <a:lnTo>
                    <a:pt x="3980" y="4350"/>
                  </a:lnTo>
                  <a:lnTo>
                    <a:pt x="3990" y="4349"/>
                  </a:lnTo>
                  <a:lnTo>
                    <a:pt x="3999" y="4348"/>
                  </a:lnTo>
                  <a:lnTo>
                    <a:pt x="4009" y="4346"/>
                  </a:lnTo>
                  <a:lnTo>
                    <a:pt x="4018" y="4344"/>
                  </a:lnTo>
                  <a:lnTo>
                    <a:pt x="4027" y="4341"/>
                  </a:lnTo>
                  <a:lnTo>
                    <a:pt x="4036" y="4338"/>
                  </a:lnTo>
                  <a:lnTo>
                    <a:pt x="4045" y="4334"/>
                  </a:lnTo>
                  <a:lnTo>
                    <a:pt x="4053" y="4330"/>
                  </a:lnTo>
                  <a:lnTo>
                    <a:pt x="4062" y="4325"/>
                  </a:lnTo>
                  <a:lnTo>
                    <a:pt x="4070" y="4320"/>
                  </a:lnTo>
                  <a:lnTo>
                    <a:pt x="4078" y="4315"/>
                  </a:lnTo>
                  <a:lnTo>
                    <a:pt x="4086" y="4308"/>
                  </a:lnTo>
                  <a:lnTo>
                    <a:pt x="4102" y="4295"/>
                  </a:lnTo>
                  <a:lnTo>
                    <a:pt x="4116" y="4279"/>
                  </a:lnTo>
                  <a:lnTo>
                    <a:pt x="4129" y="4262"/>
                  </a:lnTo>
                  <a:lnTo>
                    <a:pt x="4140" y="4245"/>
                  </a:lnTo>
                  <a:lnTo>
                    <a:pt x="4144" y="4236"/>
                  </a:lnTo>
                  <a:lnTo>
                    <a:pt x="4148" y="4227"/>
                  </a:lnTo>
                  <a:lnTo>
                    <a:pt x="4152" y="4218"/>
                  </a:lnTo>
                  <a:lnTo>
                    <a:pt x="4155" y="4207"/>
                  </a:lnTo>
                  <a:lnTo>
                    <a:pt x="4158" y="4198"/>
                  </a:lnTo>
                  <a:lnTo>
                    <a:pt x="4160" y="4189"/>
                  </a:lnTo>
                  <a:lnTo>
                    <a:pt x="4162" y="4180"/>
                  </a:lnTo>
                  <a:lnTo>
                    <a:pt x="4163" y="4170"/>
                  </a:lnTo>
                  <a:lnTo>
                    <a:pt x="4164" y="4161"/>
                  </a:lnTo>
                  <a:lnTo>
                    <a:pt x="4164" y="4151"/>
                  </a:lnTo>
                  <a:lnTo>
                    <a:pt x="4163" y="4141"/>
                  </a:lnTo>
                  <a:lnTo>
                    <a:pt x="4163" y="4131"/>
                  </a:lnTo>
                  <a:lnTo>
                    <a:pt x="4160" y="4112"/>
                  </a:lnTo>
                  <a:lnTo>
                    <a:pt x="4156" y="4094"/>
                  </a:lnTo>
                  <a:lnTo>
                    <a:pt x="4150" y="4078"/>
                  </a:lnTo>
                  <a:lnTo>
                    <a:pt x="4143" y="4062"/>
                  </a:lnTo>
                  <a:lnTo>
                    <a:pt x="4134" y="4046"/>
                  </a:lnTo>
                  <a:lnTo>
                    <a:pt x="4124" y="4032"/>
                  </a:lnTo>
                  <a:lnTo>
                    <a:pt x="4113" y="4020"/>
                  </a:lnTo>
                  <a:lnTo>
                    <a:pt x="4100" y="4009"/>
                  </a:lnTo>
                  <a:lnTo>
                    <a:pt x="4066" y="3982"/>
                  </a:lnTo>
                  <a:lnTo>
                    <a:pt x="4033" y="3955"/>
                  </a:lnTo>
                  <a:lnTo>
                    <a:pt x="4000" y="3928"/>
                  </a:lnTo>
                  <a:lnTo>
                    <a:pt x="3966" y="3900"/>
                  </a:lnTo>
                  <a:lnTo>
                    <a:pt x="3933" y="3871"/>
                  </a:lnTo>
                  <a:lnTo>
                    <a:pt x="3900" y="3843"/>
                  </a:lnTo>
                  <a:lnTo>
                    <a:pt x="3867" y="3814"/>
                  </a:lnTo>
                  <a:lnTo>
                    <a:pt x="3833" y="3785"/>
                  </a:lnTo>
                  <a:lnTo>
                    <a:pt x="3862" y="3751"/>
                  </a:lnTo>
                  <a:lnTo>
                    <a:pt x="3889" y="3716"/>
                  </a:lnTo>
                  <a:lnTo>
                    <a:pt x="3915" y="3680"/>
                  </a:lnTo>
                  <a:lnTo>
                    <a:pt x="3941" y="3645"/>
                  </a:lnTo>
                  <a:lnTo>
                    <a:pt x="3966" y="3609"/>
                  </a:lnTo>
                  <a:lnTo>
                    <a:pt x="3991" y="3574"/>
                  </a:lnTo>
                  <a:lnTo>
                    <a:pt x="4015" y="3537"/>
                  </a:lnTo>
                  <a:lnTo>
                    <a:pt x="4037" y="3502"/>
                  </a:lnTo>
                  <a:lnTo>
                    <a:pt x="4060" y="3466"/>
                  </a:lnTo>
                  <a:lnTo>
                    <a:pt x="4081" y="3430"/>
                  </a:lnTo>
                  <a:lnTo>
                    <a:pt x="4103" y="3394"/>
                  </a:lnTo>
                  <a:lnTo>
                    <a:pt x="4122" y="3357"/>
                  </a:lnTo>
                  <a:lnTo>
                    <a:pt x="4142" y="3321"/>
                  </a:lnTo>
                  <a:lnTo>
                    <a:pt x="4160" y="3285"/>
                  </a:lnTo>
                  <a:lnTo>
                    <a:pt x="4178" y="3250"/>
                  </a:lnTo>
                  <a:lnTo>
                    <a:pt x="4195" y="3214"/>
                  </a:lnTo>
                  <a:lnTo>
                    <a:pt x="4211" y="3177"/>
                  </a:lnTo>
                  <a:lnTo>
                    <a:pt x="4228" y="3141"/>
                  </a:lnTo>
                  <a:lnTo>
                    <a:pt x="4242" y="3105"/>
                  </a:lnTo>
                  <a:lnTo>
                    <a:pt x="4256" y="3070"/>
                  </a:lnTo>
                  <a:lnTo>
                    <a:pt x="4269" y="3034"/>
                  </a:lnTo>
                  <a:lnTo>
                    <a:pt x="4281" y="2998"/>
                  </a:lnTo>
                  <a:lnTo>
                    <a:pt x="4292" y="2963"/>
                  </a:lnTo>
                  <a:lnTo>
                    <a:pt x="4302" y="2929"/>
                  </a:lnTo>
                  <a:lnTo>
                    <a:pt x="4312" y="2895"/>
                  </a:lnTo>
                  <a:lnTo>
                    <a:pt x="4320" y="2859"/>
                  </a:lnTo>
                  <a:lnTo>
                    <a:pt x="4328" y="2826"/>
                  </a:lnTo>
                  <a:lnTo>
                    <a:pt x="4335" y="2792"/>
                  </a:lnTo>
                  <a:lnTo>
                    <a:pt x="4342" y="2759"/>
                  </a:lnTo>
                  <a:lnTo>
                    <a:pt x="4348" y="2726"/>
                  </a:lnTo>
                  <a:lnTo>
                    <a:pt x="4352" y="2693"/>
                  </a:lnTo>
                  <a:lnTo>
                    <a:pt x="4356" y="2660"/>
                  </a:lnTo>
                  <a:lnTo>
                    <a:pt x="4359" y="2627"/>
                  </a:lnTo>
                  <a:lnTo>
                    <a:pt x="4361" y="2596"/>
                  </a:lnTo>
                  <a:lnTo>
                    <a:pt x="4362" y="2564"/>
                  </a:lnTo>
                  <a:lnTo>
                    <a:pt x="4362" y="2533"/>
                  </a:lnTo>
                  <a:lnTo>
                    <a:pt x="4361" y="2501"/>
                  </a:lnTo>
                  <a:lnTo>
                    <a:pt x="4360" y="2471"/>
                  </a:lnTo>
                  <a:lnTo>
                    <a:pt x="4357" y="2441"/>
                  </a:lnTo>
                  <a:lnTo>
                    <a:pt x="4354" y="2412"/>
                  </a:lnTo>
                  <a:lnTo>
                    <a:pt x="4350" y="2382"/>
                  </a:lnTo>
                  <a:lnTo>
                    <a:pt x="4345" y="2354"/>
                  </a:lnTo>
                  <a:lnTo>
                    <a:pt x="4338" y="2324"/>
                  </a:lnTo>
                  <a:lnTo>
                    <a:pt x="4331" y="2296"/>
                  </a:lnTo>
                  <a:lnTo>
                    <a:pt x="4323" y="2268"/>
                  </a:lnTo>
                  <a:lnTo>
                    <a:pt x="4315" y="2241"/>
                  </a:lnTo>
                  <a:lnTo>
                    <a:pt x="4306" y="2214"/>
                  </a:lnTo>
                  <a:lnTo>
                    <a:pt x="4296" y="2187"/>
                  </a:lnTo>
                  <a:lnTo>
                    <a:pt x="4285" y="2159"/>
                  </a:lnTo>
                  <a:lnTo>
                    <a:pt x="4273" y="2133"/>
                  </a:lnTo>
                  <a:lnTo>
                    <a:pt x="4260" y="2107"/>
                  </a:lnTo>
                  <a:lnTo>
                    <a:pt x="4245" y="2082"/>
                  </a:lnTo>
                  <a:lnTo>
                    <a:pt x="4230" y="2057"/>
                  </a:lnTo>
                  <a:lnTo>
                    <a:pt x="4213" y="2032"/>
                  </a:lnTo>
                  <a:lnTo>
                    <a:pt x="4196" y="2007"/>
                  </a:lnTo>
                  <a:lnTo>
                    <a:pt x="4178" y="1983"/>
                  </a:lnTo>
                  <a:lnTo>
                    <a:pt x="4159" y="1960"/>
                  </a:lnTo>
                  <a:lnTo>
                    <a:pt x="4139" y="1936"/>
                  </a:lnTo>
                  <a:lnTo>
                    <a:pt x="4118" y="1913"/>
                  </a:lnTo>
                  <a:lnTo>
                    <a:pt x="4095" y="1890"/>
                  </a:lnTo>
                  <a:lnTo>
                    <a:pt x="4071" y="1867"/>
                  </a:lnTo>
                  <a:lnTo>
                    <a:pt x="4047" y="1845"/>
                  </a:lnTo>
                  <a:lnTo>
                    <a:pt x="4022" y="1821"/>
                  </a:lnTo>
                  <a:lnTo>
                    <a:pt x="3995" y="17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02"/>
            <p:cNvSpPr>
              <a:spLocks/>
            </p:cNvSpPr>
            <p:nvPr/>
          </p:nvSpPr>
          <p:spPr bwMode="auto">
            <a:xfrm>
              <a:off x="3022600" y="4629150"/>
              <a:ext cx="104775" cy="109538"/>
            </a:xfrm>
            <a:custGeom>
              <a:avLst/>
              <a:gdLst>
                <a:gd name="T0" fmla="*/ 1968 w 2440"/>
                <a:gd name="T1" fmla="*/ 101 h 2551"/>
                <a:gd name="T2" fmla="*/ 1793 w 2440"/>
                <a:gd name="T3" fmla="*/ 240 h 2551"/>
                <a:gd name="T4" fmla="*/ 1619 w 2440"/>
                <a:gd name="T5" fmla="*/ 382 h 2551"/>
                <a:gd name="T6" fmla="*/ 1449 w 2440"/>
                <a:gd name="T7" fmla="*/ 528 h 2551"/>
                <a:gd name="T8" fmla="*/ 1283 w 2440"/>
                <a:gd name="T9" fmla="*/ 680 h 2551"/>
                <a:gd name="T10" fmla="*/ 1120 w 2440"/>
                <a:gd name="T11" fmla="*/ 836 h 2551"/>
                <a:gd name="T12" fmla="*/ 969 w 2440"/>
                <a:gd name="T13" fmla="*/ 992 h 2551"/>
                <a:gd name="T14" fmla="*/ 824 w 2440"/>
                <a:gd name="T15" fmla="*/ 1150 h 2551"/>
                <a:gd name="T16" fmla="*/ 684 w 2440"/>
                <a:gd name="T17" fmla="*/ 1310 h 2551"/>
                <a:gd name="T18" fmla="*/ 551 w 2440"/>
                <a:gd name="T19" fmla="*/ 1472 h 2551"/>
                <a:gd name="T20" fmla="*/ 425 w 2440"/>
                <a:gd name="T21" fmla="*/ 1636 h 2551"/>
                <a:gd name="T22" fmla="*/ 40 w 2440"/>
                <a:gd name="T23" fmla="*/ 2162 h 2551"/>
                <a:gd name="T24" fmla="*/ 12 w 2440"/>
                <a:gd name="T25" fmla="*/ 2221 h 2551"/>
                <a:gd name="T26" fmla="*/ 0 w 2440"/>
                <a:gd name="T27" fmla="*/ 2282 h 2551"/>
                <a:gd name="T28" fmla="*/ 4 w 2440"/>
                <a:gd name="T29" fmla="*/ 2345 h 2551"/>
                <a:gd name="T30" fmla="*/ 23 w 2440"/>
                <a:gd name="T31" fmla="*/ 2406 h 2551"/>
                <a:gd name="T32" fmla="*/ 59 w 2440"/>
                <a:gd name="T33" fmla="*/ 2461 h 2551"/>
                <a:gd name="T34" fmla="*/ 93 w 2440"/>
                <a:gd name="T35" fmla="*/ 2494 h 2551"/>
                <a:gd name="T36" fmla="*/ 123 w 2440"/>
                <a:gd name="T37" fmla="*/ 2516 h 2551"/>
                <a:gd name="T38" fmla="*/ 156 w 2440"/>
                <a:gd name="T39" fmla="*/ 2532 h 2551"/>
                <a:gd name="T40" fmla="*/ 192 w 2440"/>
                <a:gd name="T41" fmla="*/ 2544 h 2551"/>
                <a:gd name="T42" fmla="*/ 228 w 2440"/>
                <a:gd name="T43" fmla="*/ 2550 h 2551"/>
                <a:gd name="T44" fmla="*/ 264 w 2440"/>
                <a:gd name="T45" fmla="*/ 2551 h 2551"/>
                <a:gd name="T46" fmla="*/ 301 w 2440"/>
                <a:gd name="T47" fmla="*/ 2547 h 2551"/>
                <a:gd name="T48" fmla="*/ 336 w 2440"/>
                <a:gd name="T49" fmla="*/ 2536 h 2551"/>
                <a:gd name="T50" fmla="*/ 370 w 2440"/>
                <a:gd name="T51" fmla="*/ 2522 h 2551"/>
                <a:gd name="T52" fmla="*/ 402 w 2440"/>
                <a:gd name="T53" fmla="*/ 2502 h 2551"/>
                <a:gd name="T54" fmla="*/ 432 w 2440"/>
                <a:gd name="T55" fmla="*/ 2477 h 2551"/>
                <a:gd name="T56" fmla="*/ 461 w 2440"/>
                <a:gd name="T57" fmla="*/ 2440 h 2551"/>
                <a:gd name="T58" fmla="*/ 829 w 2440"/>
                <a:gd name="T59" fmla="*/ 1936 h 2551"/>
                <a:gd name="T60" fmla="*/ 946 w 2440"/>
                <a:gd name="T61" fmla="*/ 1784 h 2551"/>
                <a:gd name="T62" fmla="*/ 1070 w 2440"/>
                <a:gd name="T63" fmla="*/ 1633 h 2551"/>
                <a:gd name="T64" fmla="*/ 1200 w 2440"/>
                <a:gd name="T65" fmla="*/ 1484 h 2551"/>
                <a:gd name="T66" fmla="*/ 1336 w 2440"/>
                <a:gd name="T67" fmla="*/ 1337 h 2551"/>
                <a:gd name="T68" fmla="*/ 1477 w 2440"/>
                <a:gd name="T69" fmla="*/ 1193 h 2551"/>
                <a:gd name="T70" fmla="*/ 1634 w 2440"/>
                <a:gd name="T71" fmla="*/ 1040 h 2551"/>
                <a:gd name="T72" fmla="*/ 1791 w 2440"/>
                <a:gd name="T73" fmla="*/ 898 h 2551"/>
                <a:gd name="T74" fmla="*/ 1948 w 2440"/>
                <a:gd name="T75" fmla="*/ 762 h 2551"/>
                <a:gd name="T76" fmla="*/ 2111 w 2440"/>
                <a:gd name="T77" fmla="*/ 629 h 2551"/>
                <a:gd name="T78" fmla="*/ 2282 w 2440"/>
                <a:gd name="T79" fmla="*/ 495 h 2551"/>
                <a:gd name="T80" fmla="*/ 2353 w 2440"/>
                <a:gd name="T81" fmla="*/ 440 h 2551"/>
                <a:gd name="T82" fmla="*/ 2383 w 2440"/>
                <a:gd name="T83" fmla="*/ 410 h 2551"/>
                <a:gd name="T84" fmla="*/ 2405 w 2440"/>
                <a:gd name="T85" fmla="*/ 379 h 2551"/>
                <a:gd name="T86" fmla="*/ 2421 w 2440"/>
                <a:gd name="T87" fmla="*/ 346 h 2551"/>
                <a:gd name="T88" fmla="*/ 2433 w 2440"/>
                <a:gd name="T89" fmla="*/ 311 h 2551"/>
                <a:gd name="T90" fmla="*/ 2439 w 2440"/>
                <a:gd name="T91" fmla="*/ 275 h 2551"/>
                <a:gd name="T92" fmla="*/ 2439 w 2440"/>
                <a:gd name="T93" fmla="*/ 239 h 2551"/>
                <a:gd name="T94" fmla="*/ 2435 w 2440"/>
                <a:gd name="T95" fmla="*/ 203 h 2551"/>
                <a:gd name="T96" fmla="*/ 2426 w 2440"/>
                <a:gd name="T97" fmla="*/ 168 h 2551"/>
                <a:gd name="T98" fmla="*/ 2411 w 2440"/>
                <a:gd name="T99" fmla="*/ 133 h 2551"/>
                <a:gd name="T100" fmla="*/ 2391 w 2440"/>
                <a:gd name="T101" fmla="*/ 101 h 2551"/>
                <a:gd name="T102" fmla="*/ 2365 w 2440"/>
                <a:gd name="T103" fmla="*/ 72 h 2551"/>
                <a:gd name="T104" fmla="*/ 2338 w 2440"/>
                <a:gd name="T105" fmla="*/ 49 h 2551"/>
                <a:gd name="T106" fmla="*/ 2309 w 2440"/>
                <a:gd name="T107" fmla="*/ 30 h 2551"/>
                <a:gd name="T108" fmla="*/ 2277 w 2440"/>
                <a:gd name="T109" fmla="*/ 16 h 2551"/>
                <a:gd name="T110" fmla="*/ 2244 w 2440"/>
                <a:gd name="T111" fmla="*/ 6 h 2551"/>
                <a:gd name="T112" fmla="*/ 2211 w 2440"/>
                <a:gd name="T113" fmla="*/ 1 h 2551"/>
                <a:gd name="T114" fmla="*/ 2154 w 2440"/>
                <a:gd name="T115" fmla="*/ 2 h 2551"/>
                <a:gd name="T116" fmla="*/ 2120 w 2440"/>
                <a:gd name="T117" fmla="*/ 9 h 2551"/>
                <a:gd name="T118" fmla="*/ 2088 w 2440"/>
                <a:gd name="T119" fmla="*/ 20 h 2551"/>
                <a:gd name="T120" fmla="*/ 2057 w 2440"/>
                <a:gd name="T121" fmla="*/ 36 h 2551"/>
                <a:gd name="T122" fmla="*/ 2029 w 2440"/>
                <a:gd name="T123" fmla="*/ 56 h 2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40" h="2551">
                  <a:moveTo>
                    <a:pt x="2029" y="56"/>
                  </a:moveTo>
                  <a:lnTo>
                    <a:pt x="2028" y="56"/>
                  </a:lnTo>
                  <a:lnTo>
                    <a:pt x="1968" y="101"/>
                  </a:lnTo>
                  <a:lnTo>
                    <a:pt x="1910" y="147"/>
                  </a:lnTo>
                  <a:lnTo>
                    <a:pt x="1851" y="193"/>
                  </a:lnTo>
                  <a:lnTo>
                    <a:pt x="1793" y="240"/>
                  </a:lnTo>
                  <a:lnTo>
                    <a:pt x="1734" y="286"/>
                  </a:lnTo>
                  <a:lnTo>
                    <a:pt x="1677" y="333"/>
                  </a:lnTo>
                  <a:lnTo>
                    <a:pt x="1619" y="382"/>
                  </a:lnTo>
                  <a:lnTo>
                    <a:pt x="1562" y="430"/>
                  </a:lnTo>
                  <a:lnTo>
                    <a:pt x="1505" y="478"/>
                  </a:lnTo>
                  <a:lnTo>
                    <a:pt x="1449" y="528"/>
                  </a:lnTo>
                  <a:lnTo>
                    <a:pt x="1394" y="578"/>
                  </a:lnTo>
                  <a:lnTo>
                    <a:pt x="1337" y="628"/>
                  </a:lnTo>
                  <a:lnTo>
                    <a:pt x="1283" y="680"/>
                  </a:lnTo>
                  <a:lnTo>
                    <a:pt x="1228" y="732"/>
                  </a:lnTo>
                  <a:lnTo>
                    <a:pt x="1174" y="784"/>
                  </a:lnTo>
                  <a:lnTo>
                    <a:pt x="1120" y="836"/>
                  </a:lnTo>
                  <a:lnTo>
                    <a:pt x="1069" y="889"/>
                  </a:lnTo>
                  <a:lnTo>
                    <a:pt x="1018" y="940"/>
                  </a:lnTo>
                  <a:lnTo>
                    <a:pt x="969" y="992"/>
                  </a:lnTo>
                  <a:lnTo>
                    <a:pt x="920" y="1045"/>
                  </a:lnTo>
                  <a:lnTo>
                    <a:pt x="871" y="1097"/>
                  </a:lnTo>
                  <a:lnTo>
                    <a:pt x="824" y="1150"/>
                  </a:lnTo>
                  <a:lnTo>
                    <a:pt x="776" y="1203"/>
                  </a:lnTo>
                  <a:lnTo>
                    <a:pt x="730" y="1257"/>
                  </a:lnTo>
                  <a:lnTo>
                    <a:pt x="684" y="1310"/>
                  </a:lnTo>
                  <a:lnTo>
                    <a:pt x="639" y="1364"/>
                  </a:lnTo>
                  <a:lnTo>
                    <a:pt x="594" y="1418"/>
                  </a:lnTo>
                  <a:lnTo>
                    <a:pt x="551" y="1472"/>
                  </a:lnTo>
                  <a:lnTo>
                    <a:pt x="508" y="1527"/>
                  </a:lnTo>
                  <a:lnTo>
                    <a:pt x="466" y="1582"/>
                  </a:lnTo>
                  <a:lnTo>
                    <a:pt x="425" y="1636"/>
                  </a:lnTo>
                  <a:lnTo>
                    <a:pt x="383" y="1692"/>
                  </a:lnTo>
                  <a:lnTo>
                    <a:pt x="39" y="2161"/>
                  </a:lnTo>
                  <a:lnTo>
                    <a:pt x="40" y="2162"/>
                  </a:lnTo>
                  <a:lnTo>
                    <a:pt x="29" y="2180"/>
                  </a:lnTo>
                  <a:lnTo>
                    <a:pt x="20" y="2201"/>
                  </a:lnTo>
                  <a:lnTo>
                    <a:pt x="12" y="2221"/>
                  </a:lnTo>
                  <a:lnTo>
                    <a:pt x="6" y="2241"/>
                  </a:lnTo>
                  <a:lnTo>
                    <a:pt x="2" y="2262"/>
                  </a:lnTo>
                  <a:lnTo>
                    <a:pt x="0" y="2282"/>
                  </a:lnTo>
                  <a:lnTo>
                    <a:pt x="0" y="2303"/>
                  </a:lnTo>
                  <a:lnTo>
                    <a:pt x="1" y="2324"/>
                  </a:lnTo>
                  <a:lnTo>
                    <a:pt x="4" y="2345"/>
                  </a:lnTo>
                  <a:lnTo>
                    <a:pt x="8" y="2365"/>
                  </a:lnTo>
                  <a:lnTo>
                    <a:pt x="15" y="2387"/>
                  </a:lnTo>
                  <a:lnTo>
                    <a:pt x="23" y="2406"/>
                  </a:lnTo>
                  <a:lnTo>
                    <a:pt x="33" y="2425"/>
                  </a:lnTo>
                  <a:lnTo>
                    <a:pt x="44" y="2443"/>
                  </a:lnTo>
                  <a:lnTo>
                    <a:pt x="59" y="2461"/>
                  </a:lnTo>
                  <a:lnTo>
                    <a:pt x="74" y="2477"/>
                  </a:lnTo>
                  <a:lnTo>
                    <a:pt x="83" y="2486"/>
                  </a:lnTo>
                  <a:lnTo>
                    <a:pt x="93" y="2494"/>
                  </a:lnTo>
                  <a:lnTo>
                    <a:pt x="103" y="2502"/>
                  </a:lnTo>
                  <a:lnTo>
                    <a:pt x="113" y="2509"/>
                  </a:lnTo>
                  <a:lnTo>
                    <a:pt x="123" y="2516"/>
                  </a:lnTo>
                  <a:lnTo>
                    <a:pt x="134" y="2522"/>
                  </a:lnTo>
                  <a:lnTo>
                    <a:pt x="145" y="2527"/>
                  </a:lnTo>
                  <a:lnTo>
                    <a:pt x="156" y="2532"/>
                  </a:lnTo>
                  <a:lnTo>
                    <a:pt x="168" y="2536"/>
                  </a:lnTo>
                  <a:lnTo>
                    <a:pt x="180" y="2541"/>
                  </a:lnTo>
                  <a:lnTo>
                    <a:pt x="192" y="2544"/>
                  </a:lnTo>
                  <a:lnTo>
                    <a:pt x="204" y="2547"/>
                  </a:lnTo>
                  <a:lnTo>
                    <a:pt x="216" y="2549"/>
                  </a:lnTo>
                  <a:lnTo>
                    <a:pt x="228" y="2550"/>
                  </a:lnTo>
                  <a:lnTo>
                    <a:pt x="240" y="2551"/>
                  </a:lnTo>
                  <a:lnTo>
                    <a:pt x="252" y="2551"/>
                  </a:lnTo>
                  <a:lnTo>
                    <a:pt x="264" y="2551"/>
                  </a:lnTo>
                  <a:lnTo>
                    <a:pt x="276" y="2550"/>
                  </a:lnTo>
                  <a:lnTo>
                    <a:pt x="288" y="2549"/>
                  </a:lnTo>
                  <a:lnTo>
                    <a:pt x="301" y="2547"/>
                  </a:lnTo>
                  <a:lnTo>
                    <a:pt x="313" y="2544"/>
                  </a:lnTo>
                  <a:lnTo>
                    <a:pt x="324" y="2541"/>
                  </a:lnTo>
                  <a:lnTo>
                    <a:pt x="336" y="2536"/>
                  </a:lnTo>
                  <a:lnTo>
                    <a:pt x="347" y="2532"/>
                  </a:lnTo>
                  <a:lnTo>
                    <a:pt x="359" y="2527"/>
                  </a:lnTo>
                  <a:lnTo>
                    <a:pt x="370" y="2522"/>
                  </a:lnTo>
                  <a:lnTo>
                    <a:pt x="381" y="2516"/>
                  </a:lnTo>
                  <a:lnTo>
                    <a:pt x="391" y="2509"/>
                  </a:lnTo>
                  <a:lnTo>
                    <a:pt x="402" y="2502"/>
                  </a:lnTo>
                  <a:lnTo>
                    <a:pt x="412" y="2494"/>
                  </a:lnTo>
                  <a:lnTo>
                    <a:pt x="422" y="2486"/>
                  </a:lnTo>
                  <a:lnTo>
                    <a:pt x="432" y="2477"/>
                  </a:lnTo>
                  <a:lnTo>
                    <a:pt x="442" y="2465"/>
                  </a:lnTo>
                  <a:lnTo>
                    <a:pt x="452" y="2453"/>
                  </a:lnTo>
                  <a:lnTo>
                    <a:pt x="461" y="2440"/>
                  </a:lnTo>
                  <a:lnTo>
                    <a:pt x="469" y="2427"/>
                  </a:lnTo>
                  <a:lnTo>
                    <a:pt x="791" y="1987"/>
                  </a:lnTo>
                  <a:lnTo>
                    <a:pt x="829" y="1936"/>
                  </a:lnTo>
                  <a:lnTo>
                    <a:pt x="867" y="1886"/>
                  </a:lnTo>
                  <a:lnTo>
                    <a:pt x="907" y="1834"/>
                  </a:lnTo>
                  <a:lnTo>
                    <a:pt x="946" y="1784"/>
                  </a:lnTo>
                  <a:lnTo>
                    <a:pt x="987" y="1734"/>
                  </a:lnTo>
                  <a:lnTo>
                    <a:pt x="1029" y="1683"/>
                  </a:lnTo>
                  <a:lnTo>
                    <a:pt x="1070" y="1633"/>
                  </a:lnTo>
                  <a:lnTo>
                    <a:pt x="1113" y="1583"/>
                  </a:lnTo>
                  <a:lnTo>
                    <a:pt x="1157" y="1534"/>
                  </a:lnTo>
                  <a:lnTo>
                    <a:pt x="1200" y="1484"/>
                  </a:lnTo>
                  <a:lnTo>
                    <a:pt x="1244" y="1435"/>
                  </a:lnTo>
                  <a:lnTo>
                    <a:pt x="1290" y="1386"/>
                  </a:lnTo>
                  <a:lnTo>
                    <a:pt x="1336" y="1337"/>
                  </a:lnTo>
                  <a:lnTo>
                    <a:pt x="1382" y="1288"/>
                  </a:lnTo>
                  <a:lnTo>
                    <a:pt x="1429" y="1241"/>
                  </a:lnTo>
                  <a:lnTo>
                    <a:pt x="1477" y="1193"/>
                  </a:lnTo>
                  <a:lnTo>
                    <a:pt x="1530" y="1140"/>
                  </a:lnTo>
                  <a:lnTo>
                    <a:pt x="1582" y="1090"/>
                  </a:lnTo>
                  <a:lnTo>
                    <a:pt x="1634" y="1040"/>
                  </a:lnTo>
                  <a:lnTo>
                    <a:pt x="1686" y="991"/>
                  </a:lnTo>
                  <a:lnTo>
                    <a:pt x="1738" y="944"/>
                  </a:lnTo>
                  <a:lnTo>
                    <a:pt x="1791" y="898"/>
                  </a:lnTo>
                  <a:lnTo>
                    <a:pt x="1842" y="852"/>
                  </a:lnTo>
                  <a:lnTo>
                    <a:pt x="1896" y="806"/>
                  </a:lnTo>
                  <a:lnTo>
                    <a:pt x="1948" y="762"/>
                  </a:lnTo>
                  <a:lnTo>
                    <a:pt x="2001" y="718"/>
                  </a:lnTo>
                  <a:lnTo>
                    <a:pt x="2056" y="673"/>
                  </a:lnTo>
                  <a:lnTo>
                    <a:pt x="2111" y="629"/>
                  </a:lnTo>
                  <a:lnTo>
                    <a:pt x="2167" y="585"/>
                  </a:lnTo>
                  <a:lnTo>
                    <a:pt x="2223" y="541"/>
                  </a:lnTo>
                  <a:lnTo>
                    <a:pt x="2282" y="495"/>
                  </a:lnTo>
                  <a:lnTo>
                    <a:pt x="2341" y="450"/>
                  </a:lnTo>
                  <a:lnTo>
                    <a:pt x="2340" y="449"/>
                  </a:lnTo>
                  <a:lnTo>
                    <a:pt x="2353" y="440"/>
                  </a:lnTo>
                  <a:lnTo>
                    <a:pt x="2365" y="429"/>
                  </a:lnTo>
                  <a:lnTo>
                    <a:pt x="2375" y="419"/>
                  </a:lnTo>
                  <a:lnTo>
                    <a:pt x="2383" y="410"/>
                  </a:lnTo>
                  <a:lnTo>
                    <a:pt x="2391" y="400"/>
                  </a:lnTo>
                  <a:lnTo>
                    <a:pt x="2398" y="390"/>
                  </a:lnTo>
                  <a:lnTo>
                    <a:pt x="2405" y="379"/>
                  </a:lnTo>
                  <a:lnTo>
                    <a:pt x="2411" y="368"/>
                  </a:lnTo>
                  <a:lnTo>
                    <a:pt x="2416" y="357"/>
                  </a:lnTo>
                  <a:lnTo>
                    <a:pt x="2421" y="346"/>
                  </a:lnTo>
                  <a:lnTo>
                    <a:pt x="2426" y="334"/>
                  </a:lnTo>
                  <a:lnTo>
                    <a:pt x="2429" y="322"/>
                  </a:lnTo>
                  <a:lnTo>
                    <a:pt x="2433" y="311"/>
                  </a:lnTo>
                  <a:lnTo>
                    <a:pt x="2435" y="299"/>
                  </a:lnTo>
                  <a:lnTo>
                    <a:pt x="2437" y="287"/>
                  </a:lnTo>
                  <a:lnTo>
                    <a:pt x="2439" y="275"/>
                  </a:lnTo>
                  <a:lnTo>
                    <a:pt x="2439" y="263"/>
                  </a:lnTo>
                  <a:lnTo>
                    <a:pt x="2440" y="251"/>
                  </a:lnTo>
                  <a:lnTo>
                    <a:pt x="2439" y="239"/>
                  </a:lnTo>
                  <a:lnTo>
                    <a:pt x="2439" y="227"/>
                  </a:lnTo>
                  <a:lnTo>
                    <a:pt x="2437" y="215"/>
                  </a:lnTo>
                  <a:lnTo>
                    <a:pt x="2435" y="203"/>
                  </a:lnTo>
                  <a:lnTo>
                    <a:pt x="2433" y="191"/>
                  </a:lnTo>
                  <a:lnTo>
                    <a:pt x="2429" y="179"/>
                  </a:lnTo>
                  <a:lnTo>
                    <a:pt x="2426" y="168"/>
                  </a:lnTo>
                  <a:lnTo>
                    <a:pt x="2421" y="155"/>
                  </a:lnTo>
                  <a:lnTo>
                    <a:pt x="2416" y="144"/>
                  </a:lnTo>
                  <a:lnTo>
                    <a:pt x="2411" y="133"/>
                  </a:lnTo>
                  <a:lnTo>
                    <a:pt x="2405" y="122"/>
                  </a:lnTo>
                  <a:lnTo>
                    <a:pt x="2398" y="112"/>
                  </a:lnTo>
                  <a:lnTo>
                    <a:pt x="2391" y="101"/>
                  </a:lnTo>
                  <a:lnTo>
                    <a:pt x="2383" y="91"/>
                  </a:lnTo>
                  <a:lnTo>
                    <a:pt x="2375" y="82"/>
                  </a:lnTo>
                  <a:lnTo>
                    <a:pt x="2365" y="72"/>
                  </a:lnTo>
                  <a:lnTo>
                    <a:pt x="2356" y="64"/>
                  </a:lnTo>
                  <a:lnTo>
                    <a:pt x="2347" y="56"/>
                  </a:lnTo>
                  <a:lnTo>
                    <a:pt x="2338" y="49"/>
                  </a:lnTo>
                  <a:lnTo>
                    <a:pt x="2329" y="42"/>
                  </a:lnTo>
                  <a:lnTo>
                    <a:pt x="2319" y="36"/>
                  </a:lnTo>
                  <a:lnTo>
                    <a:pt x="2309" y="30"/>
                  </a:lnTo>
                  <a:lnTo>
                    <a:pt x="2298" y="25"/>
                  </a:lnTo>
                  <a:lnTo>
                    <a:pt x="2288" y="20"/>
                  </a:lnTo>
                  <a:lnTo>
                    <a:pt x="2277" y="16"/>
                  </a:lnTo>
                  <a:lnTo>
                    <a:pt x="2267" y="12"/>
                  </a:lnTo>
                  <a:lnTo>
                    <a:pt x="2256" y="9"/>
                  </a:lnTo>
                  <a:lnTo>
                    <a:pt x="2244" y="6"/>
                  </a:lnTo>
                  <a:lnTo>
                    <a:pt x="2233" y="4"/>
                  </a:lnTo>
                  <a:lnTo>
                    <a:pt x="2222" y="2"/>
                  </a:lnTo>
                  <a:lnTo>
                    <a:pt x="2211" y="1"/>
                  </a:lnTo>
                  <a:lnTo>
                    <a:pt x="2199" y="0"/>
                  </a:lnTo>
                  <a:lnTo>
                    <a:pt x="2177" y="0"/>
                  </a:lnTo>
                  <a:lnTo>
                    <a:pt x="2154" y="2"/>
                  </a:lnTo>
                  <a:lnTo>
                    <a:pt x="2143" y="4"/>
                  </a:lnTo>
                  <a:lnTo>
                    <a:pt x="2132" y="6"/>
                  </a:lnTo>
                  <a:lnTo>
                    <a:pt x="2120" y="9"/>
                  </a:lnTo>
                  <a:lnTo>
                    <a:pt x="2109" y="12"/>
                  </a:lnTo>
                  <a:lnTo>
                    <a:pt x="2099" y="16"/>
                  </a:lnTo>
                  <a:lnTo>
                    <a:pt x="2088" y="20"/>
                  </a:lnTo>
                  <a:lnTo>
                    <a:pt x="2078" y="25"/>
                  </a:lnTo>
                  <a:lnTo>
                    <a:pt x="2067" y="30"/>
                  </a:lnTo>
                  <a:lnTo>
                    <a:pt x="2057" y="36"/>
                  </a:lnTo>
                  <a:lnTo>
                    <a:pt x="2048" y="42"/>
                  </a:lnTo>
                  <a:lnTo>
                    <a:pt x="2038" y="49"/>
                  </a:lnTo>
                  <a:lnTo>
                    <a:pt x="202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203"/>
            <p:cNvSpPr>
              <a:spLocks/>
            </p:cNvSpPr>
            <p:nvPr/>
          </p:nvSpPr>
          <p:spPr bwMode="auto">
            <a:xfrm>
              <a:off x="3146425" y="4259263"/>
              <a:ext cx="106363" cy="111125"/>
            </a:xfrm>
            <a:custGeom>
              <a:avLst/>
              <a:gdLst>
                <a:gd name="T0" fmla="*/ 830 w 2478"/>
                <a:gd name="T1" fmla="*/ 1534 h 2592"/>
                <a:gd name="T2" fmla="*/ 622 w 2478"/>
                <a:gd name="T3" fmla="*/ 1720 h 2592"/>
                <a:gd name="T4" fmla="*/ 408 w 2478"/>
                <a:gd name="T5" fmla="*/ 1899 h 2592"/>
                <a:gd name="T6" fmla="*/ 189 w 2478"/>
                <a:gd name="T7" fmla="*/ 2072 h 2592"/>
                <a:gd name="T8" fmla="*/ 89 w 2478"/>
                <a:gd name="T9" fmla="*/ 2144 h 2592"/>
                <a:gd name="T10" fmla="*/ 49 w 2478"/>
                <a:gd name="T11" fmla="*/ 2187 h 2592"/>
                <a:gd name="T12" fmla="*/ 24 w 2478"/>
                <a:gd name="T13" fmla="*/ 2230 h 2592"/>
                <a:gd name="T14" fmla="*/ 7 w 2478"/>
                <a:gd name="T15" fmla="*/ 2277 h 2592"/>
                <a:gd name="T16" fmla="*/ 1 w 2478"/>
                <a:gd name="T17" fmla="*/ 2325 h 2592"/>
                <a:gd name="T18" fmla="*/ 3 w 2478"/>
                <a:gd name="T19" fmla="*/ 2374 h 2592"/>
                <a:gd name="T20" fmla="*/ 14 w 2478"/>
                <a:gd name="T21" fmla="*/ 2421 h 2592"/>
                <a:gd name="T22" fmla="*/ 35 w 2478"/>
                <a:gd name="T23" fmla="*/ 2466 h 2592"/>
                <a:gd name="T24" fmla="*/ 65 w 2478"/>
                <a:gd name="T25" fmla="*/ 2508 h 2592"/>
                <a:gd name="T26" fmla="*/ 104 w 2478"/>
                <a:gd name="T27" fmla="*/ 2542 h 2592"/>
                <a:gd name="T28" fmla="*/ 145 w 2478"/>
                <a:gd name="T29" fmla="*/ 2567 h 2592"/>
                <a:gd name="T30" fmla="*/ 190 w 2478"/>
                <a:gd name="T31" fmla="*/ 2584 h 2592"/>
                <a:gd name="T32" fmla="*/ 238 w 2478"/>
                <a:gd name="T33" fmla="*/ 2591 h 2592"/>
                <a:gd name="T34" fmla="*/ 285 w 2478"/>
                <a:gd name="T35" fmla="*/ 2590 h 2592"/>
                <a:gd name="T36" fmla="*/ 333 w 2478"/>
                <a:gd name="T37" fmla="*/ 2579 h 2592"/>
                <a:gd name="T38" fmla="*/ 377 w 2478"/>
                <a:gd name="T39" fmla="*/ 2560 h 2592"/>
                <a:gd name="T40" fmla="*/ 418 w 2478"/>
                <a:gd name="T41" fmla="*/ 2533 h 2592"/>
                <a:gd name="T42" fmla="*/ 547 w 2478"/>
                <a:gd name="T43" fmla="*/ 2434 h 2592"/>
                <a:gd name="T44" fmla="*/ 780 w 2478"/>
                <a:gd name="T45" fmla="*/ 2246 h 2592"/>
                <a:gd name="T46" fmla="*/ 1007 w 2478"/>
                <a:gd name="T47" fmla="*/ 2052 h 2592"/>
                <a:gd name="T48" fmla="*/ 1228 w 2478"/>
                <a:gd name="T49" fmla="*/ 1849 h 2592"/>
                <a:gd name="T50" fmla="*/ 1438 w 2478"/>
                <a:gd name="T51" fmla="*/ 1640 h 2592"/>
                <a:gd name="T52" fmla="*/ 1632 w 2478"/>
                <a:gd name="T53" fmla="*/ 1431 h 2592"/>
                <a:gd name="T54" fmla="*/ 1817 w 2478"/>
                <a:gd name="T55" fmla="*/ 1217 h 2592"/>
                <a:gd name="T56" fmla="*/ 1990 w 2478"/>
                <a:gd name="T57" fmla="*/ 1000 h 2592"/>
                <a:gd name="T58" fmla="*/ 2417 w 2478"/>
                <a:gd name="T59" fmla="*/ 417 h 2592"/>
                <a:gd name="T60" fmla="*/ 2444 w 2478"/>
                <a:gd name="T61" fmla="*/ 378 h 2592"/>
                <a:gd name="T62" fmla="*/ 2464 w 2478"/>
                <a:gd name="T63" fmla="*/ 335 h 2592"/>
                <a:gd name="T64" fmla="*/ 2475 w 2478"/>
                <a:gd name="T65" fmla="*/ 289 h 2592"/>
                <a:gd name="T66" fmla="*/ 2478 w 2478"/>
                <a:gd name="T67" fmla="*/ 243 h 2592"/>
                <a:gd name="T68" fmla="*/ 2472 w 2478"/>
                <a:gd name="T69" fmla="*/ 198 h 2592"/>
                <a:gd name="T70" fmla="*/ 2458 w 2478"/>
                <a:gd name="T71" fmla="*/ 154 h 2592"/>
                <a:gd name="T72" fmla="*/ 2435 w 2478"/>
                <a:gd name="T73" fmla="*/ 111 h 2592"/>
                <a:gd name="T74" fmla="*/ 2403 w 2478"/>
                <a:gd name="T75" fmla="*/ 74 h 2592"/>
                <a:gd name="T76" fmla="*/ 2363 w 2478"/>
                <a:gd name="T77" fmla="*/ 41 h 2592"/>
                <a:gd name="T78" fmla="*/ 2320 w 2478"/>
                <a:gd name="T79" fmla="*/ 18 h 2592"/>
                <a:gd name="T80" fmla="*/ 2272 w 2478"/>
                <a:gd name="T81" fmla="*/ 4 h 2592"/>
                <a:gd name="T82" fmla="*/ 2224 w 2478"/>
                <a:gd name="T83" fmla="*/ 0 h 2592"/>
                <a:gd name="T84" fmla="*/ 2176 w 2478"/>
                <a:gd name="T85" fmla="*/ 4 h 2592"/>
                <a:gd name="T86" fmla="*/ 2128 w 2478"/>
                <a:gd name="T87" fmla="*/ 18 h 2592"/>
                <a:gd name="T88" fmla="*/ 2084 w 2478"/>
                <a:gd name="T89" fmla="*/ 41 h 2592"/>
                <a:gd name="T90" fmla="*/ 2044 w 2478"/>
                <a:gd name="T91" fmla="*/ 74 h 2592"/>
                <a:gd name="T92" fmla="*/ 2000 w 2478"/>
                <a:gd name="T93" fmla="*/ 136 h 2592"/>
                <a:gd name="T94" fmla="*/ 1549 w 2478"/>
                <a:gd name="T95" fmla="*/ 746 h 2592"/>
                <a:gd name="T96" fmla="*/ 1386 w 2478"/>
                <a:gd name="T97" fmla="*/ 948 h 2592"/>
                <a:gd name="T98" fmla="*/ 1212 w 2478"/>
                <a:gd name="T99" fmla="*/ 1146 h 2592"/>
                <a:gd name="T100" fmla="*/ 1027 w 2478"/>
                <a:gd name="T101" fmla="*/ 1341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78" h="2592">
                  <a:moveTo>
                    <a:pt x="980" y="1388"/>
                  </a:moveTo>
                  <a:lnTo>
                    <a:pt x="929" y="1437"/>
                  </a:lnTo>
                  <a:lnTo>
                    <a:pt x="880" y="1485"/>
                  </a:lnTo>
                  <a:lnTo>
                    <a:pt x="830" y="1534"/>
                  </a:lnTo>
                  <a:lnTo>
                    <a:pt x="778" y="1581"/>
                  </a:lnTo>
                  <a:lnTo>
                    <a:pt x="727" y="1627"/>
                  </a:lnTo>
                  <a:lnTo>
                    <a:pt x="674" y="1674"/>
                  </a:lnTo>
                  <a:lnTo>
                    <a:pt x="622" y="1720"/>
                  </a:lnTo>
                  <a:lnTo>
                    <a:pt x="569" y="1765"/>
                  </a:lnTo>
                  <a:lnTo>
                    <a:pt x="516" y="1810"/>
                  </a:lnTo>
                  <a:lnTo>
                    <a:pt x="463" y="1855"/>
                  </a:lnTo>
                  <a:lnTo>
                    <a:pt x="408" y="1899"/>
                  </a:lnTo>
                  <a:lnTo>
                    <a:pt x="354" y="1942"/>
                  </a:lnTo>
                  <a:lnTo>
                    <a:pt x="299" y="1985"/>
                  </a:lnTo>
                  <a:lnTo>
                    <a:pt x="245" y="2029"/>
                  </a:lnTo>
                  <a:lnTo>
                    <a:pt x="189" y="2072"/>
                  </a:lnTo>
                  <a:lnTo>
                    <a:pt x="134" y="2114"/>
                  </a:lnTo>
                  <a:lnTo>
                    <a:pt x="119" y="2123"/>
                  </a:lnTo>
                  <a:lnTo>
                    <a:pt x="103" y="2133"/>
                  </a:lnTo>
                  <a:lnTo>
                    <a:pt x="89" y="2144"/>
                  </a:lnTo>
                  <a:lnTo>
                    <a:pt x="74" y="2157"/>
                  </a:lnTo>
                  <a:lnTo>
                    <a:pt x="65" y="2166"/>
                  </a:lnTo>
                  <a:lnTo>
                    <a:pt x="57" y="2177"/>
                  </a:lnTo>
                  <a:lnTo>
                    <a:pt x="49" y="2187"/>
                  </a:lnTo>
                  <a:lnTo>
                    <a:pt x="42" y="2198"/>
                  </a:lnTo>
                  <a:lnTo>
                    <a:pt x="35" y="2208"/>
                  </a:lnTo>
                  <a:lnTo>
                    <a:pt x="29" y="2219"/>
                  </a:lnTo>
                  <a:lnTo>
                    <a:pt x="24" y="2230"/>
                  </a:lnTo>
                  <a:lnTo>
                    <a:pt x="19" y="2242"/>
                  </a:lnTo>
                  <a:lnTo>
                    <a:pt x="14" y="2253"/>
                  </a:lnTo>
                  <a:lnTo>
                    <a:pt x="11" y="2265"/>
                  </a:lnTo>
                  <a:lnTo>
                    <a:pt x="7" y="2277"/>
                  </a:lnTo>
                  <a:lnTo>
                    <a:pt x="5" y="2288"/>
                  </a:lnTo>
                  <a:lnTo>
                    <a:pt x="3" y="2300"/>
                  </a:lnTo>
                  <a:lnTo>
                    <a:pt x="1" y="2313"/>
                  </a:lnTo>
                  <a:lnTo>
                    <a:pt x="1" y="2325"/>
                  </a:lnTo>
                  <a:lnTo>
                    <a:pt x="0" y="2338"/>
                  </a:lnTo>
                  <a:lnTo>
                    <a:pt x="1" y="2350"/>
                  </a:lnTo>
                  <a:lnTo>
                    <a:pt x="1" y="2362"/>
                  </a:lnTo>
                  <a:lnTo>
                    <a:pt x="3" y="2374"/>
                  </a:lnTo>
                  <a:lnTo>
                    <a:pt x="5" y="2386"/>
                  </a:lnTo>
                  <a:lnTo>
                    <a:pt x="7" y="2398"/>
                  </a:lnTo>
                  <a:lnTo>
                    <a:pt x="11" y="2410"/>
                  </a:lnTo>
                  <a:lnTo>
                    <a:pt x="14" y="2421"/>
                  </a:lnTo>
                  <a:lnTo>
                    <a:pt x="19" y="2433"/>
                  </a:lnTo>
                  <a:lnTo>
                    <a:pt x="24" y="2444"/>
                  </a:lnTo>
                  <a:lnTo>
                    <a:pt x="29" y="2455"/>
                  </a:lnTo>
                  <a:lnTo>
                    <a:pt x="35" y="2466"/>
                  </a:lnTo>
                  <a:lnTo>
                    <a:pt x="42" y="2477"/>
                  </a:lnTo>
                  <a:lnTo>
                    <a:pt x="49" y="2487"/>
                  </a:lnTo>
                  <a:lnTo>
                    <a:pt x="57" y="2497"/>
                  </a:lnTo>
                  <a:lnTo>
                    <a:pt x="65" y="2508"/>
                  </a:lnTo>
                  <a:lnTo>
                    <a:pt x="74" y="2517"/>
                  </a:lnTo>
                  <a:lnTo>
                    <a:pt x="83" y="2526"/>
                  </a:lnTo>
                  <a:lnTo>
                    <a:pt x="94" y="2534"/>
                  </a:lnTo>
                  <a:lnTo>
                    <a:pt x="104" y="2542"/>
                  </a:lnTo>
                  <a:lnTo>
                    <a:pt x="114" y="2549"/>
                  </a:lnTo>
                  <a:lnTo>
                    <a:pt x="124" y="2556"/>
                  </a:lnTo>
                  <a:lnTo>
                    <a:pt x="135" y="2562"/>
                  </a:lnTo>
                  <a:lnTo>
                    <a:pt x="145" y="2567"/>
                  </a:lnTo>
                  <a:lnTo>
                    <a:pt x="156" y="2572"/>
                  </a:lnTo>
                  <a:lnTo>
                    <a:pt x="168" y="2577"/>
                  </a:lnTo>
                  <a:lnTo>
                    <a:pt x="179" y="2580"/>
                  </a:lnTo>
                  <a:lnTo>
                    <a:pt x="190" y="2584"/>
                  </a:lnTo>
                  <a:lnTo>
                    <a:pt x="202" y="2586"/>
                  </a:lnTo>
                  <a:lnTo>
                    <a:pt x="215" y="2588"/>
                  </a:lnTo>
                  <a:lnTo>
                    <a:pt x="226" y="2590"/>
                  </a:lnTo>
                  <a:lnTo>
                    <a:pt x="238" y="2591"/>
                  </a:lnTo>
                  <a:lnTo>
                    <a:pt x="250" y="2592"/>
                  </a:lnTo>
                  <a:lnTo>
                    <a:pt x="262" y="2591"/>
                  </a:lnTo>
                  <a:lnTo>
                    <a:pt x="274" y="2591"/>
                  </a:lnTo>
                  <a:lnTo>
                    <a:pt x="285" y="2590"/>
                  </a:lnTo>
                  <a:lnTo>
                    <a:pt x="297" y="2588"/>
                  </a:lnTo>
                  <a:lnTo>
                    <a:pt x="309" y="2586"/>
                  </a:lnTo>
                  <a:lnTo>
                    <a:pt x="320" y="2583"/>
                  </a:lnTo>
                  <a:lnTo>
                    <a:pt x="333" y="2579"/>
                  </a:lnTo>
                  <a:lnTo>
                    <a:pt x="344" y="2576"/>
                  </a:lnTo>
                  <a:lnTo>
                    <a:pt x="355" y="2571"/>
                  </a:lnTo>
                  <a:lnTo>
                    <a:pt x="366" y="2566"/>
                  </a:lnTo>
                  <a:lnTo>
                    <a:pt x="377" y="2560"/>
                  </a:lnTo>
                  <a:lnTo>
                    <a:pt x="388" y="2554"/>
                  </a:lnTo>
                  <a:lnTo>
                    <a:pt x="398" y="2548"/>
                  </a:lnTo>
                  <a:lnTo>
                    <a:pt x="408" y="2540"/>
                  </a:lnTo>
                  <a:lnTo>
                    <a:pt x="418" y="2533"/>
                  </a:lnTo>
                  <a:lnTo>
                    <a:pt x="427" y="2524"/>
                  </a:lnTo>
                  <a:lnTo>
                    <a:pt x="429" y="2525"/>
                  </a:lnTo>
                  <a:lnTo>
                    <a:pt x="488" y="2479"/>
                  </a:lnTo>
                  <a:lnTo>
                    <a:pt x="547" y="2434"/>
                  </a:lnTo>
                  <a:lnTo>
                    <a:pt x="606" y="2388"/>
                  </a:lnTo>
                  <a:lnTo>
                    <a:pt x="664" y="2341"/>
                  </a:lnTo>
                  <a:lnTo>
                    <a:pt x="722" y="2293"/>
                  </a:lnTo>
                  <a:lnTo>
                    <a:pt x="780" y="2246"/>
                  </a:lnTo>
                  <a:lnTo>
                    <a:pt x="837" y="2199"/>
                  </a:lnTo>
                  <a:lnTo>
                    <a:pt x="894" y="2150"/>
                  </a:lnTo>
                  <a:lnTo>
                    <a:pt x="951" y="2101"/>
                  </a:lnTo>
                  <a:lnTo>
                    <a:pt x="1007" y="2052"/>
                  </a:lnTo>
                  <a:lnTo>
                    <a:pt x="1063" y="2003"/>
                  </a:lnTo>
                  <a:lnTo>
                    <a:pt x="1119" y="1951"/>
                  </a:lnTo>
                  <a:lnTo>
                    <a:pt x="1173" y="1901"/>
                  </a:lnTo>
                  <a:lnTo>
                    <a:pt x="1228" y="1849"/>
                  </a:lnTo>
                  <a:lnTo>
                    <a:pt x="1282" y="1796"/>
                  </a:lnTo>
                  <a:lnTo>
                    <a:pt x="1336" y="1744"/>
                  </a:lnTo>
                  <a:lnTo>
                    <a:pt x="1387" y="1693"/>
                  </a:lnTo>
                  <a:lnTo>
                    <a:pt x="1438" y="1640"/>
                  </a:lnTo>
                  <a:lnTo>
                    <a:pt x="1487" y="1589"/>
                  </a:lnTo>
                  <a:lnTo>
                    <a:pt x="1536" y="1537"/>
                  </a:lnTo>
                  <a:lnTo>
                    <a:pt x="1585" y="1483"/>
                  </a:lnTo>
                  <a:lnTo>
                    <a:pt x="1632" y="1431"/>
                  </a:lnTo>
                  <a:lnTo>
                    <a:pt x="1680" y="1378"/>
                  </a:lnTo>
                  <a:lnTo>
                    <a:pt x="1726" y="1325"/>
                  </a:lnTo>
                  <a:lnTo>
                    <a:pt x="1772" y="1271"/>
                  </a:lnTo>
                  <a:lnTo>
                    <a:pt x="1817" y="1217"/>
                  </a:lnTo>
                  <a:lnTo>
                    <a:pt x="1861" y="1164"/>
                  </a:lnTo>
                  <a:lnTo>
                    <a:pt x="1905" y="1109"/>
                  </a:lnTo>
                  <a:lnTo>
                    <a:pt x="1948" y="1055"/>
                  </a:lnTo>
                  <a:lnTo>
                    <a:pt x="1990" y="1000"/>
                  </a:lnTo>
                  <a:lnTo>
                    <a:pt x="2031" y="945"/>
                  </a:lnTo>
                  <a:lnTo>
                    <a:pt x="2073" y="890"/>
                  </a:lnTo>
                  <a:lnTo>
                    <a:pt x="2418" y="418"/>
                  </a:lnTo>
                  <a:lnTo>
                    <a:pt x="2417" y="417"/>
                  </a:lnTo>
                  <a:lnTo>
                    <a:pt x="2424" y="408"/>
                  </a:lnTo>
                  <a:lnTo>
                    <a:pt x="2432" y="398"/>
                  </a:lnTo>
                  <a:lnTo>
                    <a:pt x="2438" y="388"/>
                  </a:lnTo>
                  <a:lnTo>
                    <a:pt x="2444" y="378"/>
                  </a:lnTo>
                  <a:lnTo>
                    <a:pt x="2450" y="367"/>
                  </a:lnTo>
                  <a:lnTo>
                    <a:pt x="2455" y="357"/>
                  </a:lnTo>
                  <a:lnTo>
                    <a:pt x="2460" y="346"/>
                  </a:lnTo>
                  <a:lnTo>
                    <a:pt x="2464" y="335"/>
                  </a:lnTo>
                  <a:lnTo>
                    <a:pt x="2467" y="324"/>
                  </a:lnTo>
                  <a:lnTo>
                    <a:pt x="2470" y="313"/>
                  </a:lnTo>
                  <a:lnTo>
                    <a:pt x="2473" y="301"/>
                  </a:lnTo>
                  <a:lnTo>
                    <a:pt x="2475" y="289"/>
                  </a:lnTo>
                  <a:lnTo>
                    <a:pt x="2476" y="278"/>
                  </a:lnTo>
                  <a:lnTo>
                    <a:pt x="2477" y="266"/>
                  </a:lnTo>
                  <a:lnTo>
                    <a:pt x="2478" y="255"/>
                  </a:lnTo>
                  <a:lnTo>
                    <a:pt x="2478" y="243"/>
                  </a:lnTo>
                  <a:lnTo>
                    <a:pt x="2477" y="232"/>
                  </a:lnTo>
                  <a:lnTo>
                    <a:pt x="2476" y="220"/>
                  </a:lnTo>
                  <a:lnTo>
                    <a:pt x="2474" y="209"/>
                  </a:lnTo>
                  <a:lnTo>
                    <a:pt x="2472" y="198"/>
                  </a:lnTo>
                  <a:lnTo>
                    <a:pt x="2469" y="186"/>
                  </a:lnTo>
                  <a:lnTo>
                    <a:pt x="2466" y="175"/>
                  </a:lnTo>
                  <a:lnTo>
                    <a:pt x="2462" y="164"/>
                  </a:lnTo>
                  <a:lnTo>
                    <a:pt x="2458" y="154"/>
                  </a:lnTo>
                  <a:lnTo>
                    <a:pt x="2453" y="143"/>
                  </a:lnTo>
                  <a:lnTo>
                    <a:pt x="2447" y="132"/>
                  </a:lnTo>
                  <a:lnTo>
                    <a:pt x="2441" y="121"/>
                  </a:lnTo>
                  <a:lnTo>
                    <a:pt x="2435" y="111"/>
                  </a:lnTo>
                  <a:lnTo>
                    <a:pt x="2428" y="101"/>
                  </a:lnTo>
                  <a:lnTo>
                    <a:pt x="2420" y="92"/>
                  </a:lnTo>
                  <a:lnTo>
                    <a:pt x="2412" y="83"/>
                  </a:lnTo>
                  <a:lnTo>
                    <a:pt x="2403" y="74"/>
                  </a:lnTo>
                  <a:lnTo>
                    <a:pt x="2393" y="65"/>
                  </a:lnTo>
                  <a:lnTo>
                    <a:pt x="2384" y="56"/>
                  </a:lnTo>
                  <a:lnTo>
                    <a:pt x="2374" y="49"/>
                  </a:lnTo>
                  <a:lnTo>
                    <a:pt x="2363" y="41"/>
                  </a:lnTo>
                  <a:lnTo>
                    <a:pt x="2353" y="35"/>
                  </a:lnTo>
                  <a:lnTo>
                    <a:pt x="2342" y="29"/>
                  </a:lnTo>
                  <a:lnTo>
                    <a:pt x="2331" y="23"/>
                  </a:lnTo>
                  <a:lnTo>
                    <a:pt x="2320" y="18"/>
                  </a:lnTo>
                  <a:lnTo>
                    <a:pt x="2308" y="14"/>
                  </a:lnTo>
                  <a:lnTo>
                    <a:pt x="2297" y="10"/>
                  </a:lnTo>
                  <a:lnTo>
                    <a:pt x="2284" y="7"/>
                  </a:lnTo>
                  <a:lnTo>
                    <a:pt x="2272" y="4"/>
                  </a:lnTo>
                  <a:lnTo>
                    <a:pt x="2260" y="2"/>
                  </a:lnTo>
                  <a:lnTo>
                    <a:pt x="2248" y="1"/>
                  </a:lnTo>
                  <a:lnTo>
                    <a:pt x="2236" y="0"/>
                  </a:lnTo>
                  <a:lnTo>
                    <a:pt x="2224" y="0"/>
                  </a:lnTo>
                  <a:lnTo>
                    <a:pt x="2212" y="0"/>
                  </a:lnTo>
                  <a:lnTo>
                    <a:pt x="2200" y="1"/>
                  </a:lnTo>
                  <a:lnTo>
                    <a:pt x="2188" y="2"/>
                  </a:lnTo>
                  <a:lnTo>
                    <a:pt x="2176" y="4"/>
                  </a:lnTo>
                  <a:lnTo>
                    <a:pt x="2163" y="7"/>
                  </a:lnTo>
                  <a:lnTo>
                    <a:pt x="2151" y="10"/>
                  </a:lnTo>
                  <a:lnTo>
                    <a:pt x="2139" y="14"/>
                  </a:lnTo>
                  <a:lnTo>
                    <a:pt x="2128" y="18"/>
                  </a:lnTo>
                  <a:lnTo>
                    <a:pt x="2117" y="23"/>
                  </a:lnTo>
                  <a:lnTo>
                    <a:pt x="2105" y="29"/>
                  </a:lnTo>
                  <a:lnTo>
                    <a:pt x="2095" y="35"/>
                  </a:lnTo>
                  <a:lnTo>
                    <a:pt x="2084" y="41"/>
                  </a:lnTo>
                  <a:lnTo>
                    <a:pt x="2074" y="49"/>
                  </a:lnTo>
                  <a:lnTo>
                    <a:pt x="2063" y="56"/>
                  </a:lnTo>
                  <a:lnTo>
                    <a:pt x="2054" y="65"/>
                  </a:lnTo>
                  <a:lnTo>
                    <a:pt x="2044" y="74"/>
                  </a:lnTo>
                  <a:lnTo>
                    <a:pt x="2031" y="88"/>
                  </a:lnTo>
                  <a:lnTo>
                    <a:pt x="2019" y="103"/>
                  </a:lnTo>
                  <a:lnTo>
                    <a:pt x="2009" y="119"/>
                  </a:lnTo>
                  <a:lnTo>
                    <a:pt x="2000" y="136"/>
                  </a:lnTo>
                  <a:lnTo>
                    <a:pt x="1664" y="593"/>
                  </a:lnTo>
                  <a:lnTo>
                    <a:pt x="1627" y="645"/>
                  </a:lnTo>
                  <a:lnTo>
                    <a:pt x="1589" y="696"/>
                  </a:lnTo>
                  <a:lnTo>
                    <a:pt x="1549" y="746"/>
                  </a:lnTo>
                  <a:lnTo>
                    <a:pt x="1509" y="797"/>
                  </a:lnTo>
                  <a:lnTo>
                    <a:pt x="1469" y="848"/>
                  </a:lnTo>
                  <a:lnTo>
                    <a:pt x="1427" y="898"/>
                  </a:lnTo>
                  <a:lnTo>
                    <a:pt x="1386" y="948"/>
                  </a:lnTo>
                  <a:lnTo>
                    <a:pt x="1343" y="998"/>
                  </a:lnTo>
                  <a:lnTo>
                    <a:pt x="1299" y="1048"/>
                  </a:lnTo>
                  <a:lnTo>
                    <a:pt x="1256" y="1097"/>
                  </a:lnTo>
                  <a:lnTo>
                    <a:pt x="1212" y="1146"/>
                  </a:lnTo>
                  <a:lnTo>
                    <a:pt x="1166" y="1195"/>
                  </a:lnTo>
                  <a:lnTo>
                    <a:pt x="1120" y="1244"/>
                  </a:lnTo>
                  <a:lnTo>
                    <a:pt x="1074" y="1292"/>
                  </a:lnTo>
                  <a:lnTo>
                    <a:pt x="1027" y="1341"/>
                  </a:lnTo>
                  <a:lnTo>
                    <a:pt x="980" y="13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9" name="MH_Text_1"/>
          <p:cNvSpPr/>
          <p:nvPr>
            <p:custDataLst>
              <p:tags r:id="rId3"/>
            </p:custDataLst>
          </p:nvPr>
        </p:nvSpPr>
        <p:spPr>
          <a:xfrm>
            <a:off x="3432376" y="1994834"/>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bg1">
                    <a:lumMod val="50000"/>
                  </a:schemeClr>
                </a:solidFill>
                <a:cs typeface="+mn-ea"/>
                <a:sym typeface="+mn-lt"/>
              </a:rPr>
              <a:t>点击输入小标题</a:t>
            </a:r>
            <a:endParaRPr lang="en-US" altLang="zh-CN" sz="1900" b="1" dirty="0">
              <a:solidFill>
                <a:schemeClr val="bg1">
                  <a:lumMod val="50000"/>
                </a:schemeClr>
              </a:solidFill>
              <a:cs typeface="+mn-ea"/>
              <a:sym typeface="+mn-lt"/>
            </a:endParaRPr>
          </a:p>
        </p:txBody>
      </p:sp>
      <p:sp>
        <p:nvSpPr>
          <p:cNvPr id="50" name="MH_Text_1"/>
          <p:cNvSpPr/>
          <p:nvPr>
            <p:custDataLst>
              <p:tags r:id="rId4"/>
            </p:custDataLst>
          </p:nvPr>
        </p:nvSpPr>
        <p:spPr>
          <a:xfrm>
            <a:off x="3306029" y="2454719"/>
            <a:ext cx="3018727"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schemeClr val="bg1">
                    <a:lumMod val="50000"/>
                  </a:schemeClr>
                </a:solidFill>
                <a:latin typeface="时尚中黑简体"/>
              </a:rPr>
              <a:t>单击此处添加文字阐述，添加简短问题说明文字，具体说明文字在此处添加此处单击此处添加文字阐述</a:t>
            </a:r>
            <a:endParaRPr lang="en-US" altLang="zh-CN" sz="1600" dirty="0">
              <a:solidFill>
                <a:schemeClr val="bg1">
                  <a:lumMod val="50000"/>
                </a:schemeClr>
              </a:solidFill>
              <a:cs typeface="+mn-ea"/>
              <a:sym typeface="+mn-lt"/>
            </a:endParaRPr>
          </a:p>
        </p:txBody>
      </p:sp>
      <p:sp>
        <p:nvSpPr>
          <p:cNvPr id="51" name="Oval 5"/>
          <p:cNvSpPr>
            <a:spLocks noChangeArrowheads="1"/>
          </p:cNvSpPr>
          <p:nvPr/>
        </p:nvSpPr>
        <p:spPr bwMode="auto">
          <a:xfrm>
            <a:off x="6742484" y="1844824"/>
            <a:ext cx="1604767" cy="1604767"/>
          </a:xfrm>
          <a:prstGeom prst="ellipse">
            <a:avLst/>
          </a:prstGeom>
          <a:solidFill>
            <a:srgbClr val="FF0000"/>
          </a:solid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2" name="Group 112"/>
          <p:cNvGrpSpPr/>
          <p:nvPr/>
        </p:nvGrpSpPr>
        <p:grpSpPr>
          <a:xfrm>
            <a:off x="6559409" y="1661748"/>
            <a:ext cx="1969750" cy="1969750"/>
            <a:chOff x="6546413" y="2257147"/>
            <a:chExt cx="1868076" cy="1868076"/>
          </a:xfrm>
          <a:solidFill>
            <a:srgbClr val="FF0000"/>
          </a:solidFill>
        </p:grpSpPr>
        <p:sp>
          <p:nvSpPr>
            <p:cNvPr id="53" name="Freeform 6"/>
            <p:cNvSpPr>
              <a:spLocks/>
            </p:cNvSpPr>
            <p:nvPr/>
          </p:nvSpPr>
          <p:spPr bwMode="auto">
            <a:xfrm>
              <a:off x="7922196"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7"/>
            <p:cNvSpPr>
              <a:spLocks/>
            </p:cNvSpPr>
            <p:nvPr/>
          </p:nvSpPr>
          <p:spPr bwMode="auto">
            <a:xfrm>
              <a:off x="7502428"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8"/>
            <p:cNvSpPr>
              <a:spLocks/>
            </p:cNvSpPr>
            <p:nvPr/>
          </p:nvSpPr>
          <p:spPr bwMode="auto">
            <a:xfrm>
              <a:off x="8223286"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9"/>
            <p:cNvSpPr>
              <a:spLocks/>
            </p:cNvSpPr>
            <p:nvPr/>
          </p:nvSpPr>
          <p:spPr bwMode="auto">
            <a:xfrm>
              <a:off x="8223286"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0"/>
            <p:cNvSpPr>
              <a:spLocks/>
            </p:cNvSpPr>
            <p:nvPr/>
          </p:nvSpPr>
          <p:spPr bwMode="auto">
            <a:xfrm>
              <a:off x="7922196"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1"/>
            <p:cNvSpPr>
              <a:spLocks/>
            </p:cNvSpPr>
            <p:nvPr/>
          </p:nvSpPr>
          <p:spPr bwMode="auto">
            <a:xfrm>
              <a:off x="7502428"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25400" cap="flat" cmpd="sng" algn="ctr">
              <a:noFill/>
              <a:prstDash val="solid"/>
            </a:ln>
            <a:effectLst/>
            <a:ex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2"/>
            <p:cNvSpPr>
              <a:spLocks/>
            </p:cNvSpPr>
            <p:nvPr/>
          </p:nvSpPr>
          <p:spPr bwMode="auto">
            <a:xfrm>
              <a:off x="7033212"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3"/>
            <p:cNvSpPr>
              <a:spLocks/>
            </p:cNvSpPr>
            <p:nvPr/>
          </p:nvSpPr>
          <p:spPr bwMode="auto">
            <a:xfrm>
              <a:off x="6683771"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4"/>
            <p:cNvSpPr>
              <a:spLocks/>
            </p:cNvSpPr>
            <p:nvPr/>
          </p:nvSpPr>
          <p:spPr bwMode="auto">
            <a:xfrm>
              <a:off x="6546413"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15"/>
            <p:cNvSpPr>
              <a:spLocks/>
            </p:cNvSpPr>
            <p:nvPr/>
          </p:nvSpPr>
          <p:spPr bwMode="auto">
            <a:xfrm>
              <a:off x="6546413"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6"/>
            <p:cNvSpPr>
              <a:spLocks/>
            </p:cNvSpPr>
            <p:nvPr/>
          </p:nvSpPr>
          <p:spPr bwMode="auto">
            <a:xfrm>
              <a:off x="6683771"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7"/>
            <p:cNvSpPr>
              <a:spLocks/>
            </p:cNvSpPr>
            <p:nvPr/>
          </p:nvSpPr>
          <p:spPr bwMode="auto">
            <a:xfrm>
              <a:off x="7033212"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25400" cap="flat" cmpd="sng" algn="ctr">
              <a:noFill/>
              <a:prstDash val="solid"/>
            </a:ln>
            <a:effectLst/>
          </p:spPr>
          <p:txBody>
            <a:bodyPr rot="0" spcFirstLastPara="0" vertOverflow="overflow" horzOverflow="overflow" vert="horz" wrap="square" lIns="96417" tIns="48208" rIns="96417" bIns="48208" numCol="1" spcCol="0" rtlCol="0" fromWordArt="0" anchor="ctr" anchorCtr="0" forceAA="0" compatLnSpc="1">
              <a:prstTxWarp prst="textNoShape">
                <a:avLst/>
              </a:prstTxWarp>
              <a:noAutofit/>
            </a:bodyPr>
            <a:lstStyle/>
            <a:p>
              <a:pPr algn="ctr">
                <a:lnSpc>
                  <a:spcPct val="130000"/>
                </a:lnSpc>
              </a:pPr>
              <a:endParaRPr lang="id-ID" sz="2001" ker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Group 160"/>
          <p:cNvGrpSpPr/>
          <p:nvPr/>
        </p:nvGrpSpPr>
        <p:grpSpPr>
          <a:xfrm>
            <a:off x="7233458" y="2354353"/>
            <a:ext cx="627228" cy="586856"/>
            <a:chOff x="6964363" y="2108200"/>
            <a:chExt cx="690562" cy="646113"/>
          </a:xfrm>
          <a:solidFill>
            <a:schemeClr val="bg1"/>
          </a:solidFill>
        </p:grpSpPr>
        <p:sp>
          <p:nvSpPr>
            <p:cNvPr id="66" name="Freeform 91"/>
            <p:cNvSpPr>
              <a:spLocks noEditPoints="1"/>
            </p:cNvSpPr>
            <p:nvPr/>
          </p:nvSpPr>
          <p:spPr bwMode="auto">
            <a:xfrm>
              <a:off x="7050088" y="2193925"/>
              <a:ext cx="519112" cy="344488"/>
            </a:xfrm>
            <a:custGeom>
              <a:avLst/>
              <a:gdLst>
                <a:gd name="T0" fmla="*/ 503 w 12071"/>
                <a:gd name="T1" fmla="*/ 502 h 8033"/>
                <a:gd name="T2" fmla="*/ 11568 w 12071"/>
                <a:gd name="T3" fmla="*/ 0 h 8033"/>
                <a:gd name="T4" fmla="*/ 452 w 12071"/>
                <a:gd name="T5" fmla="*/ 5 h 8033"/>
                <a:gd name="T6" fmla="*/ 377 w 12071"/>
                <a:gd name="T7" fmla="*/ 18 h 8033"/>
                <a:gd name="T8" fmla="*/ 307 w 12071"/>
                <a:gd name="T9" fmla="*/ 41 h 8033"/>
                <a:gd name="T10" fmla="*/ 242 w 12071"/>
                <a:gd name="T11" fmla="*/ 74 h 8033"/>
                <a:gd name="T12" fmla="*/ 183 w 12071"/>
                <a:gd name="T13" fmla="*/ 116 h 8033"/>
                <a:gd name="T14" fmla="*/ 131 w 12071"/>
                <a:gd name="T15" fmla="*/ 166 h 8033"/>
                <a:gd name="T16" fmla="*/ 85 w 12071"/>
                <a:gd name="T17" fmla="*/ 222 h 8033"/>
                <a:gd name="T18" fmla="*/ 49 w 12071"/>
                <a:gd name="T19" fmla="*/ 284 h 8033"/>
                <a:gd name="T20" fmla="*/ 22 w 12071"/>
                <a:gd name="T21" fmla="*/ 353 h 8033"/>
                <a:gd name="T22" fmla="*/ 6 w 12071"/>
                <a:gd name="T23" fmla="*/ 426 h 8033"/>
                <a:gd name="T24" fmla="*/ 0 w 12071"/>
                <a:gd name="T25" fmla="*/ 502 h 8033"/>
                <a:gd name="T26" fmla="*/ 3 w 12071"/>
                <a:gd name="T27" fmla="*/ 7582 h 8033"/>
                <a:gd name="T28" fmla="*/ 16 w 12071"/>
                <a:gd name="T29" fmla="*/ 7656 h 8033"/>
                <a:gd name="T30" fmla="*/ 39 w 12071"/>
                <a:gd name="T31" fmla="*/ 7726 h 8033"/>
                <a:gd name="T32" fmla="*/ 72 w 12071"/>
                <a:gd name="T33" fmla="*/ 7792 h 8033"/>
                <a:gd name="T34" fmla="*/ 115 w 12071"/>
                <a:gd name="T35" fmla="*/ 7850 h 8033"/>
                <a:gd name="T36" fmla="*/ 165 w 12071"/>
                <a:gd name="T37" fmla="*/ 7902 h 8033"/>
                <a:gd name="T38" fmla="*/ 221 w 12071"/>
                <a:gd name="T39" fmla="*/ 7947 h 8033"/>
                <a:gd name="T40" fmla="*/ 285 w 12071"/>
                <a:gd name="T41" fmla="*/ 7983 h 8033"/>
                <a:gd name="T42" fmla="*/ 353 w 12071"/>
                <a:gd name="T43" fmla="*/ 8011 h 8033"/>
                <a:gd name="T44" fmla="*/ 426 w 12071"/>
                <a:gd name="T45" fmla="*/ 8027 h 8033"/>
                <a:gd name="T46" fmla="*/ 503 w 12071"/>
                <a:gd name="T47" fmla="*/ 8033 h 8033"/>
                <a:gd name="T48" fmla="*/ 11619 w 12071"/>
                <a:gd name="T49" fmla="*/ 8030 h 8033"/>
                <a:gd name="T50" fmla="*/ 11694 w 12071"/>
                <a:gd name="T51" fmla="*/ 8017 h 8033"/>
                <a:gd name="T52" fmla="*/ 11764 w 12071"/>
                <a:gd name="T53" fmla="*/ 7994 h 8033"/>
                <a:gd name="T54" fmla="*/ 11829 w 12071"/>
                <a:gd name="T55" fmla="*/ 7960 h 8033"/>
                <a:gd name="T56" fmla="*/ 11888 w 12071"/>
                <a:gd name="T57" fmla="*/ 7918 h 8033"/>
                <a:gd name="T58" fmla="*/ 11940 w 12071"/>
                <a:gd name="T59" fmla="*/ 7868 h 8033"/>
                <a:gd name="T60" fmla="*/ 11986 w 12071"/>
                <a:gd name="T61" fmla="*/ 7812 h 8033"/>
                <a:gd name="T62" fmla="*/ 12022 w 12071"/>
                <a:gd name="T63" fmla="*/ 7749 h 8033"/>
                <a:gd name="T64" fmla="*/ 12049 w 12071"/>
                <a:gd name="T65" fmla="*/ 7680 h 8033"/>
                <a:gd name="T66" fmla="*/ 12065 w 12071"/>
                <a:gd name="T67" fmla="*/ 7607 h 8033"/>
                <a:gd name="T68" fmla="*/ 12071 w 12071"/>
                <a:gd name="T69" fmla="*/ 7531 h 8033"/>
                <a:gd name="T70" fmla="*/ 12068 w 12071"/>
                <a:gd name="T71" fmla="*/ 451 h 8033"/>
                <a:gd name="T72" fmla="*/ 12055 w 12071"/>
                <a:gd name="T73" fmla="*/ 377 h 8033"/>
                <a:gd name="T74" fmla="*/ 12032 w 12071"/>
                <a:gd name="T75" fmla="*/ 306 h 8033"/>
                <a:gd name="T76" fmla="*/ 11999 w 12071"/>
                <a:gd name="T77" fmla="*/ 242 h 8033"/>
                <a:gd name="T78" fmla="*/ 11956 w 12071"/>
                <a:gd name="T79" fmla="*/ 183 h 8033"/>
                <a:gd name="T80" fmla="*/ 11906 w 12071"/>
                <a:gd name="T81" fmla="*/ 131 h 8033"/>
                <a:gd name="T82" fmla="*/ 11850 w 12071"/>
                <a:gd name="T83" fmla="*/ 85 h 8033"/>
                <a:gd name="T84" fmla="*/ 11786 w 12071"/>
                <a:gd name="T85" fmla="*/ 49 h 8033"/>
                <a:gd name="T86" fmla="*/ 11718 w 12071"/>
                <a:gd name="T87" fmla="*/ 22 h 8033"/>
                <a:gd name="T88" fmla="*/ 11645 w 12071"/>
                <a:gd name="T89" fmla="*/ 6 h 8033"/>
                <a:gd name="T90" fmla="*/ 11568 w 12071"/>
                <a:gd name="T91" fmla="*/ 0 h 8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71" h="8033">
                  <a:moveTo>
                    <a:pt x="11568" y="7533"/>
                  </a:moveTo>
                  <a:lnTo>
                    <a:pt x="503" y="7533"/>
                  </a:lnTo>
                  <a:lnTo>
                    <a:pt x="503" y="502"/>
                  </a:lnTo>
                  <a:lnTo>
                    <a:pt x="11568" y="502"/>
                  </a:lnTo>
                  <a:lnTo>
                    <a:pt x="11568" y="7533"/>
                  </a:lnTo>
                  <a:close/>
                  <a:moveTo>
                    <a:pt x="11568" y="0"/>
                  </a:moveTo>
                  <a:lnTo>
                    <a:pt x="503" y="2"/>
                  </a:lnTo>
                  <a:lnTo>
                    <a:pt x="477" y="3"/>
                  </a:lnTo>
                  <a:lnTo>
                    <a:pt x="452" y="5"/>
                  </a:lnTo>
                  <a:lnTo>
                    <a:pt x="426" y="8"/>
                  </a:lnTo>
                  <a:lnTo>
                    <a:pt x="401" y="12"/>
                  </a:lnTo>
                  <a:lnTo>
                    <a:pt x="377" y="18"/>
                  </a:lnTo>
                  <a:lnTo>
                    <a:pt x="353" y="24"/>
                  </a:lnTo>
                  <a:lnTo>
                    <a:pt x="330" y="32"/>
                  </a:lnTo>
                  <a:lnTo>
                    <a:pt x="307" y="41"/>
                  </a:lnTo>
                  <a:lnTo>
                    <a:pt x="285" y="51"/>
                  </a:lnTo>
                  <a:lnTo>
                    <a:pt x="263" y="62"/>
                  </a:lnTo>
                  <a:lnTo>
                    <a:pt x="242" y="74"/>
                  </a:lnTo>
                  <a:lnTo>
                    <a:pt x="221" y="87"/>
                  </a:lnTo>
                  <a:lnTo>
                    <a:pt x="202" y="102"/>
                  </a:lnTo>
                  <a:lnTo>
                    <a:pt x="183" y="116"/>
                  </a:lnTo>
                  <a:lnTo>
                    <a:pt x="165" y="132"/>
                  </a:lnTo>
                  <a:lnTo>
                    <a:pt x="147" y="148"/>
                  </a:lnTo>
                  <a:lnTo>
                    <a:pt x="131" y="166"/>
                  </a:lnTo>
                  <a:lnTo>
                    <a:pt x="115" y="184"/>
                  </a:lnTo>
                  <a:lnTo>
                    <a:pt x="99" y="202"/>
                  </a:lnTo>
                  <a:lnTo>
                    <a:pt x="85" y="222"/>
                  </a:lnTo>
                  <a:lnTo>
                    <a:pt x="72" y="242"/>
                  </a:lnTo>
                  <a:lnTo>
                    <a:pt x="60" y="263"/>
                  </a:lnTo>
                  <a:lnTo>
                    <a:pt x="49" y="284"/>
                  </a:lnTo>
                  <a:lnTo>
                    <a:pt x="39" y="307"/>
                  </a:lnTo>
                  <a:lnTo>
                    <a:pt x="30" y="329"/>
                  </a:lnTo>
                  <a:lnTo>
                    <a:pt x="22" y="353"/>
                  </a:lnTo>
                  <a:lnTo>
                    <a:pt x="16" y="377"/>
                  </a:lnTo>
                  <a:lnTo>
                    <a:pt x="10" y="401"/>
                  </a:lnTo>
                  <a:lnTo>
                    <a:pt x="6" y="426"/>
                  </a:lnTo>
                  <a:lnTo>
                    <a:pt x="3" y="451"/>
                  </a:lnTo>
                  <a:lnTo>
                    <a:pt x="1" y="476"/>
                  </a:lnTo>
                  <a:lnTo>
                    <a:pt x="0" y="502"/>
                  </a:lnTo>
                  <a:lnTo>
                    <a:pt x="0" y="7531"/>
                  </a:lnTo>
                  <a:lnTo>
                    <a:pt x="1" y="7557"/>
                  </a:lnTo>
                  <a:lnTo>
                    <a:pt x="3" y="7582"/>
                  </a:lnTo>
                  <a:lnTo>
                    <a:pt x="6" y="7607"/>
                  </a:lnTo>
                  <a:lnTo>
                    <a:pt x="10" y="7632"/>
                  </a:lnTo>
                  <a:lnTo>
                    <a:pt x="16" y="7656"/>
                  </a:lnTo>
                  <a:lnTo>
                    <a:pt x="22" y="7680"/>
                  </a:lnTo>
                  <a:lnTo>
                    <a:pt x="30" y="7703"/>
                  </a:lnTo>
                  <a:lnTo>
                    <a:pt x="39" y="7726"/>
                  </a:lnTo>
                  <a:lnTo>
                    <a:pt x="49" y="7749"/>
                  </a:lnTo>
                  <a:lnTo>
                    <a:pt x="60" y="7771"/>
                  </a:lnTo>
                  <a:lnTo>
                    <a:pt x="72" y="7792"/>
                  </a:lnTo>
                  <a:lnTo>
                    <a:pt x="85" y="7812"/>
                  </a:lnTo>
                  <a:lnTo>
                    <a:pt x="99" y="7831"/>
                  </a:lnTo>
                  <a:lnTo>
                    <a:pt x="115" y="7850"/>
                  </a:lnTo>
                  <a:lnTo>
                    <a:pt x="131" y="7868"/>
                  </a:lnTo>
                  <a:lnTo>
                    <a:pt x="147" y="7886"/>
                  </a:lnTo>
                  <a:lnTo>
                    <a:pt x="165" y="7902"/>
                  </a:lnTo>
                  <a:lnTo>
                    <a:pt x="183" y="7918"/>
                  </a:lnTo>
                  <a:lnTo>
                    <a:pt x="202" y="7933"/>
                  </a:lnTo>
                  <a:lnTo>
                    <a:pt x="221" y="7947"/>
                  </a:lnTo>
                  <a:lnTo>
                    <a:pt x="242" y="7960"/>
                  </a:lnTo>
                  <a:lnTo>
                    <a:pt x="263" y="7972"/>
                  </a:lnTo>
                  <a:lnTo>
                    <a:pt x="285" y="7983"/>
                  </a:lnTo>
                  <a:lnTo>
                    <a:pt x="307" y="7994"/>
                  </a:lnTo>
                  <a:lnTo>
                    <a:pt x="330" y="8003"/>
                  </a:lnTo>
                  <a:lnTo>
                    <a:pt x="353" y="8011"/>
                  </a:lnTo>
                  <a:lnTo>
                    <a:pt x="377" y="8017"/>
                  </a:lnTo>
                  <a:lnTo>
                    <a:pt x="401" y="8023"/>
                  </a:lnTo>
                  <a:lnTo>
                    <a:pt x="426" y="8027"/>
                  </a:lnTo>
                  <a:lnTo>
                    <a:pt x="452" y="8030"/>
                  </a:lnTo>
                  <a:lnTo>
                    <a:pt x="477" y="8032"/>
                  </a:lnTo>
                  <a:lnTo>
                    <a:pt x="503" y="8033"/>
                  </a:lnTo>
                  <a:lnTo>
                    <a:pt x="11568" y="8033"/>
                  </a:lnTo>
                  <a:lnTo>
                    <a:pt x="11594" y="8032"/>
                  </a:lnTo>
                  <a:lnTo>
                    <a:pt x="11619" y="8030"/>
                  </a:lnTo>
                  <a:lnTo>
                    <a:pt x="11645" y="8027"/>
                  </a:lnTo>
                  <a:lnTo>
                    <a:pt x="11670" y="8023"/>
                  </a:lnTo>
                  <a:lnTo>
                    <a:pt x="11694" y="8017"/>
                  </a:lnTo>
                  <a:lnTo>
                    <a:pt x="11718" y="8011"/>
                  </a:lnTo>
                  <a:lnTo>
                    <a:pt x="11741" y="8003"/>
                  </a:lnTo>
                  <a:lnTo>
                    <a:pt x="11764" y="7994"/>
                  </a:lnTo>
                  <a:lnTo>
                    <a:pt x="11786" y="7983"/>
                  </a:lnTo>
                  <a:lnTo>
                    <a:pt x="11809" y="7972"/>
                  </a:lnTo>
                  <a:lnTo>
                    <a:pt x="11829" y="7960"/>
                  </a:lnTo>
                  <a:lnTo>
                    <a:pt x="11850" y="7947"/>
                  </a:lnTo>
                  <a:lnTo>
                    <a:pt x="11869" y="7933"/>
                  </a:lnTo>
                  <a:lnTo>
                    <a:pt x="11888" y="7918"/>
                  </a:lnTo>
                  <a:lnTo>
                    <a:pt x="11906" y="7902"/>
                  </a:lnTo>
                  <a:lnTo>
                    <a:pt x="11924" y="7886"/>
                  </a:lnTo>
                  <a:lnTo>
                    <a:pt x="11940" y="7868"/>
                  </a:lnTo>
                  <a:lnTo>
                    <a:pt x="11956" y="7850"/>
                  </a:lnTo>
                  <a:lnTo>
                    <a:pt x="11972" y="7831"/>
                  </a:lnTo>
                  <a:lnTo>
                    <a:pt x="11986" y="7812"/>
                  </a:lnTo>
                  <a:lnTo>
                    <a:pt x="11999" y="7792"/>
                  </a:lnTo>
                  <a:lnTo>
                    <a:pt x="12011" y="7771"/>
                  </a:lnTo>
                  <a:lnTo>
                    <a:pt x="12022" y="7749"/>
                  </a:lnTo>
                  <a:lnTo>
                    <a:pt x="12032" y="7726"/>
                  </a:lnTo>
                  <a:lnTo>
                    <a:pt x="12041" y="7703"/>
                  </a:lnTo>
                  <a:lnTo>
                    <a:pt x="12049" y="7680"/>
                  </a:lnTo>
                  <a:lnTo>
                    <a:pt x="12055" y="7656"/>
                  </a:lnTo>
                  <a:lnTo>
                    <a:pt x="12061" y="7632"/>
                  </a:lnTo>
                  <a:lnTo>
                    <a:pt x="12065" y="7607"/>
                  </a:lnTo>
                  <a:lnTo>
                    <a:pt x="12068" y="7582"/>
                  </a:lnTo>
                  <a:lnTo>
                    <a:pt x="12070" y="7557"/>
                  </a:lnTo>
                  <a:lnTo>
                    <a:pt x="12071" y="7531"/>
                  </a:lnTo>
                  <a:lnTo>
                    <a:pt x="12071" y="502"/>
                  </a:lnTo>
                  <a:lnTo>
                    <a:pt x="12070" y="476"/>
                  </a:lnTo>
                  <a:lnTo>
                    <a:pt x="12068" y="451"/>
                  </a:lnTo>
                  <a:lnTo>
                    <a:pt x="12065" y="426"/>
                  </a:lnTo>
                  <a:lnTo>
                    <a:pt x="12061" y="401"/>
                  </a:lnTo>
                  <a:lnTo>
                    <a:pt x="12055" y="377"/>
                  </a:lnTo>
                  <a:lnTo>
                    <a:pt x="12049" y="353"/>
                  </a:lnTo>
                  <a:lnTo>
                    <a:pt x="12041" y="329"/>
                  </a:lnTo>
                  <a:lnTo>
                    <a:pt x="12032" y="306"/>
                  </a:lnTo>
                  <a:lnTo>
                    <a:pt x="12022" y="284"/>
                  </a:lnTo>
                  <a:lnTo>
                    <a:pt x="12011" y="263"/>
                  </a:lnTo>
                  <a:lnTo>
                    <a:pt x="11999" y="242"/>
                  </a:lnTo>
                  <a:lnTo>
                    <a:pt x="11986" y="221"/>
                  </a:lnTo>
                  <a:lnTo>
                    <a:pt x="11972" y="202"/>
                  </a:lnTo>
                  <a:lnTo>
                    <a:pt x="11956" y="183"/>
                  </a:lnTo>
                  <a:lnTo>
                    <a:pt x="11940" y="165"/>
                  </a:lnTo>
                  <a:lnTo>
                    <a:pt x="11924" y="147"/>
                  </a:lnTo>
                  <a:lnTo>
                    <a:pt x="11906" y="131"/>
                  </a:lnTo>
                  <a:lnTo>
                    <a:pt x="11888" y="115"/>
                  </a:lnTo>
                  <a:lnTo>
                    <a:pt x="11869" y="100"/>
                  </a:lnTo>
                  <a:lnTo>
                    <a:pt x="11850" y="85"/>
                  </a:lnTo>
                  <a:lnTo>
                    <a:pt x="11829" y="72"/>
                  </a:lnTo>
                  <a:lnTo>
                    <a:pt x="11809" y="60"/>
                  </a:lnTo>
                  <a:lnTo>
                    <a:pt x="11786" y="49"/>
                  </a:lnTo>
                  <a:lnTo>
                    <a:pt x="11764" y="39"/>
                  </a:lnTo>
                  <a:lnTo>
                    <a:pt x="11741" y="30"/>
                  </a:lnTo>
                  <a:lnTo>
                    <a:pt x="11718" y="22"/>
                  </a:lnTo>
                  <a:lnTo>
                    <a:pt x="11694" y="16"/>
                  </a:lnTo>
                  <a:lnTo>
                    <a:pt x="11670" y="10"/>
                  </a:lnTo>
                  <a:lnTo>
                    <a:pt x="11645" y="6"/>
                  </a:lnTo>
                  <a:lnTo>
                    <a:pt x="11619" y="3"/>
                  </a:lnTo>
                  <a:lnTo>
                    <a:pt x="11594" y="1"/>
                  </a:lnTo>
                  <a:lnTo>
                    <a:pt x="1156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92"/>
            <p:cNvSpPr>
              <a:spLocks noEditPoints="1"/>
            </p:cNvSpPr>
            <p:nvPr/>
          </p:nvSpPr>
          <p:spPr bwMode="auto">
            <a:xfrm>
              <a:off x="6964363" y="2108200"/>
              <a:ext cx="690562" cy="646113"/>
            </a:xfrm>
            <a:custGeom>
              <a:avLst/>
              <a:gdLst>
                <a:gd name="T0" fmla="*/ 15066 w 16095"/>
                <a:gd name="T1" fmla="*/ 11696 h 15059"/>
                <a:gd name="T2" fmla="*/ 14988 w 16095"/>
                <a:gd name="T3" fmla="*/ 11847 h 15059"/>
                <a:gd name="T4" fmla="*/ 14867 w 16095"/>
                <a:gd name="T5" fmla="*/ 11963 h 15059"/>
                <a:gd name="T6" fmla="*/ 14712 w 16095"/>
                <a:gd name="T7" fmla="*/ 12033 h 15059"/>
                <a:gd name="T8" fmla="*/ 6036 w 16095"/>
                <a:gd name="T9" fmla="*/ 12049 h 15059"/>
                <a:gd name="T10" fmla="*/ 1359 w 16095"/>
                <a:gd name="T11" fmla="*/ 12027 h 15059"/>
                <a:gd name="T12" fmla="*/ 1208 w 16095"/>
                <a:gd name="T13" fmla="*/ 11949 h 15059"/>
                <a:gd name="T14" fmla="*/ 1091 w 16095"/>
                <a:gd name="T15" fmla="*/ 11828 h 15059"/>
                <a:gd name="T16" fmla="*/ 1022 w 16095"/>
                <a:gd name="T17" fmla="*/ 11672 h 15059"/>
                <a:gd name="T18" fmla="*/ 1007 w 16095"/>
                <a:gd name="T19" fmla="*/ 1480 h 15059"/>
                <a:gd name="T20" fmla="*/ 1045 w 16095"/>
                <a:gd name="T21" fmla="*/ 1310 h 15059"/>
                <a:gd name="T22" fmla="*/ 1137 w 16095"/>
                <a:gd name="T23" fmla="*/ 1169 h 15059"/>
                <a:gd name="T24" fmla="*/ 1268 w 16095"/>
                <a:gd name="T25" fmla="*/ 1064 h 15059"/>
                <a:gd name="T26" fmla="*/ 1432 w 16095"/>
                <a:gd name="T27" fmla="*/ 1010 h 15059"/>
                <a:gd name="T28" fmla="*/ 14663 w 16095"/>
                <a:gd name="T29" fmla="*/ 1010 h 15059"/>
                <a:gd name="T30" fmla="*/ 14826 w 16095"/>
                <a:gd name="T31" fmla="*/ 1064 h 15059"/>
                <a:gd name="T32" fmla="*/ 14958 w 16095"/>
                <a:gd name="T33" fmla="*/ 1169 h 15059"/>
                <a:gd name="T34" fmla="*/ 15050 w 16095"/>
                <a:gd name="T35" fmla="*/ 1310 h 15059"/>
                <a:gd name="T36" fmla="*/ 15088 w 16095"/>
                <a:gd name="T37" fmla="*/ 1480 h 15059"/>
                <a:gd name="T38" fmla="*/ 1279 w 16095"/>
                <a:gd name="T39" fmla="*/ 17 h 15059"/>
                <a:gd name="T40" fmla="*/ 790 w 16095"/>
                <a:gd name="T41" fmla="*/ 182 h 15059"/>
                <a:gd name="T42" fmla="*/ 391 w 16095"/>
                <a:gd name="T43" fmla="*/ 493 h 15059"/>
                <a:gd name="T44" fmla="*/ 119 w 16095"/>
                <a:gd name="T45" fmla="*/ 920 h 15059"/>
                <a:gd name="T46" fmla="*/ 2 w 16095"/>
                <a:gd name="T47" fmla="*/ 1429 h 15059"/>
                <a:gd name="T48" fmla="*/ 47 w 16095"/>
                <a:gd name="T49" fmla="*/ 11922 h 15059"/>
                <a:gd name="T50" fmla="*/ 257 w 16095"/>
                <a:gd name="T51" fmla="*/ 12387 h 15059"/>
                <a:gd name="T52" fmla="*/ 604 w 16095"/>
                <a:gd name="T53" fmla="*/ 12752 h 15059"/>
                <a:gd name="T54" fmla="*/ 1056 w 16095"/>
                <a:gd name="T55" fmla="*/ 12984 h 15059"/>
                <a:gd name="T56" fmla="*/ 6539 w 16095"/>
                <a:gd name="T57" fmla="*/ 13053 h 15059"/>
                <a:gd name="T58" fmla="*/ 3299 w 16095"/>
                <a:gd name="T59" fmla="*/ 14106 h 15059"/>
                <a:gd name="T60" fmla="*/ 3180 w 16095"/>
                <a:gd name="T61" fmla="*/ 14188 h 15059"/>
                <a:gd name="T62" fmla="*/ 3089 w 16095"/>
                <a:gd name="T63" fmla="*/ 14299 h 15059"/>
                <a:gd name="T64" fmla="*/ 3034 w 16095"/>
                <a:gd name="T65" fmla="*/ 14431 h 15059"/>
                <a:gd name="T66" fmla="*/ 3019 w 16095"/>
                <a:gd name="T67" fmla="*/ 14583 h 15059"/>
                <a:gd name="T68" fmla="*/ 3057 w 16095"/>
                <a:gd name="T69" fmla="*/ 14753 h 15059"/>
                <a:gd name="T70" fmla="*/ 3149 w 16095"/>
                <a:gd name="T71" fmla="*/ 14894 h 15059"/>
                <a:gd name="T72" fmla="*/ 3280 w 16095"/>
                <a:gd name="T73" fmla="*/ 14999 h 15059"/>
                <a:gd name="T74" fmla="*/ 3444 w 16095"/>
                <a:gd name="T75" fmla="*/ 15053 h 15059"/>
                <a:gd name="T76" fmla="*/ 12651 w 16095"/>
                <a:gd name="T77" fmla="*/ 15053 h 15059"/>
                <a:gd name="T78" fmla="*/ 12814 w 16095"/>
                <a:gd name="T79" fmla="*/ 14999 h 15059"/>
                <a:gd name="T80" fmla="*/ 12946 w 16095"/>
                <a:gd name="T81" fmla="*/ 14894 h 15059"/>
                <a:gd name="T82" fmla="*/ 13038 w 16095"/>
                <a:gd name="T83" fmla="*/ 14753 h 15059"/>
                <a:gd name="T84" fmla="*/ 13076 w 16095"/>
                <a:gd name="T85" fmla="*/ 14583 h 15059"/>
                <a:gd name="T86" fmla="*/ 13061 w 16095"/>
                <a:gd name="T87" fmla="*/ 14431 h 15059"/>
                <a:gd name="T88" fmla="*/ 13006 w 16095"/>
                <a:gd name="T89" fmla="*/ 14299 h 15059"/>
                <a:gd name="T90" fmla="*/ 12915 w 16095"/>
                <a:gd name="T91" fmla="*/ 14188 h 15059"/>
                <a:gd name="T92" fmla="*/ 12796 w 16095"/>
                <a:gd name="T93" fmla="*/ 14106 h 15059"/>
                <a:gd name="T94" fmla="*/ 9556 w 16095"/>
                <a:gd name="T95" fmla="*/ 13053 h 15059"/>
                <a:gd name="T96" fmla="*/ 15039 w 16095"/>
                <a:gd name="T97" fmla="*/ 12984 h 15059"/>
                <a:gd name="T98" fmla="*/ 15491 w 16095"/>
                <a:gd name="T99" fmla="*/ 12752 h 15059"/>
                <a:gd name="T100" fmla="*/ 15838 w 16095"/>
                <a:gd name="T101" fmla="*/ 12387 h 15059"/>
                <a:gd name="T102" fmla="*/ 16048 w 16095"/>
                <a:gd name="T103" fmla="*/ 11922 h 15059"/>
                <a:gd name="T104" fmla="*/ 16093 w 16095"/>
                <a:gd name="T105" fmla="*/ 1429 h 15059"/>
                <a:gd name="T106" fmla="*/ 15976 w 16095"/>
                <a:gd name="T107" fmla="*/ 920 h 15059"/>
                <a:gd name="T108" fmla="*/ 15703 w 16095"/>
                <a:gd name="T109" fmla="*/ 493 h 15059"/>
                <a:gd name="T110" fmla="*/ 15305 w 16095"/>
                <a:gd name="T111" fmla="*/ 182 h 15059"/>
                <a:gd name="T112" fmla="*/ 14815 w 16095"/>
                <a:gd name="T113" fmla="*/ 17 h 150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095" h="15059">
                  <a:moveTo>
                    <a:pt x="15089" y="11547"/>
                  </a:moveTo>
                  <a:lnTo>
                    <a:pt x="15088" y="11573"/>
                  </a:lnTo>
                  <a:lnTo>
                    <a:pt x="15086" y="11598"/>
                  </a:lnTo>
                  <a:lnTo>
                    <a:pt x="15083" y="11623"/>
                  </a:lnTo>
                  <a:lnTo>
                    <a:pt x="15079" y="11648"/>
                  </a:lnTo>
                  <a:lnTo>
                    <a:pt x="15073" y="11672"/>
                  </a:lnTo>
                  <a:lnTo>
                    <a:pt x="15066" y="11696"/>
                  </a:lnTo>
                  <a:lnTo>
                    <a:pt x="15059" y="11719"/>
                  </a:lnTo>
                  <a:lnTo>
                    <a:pt x="15050" y="11743"/>
                  </a:lnTo>
                  <a:lnTo>
                    <a:pt x="15040" y="11765"/>
                  </a:lnTo>
                  <a:lnTo>
                    <a:pt x="15029" y="11786"/>
                  </a:lnTo>
                  <a:lnTo>
                    <a:pt x="15016" y="11807"/>
                  </a:lnTo>
                  <a:lnTo>
                    <a:pt x="15003" y="11828"/>
                  </a:lnTo>
                  <a:lnTo>
                    <a:pt x="14988" y="11847"/>
                  </a:lnTo>
                  <a:lnTo>
                    <a:pt x="14974" y="11866"/>
                  </a:lnTo>
                  <a:lnTo>
                    <a:pt x="14958" y="11884"/>
                  </a:lnTo>
                  <a:lnTo>
                    <a:pt x="14941" y="11902"/>
                  </a:lnTo>
                  <a:lnTo>
                    <a:pt x="14924" y="11918"/>
                  </a:lnTo>
                  <a:lnTo>
                    <a:pt x="14906" y="11934"/>
                  </a:lnTo>
                  <a:lnTo>
                    <a:pt x="14887" y="11949"/>
                  </a:lnTo>
                  <a:lnTo>
                    <a:pt x="14867" y="11963"/>
                  </a:lnTo>
                  <a:lnTo>
                    <a:pt x="14847" y="11977"/>
                  </a:lnTo>
                  <a:lnTo>
                    <a:pt x="14826" y="11989"/>
                  </a:lnTo>
                  <a:lnTo>
                    <a:pt x="14803" y="12000"/>
                  </a:lnTo>
                  <a:lnTo>
                    <a:pt x="14781" y="12010"/>
                  </a:lnTo>
                  <a:lnTo>
                    <a:pt x="14759" y="12019"/>
                  </a:lnTo>
                  <a:lnTo>
                    <a:pt x="14735" y="12027"/>
                  </a:lnTo>
                  <a:lnTo>
                    <a:pt x="14712" y="12033"/>
                  </a:lnTo>
                  <a:lnTo>
                    <a:pt x="14687" y="12039"/>
                  </a:lnTo>
                  <a:lnTo>
                    <a:pt x="14663" y="12043"/>
                  </a:lnTo>
                  <a:lnTo>
                    <a:pt x="14637" y="12047"/>
                  </a:lnTo>
                  <a:lnTo>
                    <a:pt x="14612" y="12048"/>
                  </a:lnTo>
                  <a:lnTo>
                    <a:pt x="14586" y="12049"/>
                  </a:lnTo>
                  <a:lnTo>
                    <a:pt x="10059" y="12049"/>
                  </a:lnTo>
                  <a:lnTo>
                    <a:pt x="6036" y="12049"/>
                  </a:lnTo>
                  <a:lnTo>
                    <a:pt x="1509" y="12049"/>
                  </a:lnTo>
                  <a:lnTo>
                    <a:pt x="1483" y="12048"/>
                  </a:lnTo>
                  <a:lnTo>
                    <a:pt x="1458" y="12047"/>
                  </a:lnTo>
                  <a:lnTo>
                    <a:pt x="1432" y="12043"/>
                  </a:lnTo>
                  <a:lnTo>
                    <a:pt x="1407" y="12039"/>
                  </a:lnTo>
                  <a:lnTo>
                    <a:pt x="1383" y="12033"/>
                  </a:lnTo>
                  <a:lnTo>
                    <a:pt x="1359" y="12027"/>
                  </a:lnTo>
                  <a:lnTo>
                    <a:pt x="1336" y="12019"/>
                  </a:lnTo>
                  <a:lnTo>
                    <a:pt x="1313" y="12010"/>
                  </a:lnTo>
                  <a:lnTo>
                    <a:pt x="1291" y="12000"/>
                  </a:lnTo>
                  <a:lnTo>
                    <a:pt x="1268" y="11989"/>
                  </a:lnTo>
                  <a:lnTo>
                    <a:pt x="1248" y="11977"/>
                  </a:lnTo>
                  <a:lnTo>
                    <a:pt x="1227" y="11963"/>
                  </a:lnTo>
                  <a:lnTo>
                    <a:pt x="1208" y="11949"/>
                  </a:lnTo>
                  <a:lnTo>
                    <a:pt x="1189" y="11934"/>
                  </a:lnTo>
                  <a:lnTo>
                    <a:pt x="1171" y="11918"/>
                  </a:lnTo>
                  <a:lnTo>
                    <a:pt x="1153" y="11902"/>
                  </a:lnTo>
                  <a:lnTo>
                    <a:pt x="1137" y="11884"/>
                  </a:lnTo>
                  <a:lnTo>
                    <a:pt x="1121" y="11866"/>
                  </a:lnTo>
                  <a:lnTo>
                    <a:pt x="1106" y="11847"/>
                  </a:lnTo>
                  <a:lnTo>
                    <a:pt x="1091" y="11828"/>
                  </a:lnTo>
                  <a:lnTo>
                    <a:pt x="1078" y="11807"/>
                  </a:lnTo>
                  <a:lnTo>
                    <a:pt x="1066" y="11786"/>
                  </a:lnTo>
                  <a:lnTo>
                    <a:pt x="1055" y="11765"/>
                  </a:lnTo>
                  <a:lnTo>
                    <a:pt x="1045" y="11743"/>
                  </a:lnTo>
                  <a:lnTo>
                    <a:pt x="1036" y="11719"/>
                  </a:lnTo>
                  <a:lnTo>
                    <a:pt x="1028" y="11696"/>
                  </a:lnTo>
                  <a:lnTo>
                    <a:pt x="1022" y="11672"/>
                  </a:lnTo>
                  <a:lnTo>
                    <a:pt x="1016" y="11648"/>
                  </a:lnTo>
                  <a:lnTo>
                    <a:pt x="1012" y="11623"/>
                  </a:lnTo>
                  <a:lnTo>
                    <a:pt x="1009" y="11598"/>
                  </a:lnTo>
                  <a:lnTo>
                    <a:pt x="1007" y="11573"/>
                  </a:lnTo>
                  <a:lnTo>
                    <a:pt x="1006" y="11547"/>
                  </a:lnTo>
                  <a:lnTo>
                    <a:pt x="1006" y="1506"/>
                  </a:lnTo>
                  <a:lnTo>
                    <a:pt x="1007" y="1480"/>
                  </a:lnTo>
                  <a:lnTo>
                    <a:pt x="1009" y="1455"/>
                  </a:lnTo>
                  <a:lnTo>
                    <a:pt x="1012" y="1430"/>
                  </a:lnTo>
                  <a:lnTo>
                    <a:pt x="1016" y="1405"/>
                  </a:lnTo>
                  <a:lnTo>
                    <a:pt x="1022" y="1381"/>
                  </a:lnTo>
                  <a:lnTo>
                    <a:pt x="1028" y="1356"/>
                  </a:lnTo>
                  <a:lnTo>
                    <a:pt x="1036" y="1333"/>
                  </a:lnTo>
                  <a:lnTo>
                    <a:pt x="1045" y="1310"/>
                  </a:lnTo>
                  <a:lnTo>
                    <a:pt x="1055" y="1288"/>
                  </a:lnTo>
                  <a:lnTo>
                    <a:pt x="1066" y="1267"/>
                  </a:lnTo>
                  <a:lnTo>
                    <a:pt x="1078" y="1246"/>
                  </a:lnTo>
                  <a:lnTo>
                    <a:pt x="1091" y="1225"/>
                  </a:lnTo>
                  <a:lnTo>
                    <a:pt x="1106" y="1206"/>
                  </a:lnTo>
                  <a:lnTo>
                    <a:pt x="1121" y="1187"/>
                  </a:lnTo>
                  <a:lnTo>
                    <a:pt x="1137" y="1169"/>
                  </a:lnTo>
                  <a:lnTo>
                    <a:pt x="1153" y="1151"/>
                  </a:lnTo>
                  <a:lnTo>
                    <a:pt x="1171" y="1135"/>
                  </a:lnTo>
                  <a:lnTo>
                    <a:pt x="1189" y="1119"/>
                  </a:lnTo>
                  <a:lnTo>
                    <a:pt x="1208" y="1103"/>
                  </a:lnTo>
                  <a:lnTo>
                    <a:pt x="1227" y="1090"/>
                  </a:lnTo>
                  <a:lnTo>
                    <a:pt x="1248" y="1077"/>
                  </a:lnTo>
                  <a:lnTo>
                    <a:pt x="1268" y="1064"/>
                  </a:lnTo>
                  <a:lnTo>
                    <a:pt x="1291" y="1053"/>
                  </a:lnTo>
                  <a:lnTo>
                    <a:pt x="1313" y="1043"/>
                  </a:lnTo>
                  <a:lnTo>
                    <a:pt x="1336" y="1034"/>
                  </a:lnTo>
                  <a:lnTo>
                    <a:pt x="1359" y="1027"/>
                  </a:lnTo>
                  <a:lnTo>
                    <a:pt x="1383" y="1020"/>
                  </a:lnTo>
                  <a:lnTo>
                    <a:pt x="1407" y="1014"/>
                  </a:lnTo>
                  <a:lnTo>
                    <a:pt x="1432" y="1010"/>
                  </a:lnTo>
                  <a:lnTo>
                    <a:pt x="1458" y="1007"/>
                  </a:lnTo>
                  <a:lnTo>
                    <a:pt x="1483" y="1005"/>
                  </a:lnTo>
                  <a:lnTo>
                    <a:pt x="1509" y="1004"/>
                  </a:lnTo>
                  <a:lnTo>
                    <a:pt x="14586" y="1004"/>
                  </a:lnTo>
                  <a:lnTo>
                    <a:pt x="14612" y="1005"/>
                  </a:lnTo>
                  <a:lnTo>
                    <a:pt x="14637" y="1007"/>
                  </a:lnTo>
                  <a:lnTo>
                    <a:pt x="14663" y="1010"/>
                  </a:lnTo>
                  <a:lnTo>
                    <a:pt x="14687" y="1014"/>
                  </a:lnTo>
                  <a:lnTo>
                    <a:pt x="14712" y="1020"/>
                  </a:lnTo>
                  <a:lnTo>
                    <a:pt x="14735" y="1027"/>
                  </a:lnTo>
                  <a:lnTo>
                    <a:pt x="14759" y="1034"/>
                  </a:lnTo>
                  <a:lnTo>
                    <a:pt x="14781" y="1043"/>
                  </a:lnTo>
                  <a:lnTo>
                    <a:pt x="14803" y="1053"/>
                  </a:lnTo>
                  <a:lnTo>
                    <a:pt x="14826" y="1064"/>
                  </a:lnTo>
                  <a:lnTo>
                    <a:pt x="14847" y="1077"/>
                  </a:lnTo>
                  <a:lnTo>
                    <a:pt x="14867" y="1090"/>
                  </a:lnTo>
                  <a:lnTo>
                    <a:pt x="14887" y="1103"/>
                  </a:lnTo>
                  <a:lnTo>
                    <a:pt x="14906" y="1119"/>
                  </a:lnTo>
                  <a:lnTo>
                    <a:pt x="14924" y="1135"/>
                  </a:lnTo>
                  <a:lnTo>
                    <a:pt x="14941" y="1151"/>
                  </a:lnTo>
                  <a:lnTo>
                    <a:pt x="14958" y="1169"/>
                  </a:lnTo>
                  <a:lnTo>
                    <a:pt x="14974" y="1187"/>
                  </a:lnTo>
                  <a:lnTo>
                    <a:pt x="14988" y="1206"/>
                  </a:lnTo>
                  <a:lnTo>
                    <a:pt x="15003" y="1225"/>
                  </a:lnTo>
                  <a:lnTo>
                    <a:pt x="15016" y="1246"/>
                  </a:lnTo>
                  <a:lnTo>
                    <a:pt x="15029" y="1267"/>
                  </a:lnTo>
                  <a:lnTo>
                    <a:pt x="15040" y="1288"/>
                  </a:lnTo>
                  <a:lnTo>
                    <a:pt x="15050" y="1310"/>
                  </a:lnTo>
                  <a:lnTo>
                    <a:pt x="15059" y="1333"/>
                  </a:lnTo>
                  <a:lnTo>
                    <a:pt x="15066" y="1356"/>
                  </a:lnTo>
                  <a:lnTo>
                    <a:pt x="15073" y="1381"/>
                  </a:lnTo>
                  <a:lnTo>
                    <a:pt x="15079" y="1405"/>
                  </a:lnTo>
                  <a:lnTo>
                    <a:pt x="15083" y="1430"/>
                  </a:lnTo>
                  <a:lnTo>
                    <a:pt x="15086" y="1455"/>
                  </a:lnTo>
                  <a:lnTo>
                    <a:pt x="15088" y="1480"/>
                  </a:lnTo>
                  <a:lnTo>
                    <a:pt x="15089" y="1506"/>
                  </a:lnTo>
                  <a:lnTo>
                    <a:pt x="15089" y="11547"/>
                  </a:lnTo>
                  <a:close/>
                  <a:moveTo>
                    <a:pt x="14586" y="0"/>
                  </a:moveTo>
                  <a:lnTo>
                    <a:pt x="1509" y="0"/>
                  </a:lnTo>
                  <a:lnTo>
                    <a:pt x="1431" y="2"/>
                  </a:lnTo>
                  <a:lnTo>
                    <a:pt x="1354" y="8"/>
                  </a:lnTo>
                  <a:lnTo>
                    <a:pt x="1279" y="17"/>
                  </a:lnTo>
                  <a:lnTo>
                    <a:pt x="1204" y="30"/>
                  </a:lnTo>
                  <a:lnTo>
                    <a:pt x="1132" y="47"/>
                  </a:lnTo>
                  <a:lnTo>
                    <a:pt x="1060" y="67"/>
                  </a:lnTo>
                  <a:lnTo>
                    <a:pt x="990" y="91"/>
                  </a:lnTo>
                  <a:lnTo>
                    <a:pt x="921" y="118"/>
                  </a:lnTo>
                  <a:lnTo>
                    <a:pt x="854" y="149"/>
                  </a:lnTo>
                  <a:lnTo>
                    <a:pt x="790" y="182"/>
                  </a:lnTo>
                  <a:lnTo>
                    <a:pt x="726" y="218"/>
                  </a:lnTo>
                  <a:lnTo>
                    <a:pt x="665" y="257"/>
                  </a:lnTo>
                  <a:lnTo>
                    <a:pt x="606" y="299"/>
                  </a:lnTo>
                  <a:lnTo>
                    <a:pt x="549" y="344"/>
                  </a:lnTo>
                  <a:lnTo>
                    <a:pt x="494" y="392"/>
                  </a:lnTo>
                  <a:lnTo>
                    <a:pt x="442" y="441"/>
                  </a:lnTo>
                  <a:lnTo>
                    <a:pt x="391" y="493"/>
                  </a:lnTo>
                  <a:lnTo>
                    <a:pt x="344" y="548"/>
                  </a:lnTo>
                  <a:lnTo>
                    <a:pt x="300" y="605"/>
                  </a:lnTo>
                  <a:lnTo>
                    <a:pt x="258" y="664"/>
                  </a:lnTo>
                  <a:lnTo>
                    <a:pt x="218" y="725"/>
                  </a:lnTo>
                  <a:lnTo>
                    <a:pt x="182" y="788"/>
                  </a:lnTo>
                  <a:lnTo>
                    <a:pt x="149" y="853"/>
                  </a:lnTo>
                  <a:lnTo>
                    <a:pt x="119" y="920"/>
                  </a:lnTo>
                  <a:lnTo>
                    <a:pt x="92" y="988"/>
                  </a:lnTo>
                  <a:lnTo>
                    <a:pt x="67" y="1058"/>
                  </a:lnTo>
                  <a:lnTo>
                    <a:pt x="47" y="1130"/>
                  </a:lnTo>
                  <a:lnTo>
                    <a:pt x="30" y="1203"/>
                  </a:lnTo>
                  <a:lnTo>
                    <a:pt x="17" y="1277"/>
                  </a:lnTo>
                  <a:lnTo>
                    <a:pt x="8" y="1352"/>
                  </a:lnTo>
                  <a:lnTo>
                    <a:pt x="2" y="1429"/>
                  </a:lnTo>
                  <a:lnTo>
                    <a:pt x="0" y="1506"/>
                  </a:lnTo>
                  <a:lnTo>
                    <a:pt x="0" y="11547"/>
                  </a:lnTo>
                  <a:lnTo>
                    <a:pt x="2" y="11624"/>
                  </a:lnTo>
                  <a:lnTo>
                    <a:pt x="8" y="11700"/>
                  </a:lnTo>
                  <a:lnTo>
                    <a:pt x="17" y="11776"/>
                  </a:lnTo>
                  <a:lnTo>
                    <a:pt x="30" y="11850"/>
                  </a:lnTo>
                  <a:lnTo>
                    <a:pt x="47" y="11922"/>
                  </a:lnTo>
                  <a:lnTo>
                    <a:pt x="67" y="11994"/>
                  </a:lnTo>
                  <a:lnTo>
                    <a:pt x="92" y="12064"/>
                  </a:lnTo>
                  <a:lnTo>
                    <a:pt x="118" y="12132"/>
                  </a:lnTo>
                  <a:lnTo>
                    <a:pt x="148" y="12198"/>
                  </a:lnTo>
                  <a:lnTo>
                    <a:pt x="181" y="12264"/>
                  </a:lnTo>
                  <a:lnTo>
                    <a:pt x="217" y="12326"/>
                  </a:lnTo>
                  <a:lnTo>
                    <a:pt x="257" y="12387"/>
                  </a:lnTo>
                  <a:lnTo>
                    <a:pt x="299" y="12446"/>
                  </a:lnTo>
                  <a:lnTo>
                    <a:pt x="343" y="12504"/>
                  </a:lnTo>
                  <a:lnTo>
                    <a:pt x="390" y="12558"/>
                  </a:lnTo>
                  <a:lnTo>
                    <a:pt x="441" y="12610"/>
                  </a:lnTo>
                  <a:lnTo>
                    <a:pt x="493" y="12660"/>
                  </a:lnTo>
                  <a:lnTo>
                    <a:pt x="547" y="12707"/>
                  </a:lnTo>
                  <a:lnTo>
                    <a:pt x="604" y="12752"/>
                  </a:lnTo>
                  <a:lnTo>
                    <a:pt x="663" y="12794"/>
                  </a:lnTo>
                  <a:lnTo>
                    <a:pt x="724" y="12833"/>
                  </a:lnTo>
                  <a:lnTo>
                    <a:pt x="787" y="12869"/>
                  </a:lnTo>
                  <a:lnTo>
                    <a:pt x="852" y="12902"/>
                  </a:lnTo>
                  <a:lnTo>
                    <a:pt x="918" y="12933"/>
                  </a:lnTo>
                  <a:lnTo>
                    <a:pt x="987" y="12959"/>
                  </a:lnTo>
                  <a:lnTo>
                    <a:pt x="1056" y="12984"/>
                  </a:lnTo>
                  <a:lnTo>
                    <a:pt x="1128" y="13004"/>
                  </a:lnTo>
                  <a:lnTo>
                    <a:pt x="1201" y="13021"/>
                  </a:lnTo>
                  <a:lnTo>
                    <a:pt x="1275" y="13035"/>
                  </a:lnTo>
                  <a:lnTo>
                    <a:pt x="1350" y="13044"/>
                  </a:lnTo>
                  <a:lnTo>
                    <a:pt x="1426" y="13050"/>
                  </a:lnTo>
                  <a:lnTo>
                    <a:pt x="1504" y="13053"/>
                  </a:lnTo>
                  <a:lnTo>
                    <a:pt x="6539" y="13053"/>
                  </a:lnTo>
                  <a:lnTo>
                    <a:pt x="6539" y="13663"/>
                  </a:lnTo>
                  <a:lnTo>
                    <a:pt x="3399" y="14070"/>
                  </a:lnTo>
                  <a:lnTo>
                    <a:pt x="3378" y="14076"/>
                  </a:lnTo>
                  <a:lnTo>
                    <a:pt x="3358" y="14082"/>
                  </a:lnTo>
                  <a:lnTo>
                    <a:pt x="3338" y="14090"/>
                  </a:lnTo>
                  <a:lnTo>
                    <a:pt x="3319" y="14098"/>
                  </a:lnTo>
                  <a:lnTo>
                    <a:pt x="3299" y="14106"/>
                  </a:lnTo>
                  <a:lnTo>
                    <a:pt x="3280" y="14116"/>
                  </a:lnTo>
                  <a:lnTo>
                    <a:pt x="3262" y="14126"/>
                  </a:lnTo>
                  <a:lnTo>
                    <a:pt x="3245" y="14137"/>
                  </a:lnTo>
                  <a:lnTo>
                    <a:pt x="3228" y="14149"/>
                  </a:lnTo>
                  <a:lnTo>
                    <a:pt x="3211" y="14161"/>
                  </a:lnTo>
                  <a:lnTo>
                    <a:pt x="3196" y="14174"/>
                  </a:lnTo>
                  <a:lnTo>
                    <a:pt x="3180" y="14188"/>
                  </a:lnTo>
                  <a:lnTo>
                    <a:pt x="3166" y="14203"/>
                  </a:lnTo>
                  <a:lnTo>
                    <a:pt x="3151" y="14217"/>
                  </a:lnTo>
                  <a:lnTo>
                    <a:pt x="3138" y="14233"/>
                  </a:lnTo>
                  <a:lnTo>
                    <a:pt x="3124" y="14249"/>
                  </a:lnTo>
                  <a:lnTo>
                    <a:pt x="3112" y="14265"/>
                  </a:lnTo>
                  <a:lnTo>
                    <a:pt x="3100" y="14282"/>
                  </a:lnTo>
                  <a:lnTo>
                    <a:pt x="3089" y="14299"/>
                  </a:lnTo>
                  <a:lnTo>
                    <a:pt x="3079" y="14316"/>
                  </a:lnTo>
                  <a:lnTo>
                    <a:pt x="3070" y="14335"/>
                  </a:lnTo>
                  <a:lnTo>
                    <a:pt x="3061" y="14353"/>
                  </a:lnTo>
                  <a:lnTo>
                    <a:pt x="3053" y="14372"/>
                  </a:lnTo>
                  <a:lnTo>
                    <a:pt x="3046" y="14391"/>
                  </a:lnTo>
                  <a:lnTo>
                    <a:pt x="3039" y="14411"/>
                  </a:lnTo>
                  <a:lnTo>
                    <a:pt x="3034" y="14431"/>
                  </a:lnTo>
                  <a:lnTo>
                    <a:pt x="3029" y="14452"/>
                  </a:lnTo>
                  <a:lnTo>
                    <a:pt x="3025" y="14473"/>
                  </a:lnTo>
                  <a:lnTo>
                    <a:pt x="3022" y="14493"/>
                  </a:lnTo>
                  <a:lnTo>
                    <a:pt x="3020" y="14514"/>
                  </a:lnTo>
                  <a:lnTo>
                    <a:pt x="3018" y="14536"/>
                  </a:lnTo>
                  <a:lnTo>
                    <a:pt x="3018" y="14557"/>
                  </a:lnTo>
                  <a:lnTo>
                    <a:pt x="3019" y="14583"/>
                  </a:lnTo>
                  <a:lnTo>
                    <a:pt x="3020" y="14608"/>
                  </a:lnTo>
                  <a:lnTo>
                    <a:pt x="3024" y="14633"/>
                  </a:lnTo>
                  <a:lnTo>
                    <a:pt x="3028" y="14658"/>
                  </a:lnTo>
                  <a:lnTo>
                    <a:pt x="3034" y="14682"/>
                  </a:lnTo>
                  <a:lnTo>
                    <a:pt x="3040" y="14707"/>
                  </a:lnTo>
                  <a:lnTo>
                    <a:pt x="3048" y="14730"/>
                  </a:lnTo>
                  <a:lnTo>
                    <a:pt x="3057" y="14753"/>
                  </a:lnTo>
                  <a:lnTo>
                    <a:pt x="3067" y="14775"/>
                  </a:lnTo>
                  <a:lnTo>
                    <a:pt x="3078" y="14797"/>
                  </a:lnTo>
                  <a:lnTo>
                    <a:pt x="3090" y="14818"/>
                  </a:lnTo>
                  <a:lnTo>
                    <a:pt x="3103" y="14838"/>
                  </a:lnTo>
                  <a:lnTo>
                    <a:pt x="3117" y="14857"/>
                  </a:lnTo>
                  <a:lnTo>
                    <a:pt x="3132" y="14876"/>
                  </a:lnTo>
                  <a:lnTo>
                    <a:pt x="3149" y="14894"/>
                  </a:lnTo>
                  <a:lnTo>
                    <a:pt x="3165" y="14912"/>
                  </a:lnTo>
                  <a:lnTo>
                    <a:pt x="3183" y="14928"/>
                  </a:lnTo>
                  <a:lnTo>
                    <a:pt x="3201" y="14945"/>
                  </a:lnTo>
                  <a:lnTo>
                    <a:pt x="3220" y="14960"/>
                  </a:lnTo>
                  <a:lnTo>
                    <a:pt x="3239" y="14974"/>
                  </a:lnTo>
                  <a:lnTo>
                    <a:pt x="3260" y="14987"/>
                  </a:lnTo>
                  <a:lnTo>
                    <a:pt x="3280" y="14999"/>
                  </a:lnTo>
                  <a:lnTo>
                    <a:pt x="3302" y="15010"/>
                  </a:lnTo>
                  <a:lnTo>
                    <a:pt x="3325" y="15020"/>
                  </a:lnTo>
                  <a:lnTo>
                    <a:pt x="3348" y="15029"/>
                  </a:lnTo>
                  <a:lnTo>
                    <a:pt x="3371" y="15037"/>
                  </a:lnTo>
                  <a:lnTo>
                    <a:pt x="3395" y="15043"/>
                  </a:lnTo>
                  <a:lnTo>
                    <a:pt x="3419" y="15049"/>
                  </a:lnTo>
                  <a:lnTo>
                    <a:pt x="3444" y="15053"/>
                  </a:lnTo>
                  <a:lnTo>
                    <a:pt x="3469" y="15056"/>
                  </a:lnTo>
                  <a:lnTo>
                    <a:pt x="3495" y="15058"/>
                  </a:lnTo>
                  <a:lnTo>
                    <a:pt x="3521" y="15059"/>
                  </a:lnTo>
                  <a:lnTo>
                    <a:pt x="12574" y="15059"/>
                  </a:lnTo>
                  <a:lnTo>
                    <a:pt x="12600" y="15058"/>
                  </a:lnTo>
                  <a:lnTo>
                    <a:pt x="12626" y="15056"/>
                  </a:lnTo>
                  <a:lnTo>
                    <a:pt x="12651" y="15053"/>
                  </a:lnTo>
                  <a:lnTo>
                    <a:pt x="12676" y="15049"/>
                  </a:lnTo>
                  <a:lnTo>
                    <a:pt x="12700" y="15043"/>
                  </a:lnTo>
                  <a:lnTo>
                    <a:pt x="12724" y="15037"/>
                  </a:lnTo>
                  <a:lnTo>
                    <a:pt x="12747" y="15029"/>
                  </a:lnTo>
                  <a:lnTo>
                    <a:pt x="12770" y="15020"/>
                  </a:lnTo>
                  <a:lnTo>
                    <a:pt x="12793" y="15010"/>
                  </a:lnTo>
                  <a:lnTo>
                    <a:pt x="12814" y="14999"/>
                  </a:lnTo>
                  <a:lnTo>
                    <a:pt x="12835" y="14987"/>
                  </a:lnTo>
                  <a:lnTo>
                    <a:pt x="12856" y="14974"/>
                  </a:lnTo>
                  <a:lnTo>
                    <a:pt x="12875" y="14960"/>
                  </a:lnTo>
                  <a:lnTo>
                    <a:pt x="12894" y="14945"/>
                  </a:lnTo>
                  <a:lnTo>
                    <a:pt x="12912" y="14928"/>
                  </a:lnTo>
                  <a:lnTo>
                    <a:pt x="12930" y="14912"/>
                  </a:lnTo>
                  <a:lnTo>
                    <a:pt x="12946" y="14894"/>
                  </a:lnTo>
                  <a:lnTo>
                    <a:pt x="12963" y="14876"/>
                  </a:lnTo>
                  <a:lnTo>
                    <a:pt x="12978" y="14857"/>
                  </a:lnTo>
                  <a:lnTo>
                    <a:pt x="12992" y="14838"/>
                  </a:lnTo>
                  <a:lnTo>
                    <a:pt x="13005" y="14818"/>
                  </a:lnTo>
                  <a:lnTo>
                    <a:pt x="13017" y="14797"/>
                  </a:lnTo>
                  <a:lnTo>
                    <a:pt x="13028" y="14775"/>
                  </a:lnTo>
                  <a:lnTo>
                    <a:pt x="13038" y="14753"/>
                  </a:lnTo>
                  <a:lnTo>
                    <a:pt x="13047" y="14730"/>
                  </a:lnTo>
                  <a:lnTo>
                    <a:pt x="13055" y="14707"/>
                  </a:lnTo>
                  <a:lnTo>
                    <a:pt x="13061" y="14682"/>
                  </a:lnTo>
                  <a:lnTo>
                    <a:pt x="13067" y="14658"/>
                  </a:lnTo>
                  <a:lnTo>
                    <a:pt x="13071" y="14633"/>
                  </a:lnTo>
                  <a:lnTo>
                    <a:pt x="13074" y="14608"/>
                  </a:lnTo>
                  <a:lnTo>
                    <a:pt x="13076" y="14583"/>
                  </a:lnTo>
                  <a:lnTo>
                    <a:pt x="13077" y="14557"/>
                  </a:lnTo>
                  <a:lnTo>
                    <a:pt x="13077" y="14536"/>
                  </a:lnTo>
                  <a:lnTo>
                    <a:pt x="13075" y="14514"/>
                  </a:lnTo>
                  <a:lnTo>
                    <a:pt x="13073" y="14493"/>
                  </a:lnTo>
                  <a:lnTo>
                    <a:pt x="13070" y="14473"/>
                  </a:lnTo>
                  <a:lnTo>
                    <a:pt x="13066" y="14452"/>
                  </a:lnTo>
                  <a:lnTo>
                    <a:pt x="13061" y="14431"/>
                  </a:lnTo>
                  <a:lnTo>
                    <a:pt x="13056" y="14411"/>
                  </a:lnTo>
                  <a:lnTo>
                    <a:pt x="13049" y="14391"/>
                  </a:lnTo>
                  <a:lnTo>
                    <a:pt x="13042" y="14372"/>
                  </a:lnTo>
                  <a:lnTo>
                    <a:pt x="13034" y="14353"/>
                  </a:lnTo>
                  <a:lnTo>
                    <a:pt x="13025" y="14335"/>
                  </a:lnTo>
                  <a:lnTo>
                    <a:pt x="13016" y="14316"/>
                  </a:lnTo>
                  <a:lnTo>
                    <a:pt x="13006" y="14299"/>
                  </a:lnTo>
                  <a:lnTo>
                    <a:pt x="12995" y="14282"/>
                  </a:lnTo>
                  <a:lnTo>
                    <a:pt x="12983" y="14265"/>
                  </a:lnTo>
                  <a:lnTo>
                    <a:pt x="12971" y="14249"/>
                  </a:lnTo>
                  <a:lnTo>
                    <a:pt x="12957" y="14233"/>
                  </a:lnTo>
                  <a:lnTo>
                    <a:pt x="12944" y="14217"/>
                  </a:lnTo>
                  <a:lnTo>
                    <a:pt x="12930" y="14203"/>
                  </a:lnTo>
                  <a:lnTo>
                    <a:pt x="12915" y="14188"/>
                  </a:lnTo>
                  <a:lnTo>
                    <a:pt x="12900" y="14174"/>
                  </a:lnTo>
                  <a:lnTo>
                    <a:pt x="12884" y="14161"/>
                  </a:lnTo>
                  <a:lnTo>
                    <a:pt x="12867" y="14149"/>
                  </a:lnTo>
                  <a:lnTo>
                    <a:pt x="12850" y="14137"/>
                  </a:lnTo>
                  <a:lnTo>
                    <a:pt x="12833" y="14126"/>
                  </a:lnTo>
                  <a:lnTo>
                    <a:pt x="12815" y="14116"/>
                  </a:lnTo>
                  <a:lnTo>
                    <a:pt x="12796" y="14106"/>
                  </a:lnTo>
                  <a:lnTo>
                    <a:pt x="12776" y="14098"/>
                  </a:lnTo>
                  <a:lnTo>
                    <a:pt x="12757" y="14090"/>
                  </a:lnTo>
                  <a:lnTo>
                    <a:pt x="12737" y="14082"/>
                  </a:lnTo>
                  <a:lnTo>
                    <a:pt x="12717" y="14076"/>
                  </a:lnTo>
                  <a:lnTo>
                    <a:pt x="12696" y="14070"/>
                  </a:lnTo>
                  <a:lnTo>
                    <a:pt x="9556" y="13663"/>
                  </a:lnTo>
                  <a:lnTo>
                    <a:pt x="9556" y="13053"/>
                  </a:lnTo>
                  <a:lnTo>
                    <a:pt x="14591" y="13053"/>
                  </a:lnTo>
                  <a:lnTo>
                    <a:pt x="14669" y="13050"/>
                  </a:lnTo>
                  <a:lnTo>
                    <a:pt x="14745" y="13044"/>
                  </a:lnTo>
                  <a:lnTo>
                    <a:pt x="14820" y="13035"/>
                  </a:lnTo>
                  <a:lnTo>
                    <a:pt x="14894" y="13021"/>
                  </a:lnTo>
                  <a:lnTo>
                    <a:pt x="14967" y="13004"/>
                  </a:lnTo>
                  <a:lnTo>
                    <a:pt x="15039" y="12984"/>
                  </a:lnTo>
                  <a:lnTo>
                    <a:pt x="15108" y="12959"/>
                  </a:lnTo>
                  <a:lnTo>
                    <a:pt x="15177" y="12933"/>
                  </a:lnTo>
                  <a:lnTo>
                    <a:pt x="15243" y="12902"/>
                  </a:lnTo>
                  <a:lnTo>
                    <a:pt x="15308" y="12869"/>
                  </a:lnTo>
                  <a:lnTo>
                    <a:pt x="15371" y="12833"/>
                  </a:lnTo>
                  <a:lnTo>
                    <a:pt x="15432" y="12794"/>
                  </a:lnTo>
                  <a:lnTo>
                    <a:pt x="15491" y="12752"/>
                  </a:lnTo>
                  <a:lnTo>
                    <a:pt x="15548" y="12707"/>
                  </a:lnTo>
                  <a:lnTo>
                    <a:pt x="15602" y="12660"/>
                  </a:lnTo>
                  <a:lnTo>
                    <a:pt x="15654" y="12610"/>
                  </a:lnTo>
                  <a:lnTo>
                    <a:pt x="15705" y="12558"/>
                  </a:lnTo>
                  <a:lnTo>
                    <a:pt x="15752" y="12504"/>
                  </a:lnTo>
                  <a:lnTo>
                    <a:pt x="15796" y="12446"/>
                  </a:lnTo>
                  <a:lnTo>
                    <a:pt x="15838" y="12387"/>
                  </a:lnTo>
                  <a:lnTo>
                    <a:pt x="15878" y="12326"/>
                  </a:lnTo>
                  <a:lnTo>
                    <a:pt x="15914" y="12264"/>
                  </a:lnTo>
                  <a:lnTo>
                    <a:pt x="15947" y="12198"/>
                  </a:lnTo>
                  <a:lnTo>
                    <a:pt x="15977" y="12132"/>
                  </a:lnTo>
                  <a:lnTo>
                    <a:pt x="16003" y="12064"/>
                  </a:lnTo>
                  <a:lnTo>
                    <a:pt x="16028" y="11994"/>
                  </a:lnTo>
                  <a:lnTo>
                    <a:pt x="16048" y="11922"/>
                  </a:lnTo>
                  <a:lnTo>
                    <a:pt x="16065" y="11850"/>
                  </a:lnTo>
                  <a:lnTo>
                    <a:pt x="16078" y="11776"/>
                  </a:lnTo>
                  <a:lnTo>
                    <a:pt x="16087" y="11700"/>
                  </a:lnTo>
                  <a:lnTo>
                    <a:pt x="16093" y="11624"/>
                  </a:lnTo>
                  <a:lnTo>
                    <a:pt x="16095" y="11547"/>
                  </a:lnTo>
                  <a:lnTo>
                    <a:pt x="16095" y="1506"/>
                  </a:lnTo>
                  <a:lnTo>
                    <a:pt x="16093" y="1429"/>
                  </a:lnTo>
                  <a:lnTo>
                    <a:pt x="16087" y="1352"/>
                  </a:lnTo>
                  <a:lnTo>
                    <a:pt x="16078" y="1277"/>
                  </a:lnTo>
                  <a:lnTo>
                    <a:pt x="16064" y="1203"/>
                  </a:lnTo>
                  <a:lnTo>
                    <a:pt x="16048" y="1130"/>
                  </a:lnTo>
                  <a:lnTo>
                    <a:pt x="16028" y="1058"/>
                  </a:lnTo>
                  <a:lnTo>
                    <a:pt x="16003" y="988"/>
                  </a:lnTo>
                  <a:lnTo>
                    <a:pt x="15976" y="920"/>
                  </a:lnTo>
                  <a:lnTo>
                    <a:pt x="15946" y="853"/>
                  </a:lnTo>
                  <a:lnTo>
                    <a:pt x="15913" y="788"/>
                  </a:lnTo>
                  <a:lnTo>
                    <a:pt x="15877" y="725"/>
                  </a:lnTo>
                  <a:lnTo>
                    <a:pt x="15837" y="664"/>
                  </a:lnTo>
                  <a:lnTo>
                    <a:pt x="15795" y="605"/>
                  </a:lnTo>
                  <a:lnTo>
                    <a:pt x="15750" y="548"/>
                  </a:lnTo>
                  <a:lnTo>
                    <a:pt x="15703" y="493"/>
                  </a:lnTo>
                  <a:lnTo>
                    <a:pt x="15652" y="441"/>
                  </a:lnTo>
                  <a:lnTo>
                    <a:pt x="15600" y="392"/>
                  </a:lnTo>
                  <a:lnTo>
                    <a:pt x="15546" y="344"/>
                  </a:lnTo>
                  <a:lnTo>
                    <a:pt x="15488" y="299"/>
                  </a:lnTo>
                  <a:lnTo>
                    <a:pt x="15429" y="257"/>
                  </a:lnTo>
                  <a:lnTo>
                    <a:pt x="15369" y="218"/>
                  </a:lnTo>
                  <a:lnTo>
                    <a:pt x="15305" y="182"/>
                  </a:lnTo>
                  <a:lnTo>
                    <a:pt x="15240" y="149"/>
                  </a:lnTo>
                  <a:lnTo>
                    <a:pt x="15174" y="118"/>
                  </a:lnTo>
                  <a:lnTo>
                    <a:pt x="15105" y="91"/>
                  </a:lnTo>
                  <a:lnTo>
                    <a:pt x="15035" y="67"/>
                  </a:lnTo>
                  <a:lnTo>
                    <a:pt x="14963" y="47"/>
                  </a:lnTo>
                  <a:lnTo>
                    <a:pt x="14890" y="30"/>
                  </a:lnTo>
                  <a:lnTo>
                    <a:pt x="14815" y="17"/>
                  </a:lnTo>
                  <a:lnTo>
                    <a:pt x="14740" y="8"/>
                  </a:lnTo>
                  <a:lnTo>
                    <a:pt x="14664" y="2"/>
                  </a:lnTo>
                  <a:lnTo>
                    <a:pt x="1458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8" name="MH_Text_1"/>
          <p:cNvSpPr/>
          <p:nvPr>
            <p:custDataLst>
              <p:tags r:id="rId5"/>
            </p:custDataLst>
          </p:nvPr>
        </p:nvSpPr>
        <p:spPr>
          <a:xfrm>
            <a:off x="6048417" y="4152720"/>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bg1">
                    <a:lumMod val="50000"/>
                  </a:schemeClr>
                </a:solidFill>
                <a:cs typeface="+mn-ea"/>
                <a:sym typeface="+mn-lt"/>
              </a:rPr>
              <a:t>点击输入小标题</a:t>
            </a:r>
            <a:endParaRPr lang="en-US" altLang="zh-CN" sz="1900" b="1" dirty="0">
              <a:solidFill>
                <a:schemeClr val="bg1">
                  <a:lumMod val="50000"/>
                </a:schemeClr>
              </a:solidFill>
              <a:cs typeface="+mn-ea"/>
              <a:sym typeface="+mn-lt"/>
            </a:endParaRPr>
          </a:p>
        </p:txBody>
      </p:sp>
      <p:sp>
        <p:nvSpPr>
          <p:cNvPr id="69" name="MH_Text_1"/>
          <p:cNvSpPr/>
          <p:nvPr>
            <p:custDataLst>
              <p:tags r:id="rId6"/>
            </p:custDataLst>
          </p:nvPr>
        </p:nvSpPr>
        <p:spPr>
          <a:xfrm>
            <a:off x="5922070" y="4640134"/>
            <a:ext cx="3018727"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schemeClr val="bg1">
                    <a:lumMod val="50000"/>
                  </a:schemeClr>
                </a:solidFill>
                <a:latin typeface="时尚中黑简体"/>
              </a:rPr>
              <a:t>单击此处添加文字阐述，添加简短问题说明文字，具体说明文字在此处添加此处单击此处添加文字阐述</a:t>
            </a:r>
            <a:endParaRPr lang="en-US" altLang="zh-CN" sz="1600" dirty="0">
              <a:solidFill>
                <a:schemeClr val="bg1">
                  <a:lumMod val="50000"/>
                </a:schemeClr>
              </a:solidFill>
              <a:cs typeface="+mn-ea"/>
              <a:sym typeface="+mn-lt"/>
            </a:endParaRPr>
          </a:p>
        </p:txBody>
      </p:sp>
      <p:sp>
        <p:nvSpPr>
          <p:cNvPr id="70" name="Oval 5"/>
          <p:cNvSpPr>
            <a:spLocks noChangeArrowheads="1"/>
          </p:cNvSpPr>
          <p:nvPr/>
        </p:nvSpPr>
        <p:spPr bwMode="auto">
          <a:xfrm>
            <a:off x="9550796" y="3930438"/>
            <a:ext cx="1604767" cy="1604767"/>
          </a:xfrm>
          <a:prstGeom prst="ellipse">
            <a:avLst/>
          </a:prstGeom>
          <a:solidFill>
            <a:srgbClr val="FF0000"/>
          </a:solid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1" name="Group 126"/>
          <p:cNvGrpSpPr/>
          <p:nvPr/>
        </p:nvGrpSpPr>
        <p:grpSpPr>
          <a:xfrm>
            <a:off x="9367720" y="3747362"/>
            <a:ext cx="1969750" cy="1969750"/>
            <a:chOff x="9237196" y="2257147"/>
            <a:chExt cx="1868076" cy="1868076"/>
          </a:xfrm>
          <a:solidFill>
            <a:srgbClr val="FF0000"/>
          </a:solidFill>
        </p:grpSpPr>
        <p:sp>
          <p:nvSpPr>
            <p:cNvPr id="72" name="Freeform 6"/>
            <p:cNvSpPr>
              <a:spLocks/>
            </p:cNvSpPr>
            <p:nvPr/>
          </p:nvSpPr>
          <p:spPr bwMode="auto">
            <a:xfrm>
              <a:off x="10612979"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
            <p:cNvSpPr>
              <a:spLocks/>
            </p:cNvSpPr>
            <p:nvPr/>
          </p:nvSpPr>
          <p:spPr bwMode="auto">
            <a:xfrm>
              <a:off x="10193211"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8"/>
            <p:cNvSpPr>
              <a:spLocks/>
            </p:cNvSpPr>
            <p:nvPr/>
          </p:nvSpPr>
          <p:spPr bwMode="auto">
            <a:xfrm>
              <a:off x="10914069"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9"/>
            <p:cNvSpPr>
              <a:spLocks/>
            </p:cNvSpPr>
            <p:nvPr/>
          </p:nvSpPr>
          <p:spPr bwMode="auto">
            <a:xfrm>
              <a:off x="10914069"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10"/>
            <p:cNvSpPr>
              <a:spLocks/>
            </p:cNvSpPr>
            <p:nvPr/>
          </p:nvSpPr>
          <p:spPr bwMode="auto">
            <a:xfrm>
              <a:off x="10612979"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1"/>
            <p:cNvSpPr>
              <a:spLocks/>
            </p:cNvSpPr>
            <p:nvPr/>
          </p:nvSpPr>
          <p:spPr bwMode="auto">
            <a:xfrm>
              <a:off x="10193211"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12"/>
            <p:cNvSpPr>
              <a:spLocks/>
            </p:cNvSpPr>
            <p:nvPr/>
          </p:nvSpPr>
          <p:spPr bwMode="auto">
            <a:xfrm>
              <a:off x="9723995"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13"/>
            <p:cNvSpPr>
              <a:spLocks/>
            </p:cNvSpPr>
            <p:nvPr/>
          </p:nvSpPr>
          <p:spPr bwMode="auto">
            <a:xfrm>
              <a:off x="9374554"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14"/>
            <p:cNvSpPr>
              <a:spLocks/>
            </p:cNvSpPr>
            <p:nvPr/>
          </p:nvSpPr>
          <p:spPr bwMode="auto">
            <a:xfrm>
              <a:off x="9237196"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noFill/>
            </a:ln>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15"/>
            <p:cNvSpPr>
              <a:spLocks/>
            </p:cNvSpPr>
            <p:nvPr/>
          </p:nvSpPr>
          <p:spPr bwMode="auto">
            <a:xfrm>
              <a:off x="9237196"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16"/>
            <p:cNvSpPr>
              <a:spLocks/>
            </p:cNvSpPr>
            <p:nvPr/>
          </p:nvSpPr>
          <p:spPr bwMode="auto">
            <a:xfrm>
              <a:off x="9374554"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17"/>
            <p:cNvSpPr>
              <a:spLocks/>
            </p:cNvSpPr>
            <p:nvPr/>
          </p:nvSpPr>
          <p:spPr bwMode="auto">
            <a:xfrm>
              <a:off x="9723995"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noFill/>
            </a:ln>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163"/>
          <p:cNvGrpSpPr/>
          <p:nvPr/>
        </p:nvGrpSpPr>
        <p:grpSpPr>
          <a:xfrm>
            <a:off x="10137614" y="4388721"/>
            <a:ext cx="431129" cy="625787"/>
            <a:chOff x="9856788" y="2057400"/>
            <a:chExt cx="474662" cy="688975"/>
          </a:xfrm>
          <a:solidFill>
            <a:schemeClr val="bg1"/>
          </a:solidFill>
        </p:grpSpPr>
        <p:sp>
          <p:nvSpPr>
            <p:cNvPr id="85" name="Freeform 110"/>
            <p:cNvSpPr>
              <a:spLocks noEditPoints="1"/>
            </p:cNvSpPr>
            <p:nvPr/>
          </p:nvSpPr>
          <p:spPr bwMode="auto">
            <a:xfrm>
              <a:off x="9856788" y="2057400"/>
              <a:ext cx="474662" cy="688975"/>
            </a:xfrm>
            <a:custGeom>
              <a:avLst/>
              <a:gdLst>
                <a:gd name="T0" fmla="*/ 1009 w 11063"/>
                <a:gd name="T1" fmla="*/ 1454 h 16058"/>
                <a:gd name="T2" fmla="*/ 1036 w 11063"/>
                <a:gd name="T3" fmla="*/ 1334 h 16058"/>
                <a:gd name="T4" fmla="*/ 1091 w 11063"/>
                <a:gd name="T5" fmla="*/ 1225 h 16058"/>
                <a:gd name="T6" fmla="*/ 1171 w 11063"/>
                <a:gd name="T7" fmla="*/ 1134 h 16058"/>
                <a:gd name="T8" fmla="*/ 1268 w 11063"/>
                <a:gd name="T9" fmla="*/ 1065 h 16058"/>
                <a:gd name="T10" fmla="*/ 1383 w 11063"/>
                <a:gd name="T11" fmla="*/ 1020 h 16058"/>
                <a:gd name="T12" fmla="*/ 1509 w 11063"/>
                <a:gd name="T13" fmla="*/ 1004 h 16058"/>
                <a:gd name="T14" fmla="*/ 9655 w 11063"/>
                <a:gd name="T15" fmla="*/ 1014 h 16058"/>
                <a:gd name="T16" fmla="*/ 9772 w 11063"/>
                <a:gd name="T17" fmla="*/ 1053 h 16058"/>
                <a:gd name="T18" fmla="*/ 9874 w 11063"/>
                <a:gd name="T19" fmla="*/ 1118 h 16058"/>
                <a:gd name="T20" fmla="*/ 9957 w 11063"/>
                <a:gd name="T21" fmla="*/ 1205 h 16058"/>
                <a:gd name="T22" fmla="*/ 10018 w 11063"/>
                <a:gd name="T23" fmla="*/ 1310 h 16058"/>
                <a:gd name="T24" fmla="*/ 10051 w 11063"/>
                <a:gd name="T25" fmla="*/ 1429 h 16058"/>
                <a:gd name="T26" fmla="*/ 10057 w 11063"/>
                <a:gd name="T27" fmla="*/ 13044 h 16058"/>
                <a:gd name="T28" fmla="*/ 10057 w 11063"/>
                <a:gd name="T29" fmla="*/ 14553 h 16058"/>
                <a:gd name="T30" fmla="*/ 10041 w 11063"/>
                <a:gd name="T31" fmla="*/ 14677 h 16058"/>
                <a:gd name="T32" fmla="*/ 9996 w 11063"/>
                <a:gd name="T33" fmla="*/ 14791 h 16058"/>
                <a:gd name="T34" fmla="*/ 9927 w 11063"/>
                <a:gd name="T35" fmla="*/ 14890 h 16058"/>
                <a:gd name="T36" fmla="*/ 9835 w 11063"/>
                <a:gd name="T37" fmla="*/ 14968 h 16058"/>
                <a:gd name="T38" fmla="*/ 9727 w 11063"/>
                <a:gd name="T39" fmla="*/ 15023 h 16058"/>
                <a:gd name="T40" fmla="*/ 9606 w 11063"/>
                <a:gd name="T41" fmla="*/ 15051 h 16058"/>
                <a:gd name="T42" fmla="*/ 1457 w 11063"/>
                <a:gd name="T43" fmla="*/ 15051 h 16058"/>
                <a:gd name="T44" fmla="*/ 1336 w 11063"/>
                <a:gd name="T45" fmla="*/ 15024 h 16058"/>
                <a:gd name="T46" fmla="*/ 1227 w 11063"/>
                <a:gd name="T47" fmla="*/ 14969 h 16058"/>
                <a:gd name="T48" fmla="*/ 1136 w 11063"/>
                <a:gd name="T49" fmla="*/ 14890 h 16058"/>
                <a:gd name="T50" fmla="*/ 1066 w 11063"/>
                <a:gd name="T51" fmla="*/ 14791 h 16058"/>
                <a:gd name="T52" fmla="*/ 1022 w 11063"/>
                <a:gd name="T53" fmla="*/ 14678 h 16058"/>
                <a:gd name="T54" fmla="*/ 1006 w 11063"/>
                <a:gd name="T55" fmla="*/ 14553 h 16058"/>
                <a:gd name="T56" fmla="*/ 1509 w 11063"/>
                <a:gd name="T57" fmla="*/ 1 h 16058"/>
                <a:gd name="T58" fmla="*/ 1131 w 11063"/>
                <a:gd name="T59" fmla="*/ 48 h 16058"/>
                <a:gd name="T60" fmla="*/ 789 w 11063"/>
                <a:gd name="T61" fmla="*/ 183 h 16058"/>
                <a:gd name="T62" fmla="*/ 494 w 11063"/>
                <a:gd name="T63" fmla="*/ 391 h 16058"/>
                <a:gd name="T64" fmla="*/ 257 w 11063"/>
                <a:gd name="T65" fmla="*/ 664 h 16058"/>
                <a:gd name="T66" fmla="*/ 92 w 11063"/>
                <a:gd name="T67" fmla="*/ 989 h 16058"/>
                <a:gd name="T68" fmla="*/ 8 w 11063"/>
                <a:gd name="T69" fmla="*/ 1352 h 16058"/>
                <a:gd name="T70" fmla="*/ 8 w 11063"/>
                <a:gd name="T71" fmla="*/ 14706 h 16058"/>
                <a:gd name="T72" fmla="*/ 92 w 11063"/>
                <a:gd name="T73" fmla="*/ 15070 h 16058"/>
                <a:gd name="T74" fmla="*/ 257 w 11063"/>
                <a:gd name="T75" fmla="*/ 15395 h 16058"/>
                <a:gd name="T76" fmla="*/ 494 w 11063"/>
                <a:gd name="T77" fmla="*/ 15667 h 16058"/>
                <a:gd name="T78" fmla="*/ 789 w 11063"/>
                <a:gd name="T79" fmla="*/ 15876 h 16058"/>
                <a:gd name="T80" fmla="*/ 1131 w 11063"/>
                <a:gd name="T81" fmla="*/ 16011 h 16058"/>
                <a:gd name="T82" fmla="*/ 1509 w 11063"/>
                <a:gd name="T83" fmla="*/ 16058 h 16058"/>
                <a:gd name="T84" fmla="*/ 9858 w 11063"/>
                <a:gd name="T85" fmla="*/ 16027 h 16058"/>
                <a:gd name="T86" fmla="*/ 10208 w 11063"/>
                <a:gd name="T87" fmla="*/ 15909 h 16058"/>
                <a:gd name="T88" fmla="*/ 10514 w 11063"/>
                <a:gd name="T89" fmla="*/ 15714 h 16058"/>
                <a:gd name="T90" fmla="*/ 10763 w 11063"/>
                <a:gd name="T91" fmla="*/ 15453 h 16058"/>
                <a:gd name="T92" fmla="*/ 10944 w 11063"/>
                <a:gd name="T93" fmla="*/ 15138 h 16058"/>
                <a:gd name="T94" fmla="*/ 11046 w 11063"/>
                <a:gd name="T95" fmla="*/ 14781 h 16058"/>
                <a:gd name="T96" fmla="*/ 11061 w 11063"/>
                <a:gd name="T97" fmla="*/ 1428 h 16058"/>
                <a:gd name="T98" fmla="*/ 10996 w 11063"/>
                <a:gd name="T99" fmla="*/ 1058 h 16058"/>
                <a:gd name="T100" fmla="*/ 10845 w 11063"/>
                <a:gd name="T101" fmla="*/ 725 h 16058"/>
                <a:gd name="T102" fmla="*/ 10620 w 11063"/>
                <a:gd name="T103" fmla="*/ 441 h 16058"/>
                <a:gd name="T104" fmla="*/ 10337 w 11063"/>
                <a:gd name="T105" fmla="*/ 218 h 16058"/>
                <a:gd name="T106" fmla="*/ 10003 w 11063"/>
                <a:gd name="T107" fmla="*/ 67 h 16058"/>
                <a:gd name="T108" fmla="*/ 9632 w 11063"/>
                <a:gd name="T109" fmla="*/ 2 h 16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63" h="16058">
                  <a:moveTo>
                    <a:pt x="10057" y="2509"/>
                  </a:moveTo>
                  <a:lnTo>
                    <a:pt x="1006" y="2510"/>
                  </a:lnTo>
                  <a:lnTo>
                    <a:pt x="1006" y="1505"/>
                  </a:lnTo>
                  <a:lnTo>
                    <a:pt x="1007" y="1480"/>
                  </a:lnTo>
                  <a:lnTo>
                    <a:pt x="1009" y="1454"/>
                  </a:lnTo>
                  <a:lnTo>
                    <a:pt x="1012" y="1429"/>
                  </a:lnTo>
                  <a:lnTo>
                    <a:pt x="1016" y="1405"/>
                  </a:lnTo>
                  <a:lnTo>
                    <a:pt x="1022" y="1381"/>
                  </a:lnTo>
                  <a:lnTo>
                    <a:pt x="1028" y="1357"/>
                  </a:lnTo>
                  <a:lnTo>
                    <a:pt x="1036" y="1334"/>
                  </a:lnTo>
                  <a:lnTo>
                    <a:pt x="1045" y="1311"/>
                  </a:lnTo>
                  <a:lnTo>
                    <a:pt x="1055" y="1289"/>
                  </a:lnTo>
                  <a:lnTo>
                    <a:pt x="1066" y="1267"/>
                  </a:lnTo>
                  <a:lnTo>
                    <a:pt x="1078" y="1245"/>
                  </a:lnTo>
                  <a:lnTo>
                    <a:pt x="1091" y="1225"/>
                  </a:lnTo>
                  <a:lnTo>
                    <a:pt x="1105" y="1205"/>
                  </a:lnTo>
                  <a:lnTo>
                    <a:pt x="1120" y="1186"/>
                  </a:lnTo>
                  <a:lnTo>
                    <a:pt x="1136" y="1168"/>
                  </a:lnTo>
                  <a:lnTo>
                    <a:pt x="1153" y="1151"/>
                  </a:lnTo>
                  <a:lnTo>
                    <a:pt x="1171" y="1134"/>
                  </a:lnTo>
                  <a:lnTo>
                    <a:pt x="1189" y="1119"/>
                  </a:lnTo>
                  <a:lnTo>
                    <a:pt x="1208" y="1104"/>
                  </a:lnTo>
                  <a:lnTo>
                    <a:pt x="1227" y="1090"/>
                  </a:lnTo>
                  <a:lnTo>
                    <a:pt x="1248" y="1077"/>
                  </a:lnTo>
                  <a:lnTo>
                    <a:pt x="1268" y="1065"/>
                  </a:lnTo>
                  <a:lnTo>
                    <a:pt x="1290" y="1054"/>
                  </a:lnTo>
                  <a:lnTo>
                    <a:pt x="1312" y="1044"/>
                  </a:lnTo>
                  <a:lnTo>
                    <a:pt x="1336" y="1035"/>
                  </a:lnTo>
                  <a:lnTo>
                    <a:pt x="1359" y="1027"/>
                  </a:lnTo>
                  <a:lnTo>
                    <a:pt x="1383" y="1020"/>
                  </a:lnTo>
                  <a:lnTo>
                    <a:pt x="1407" y="1015"/>
                  </a:lnTo>
                  <a:lnTo>
                    <a:pt x="1432" y="1010"/>
                  </a:lnTo>
                  <a:lnTo>
                    <a:pt x="1457" y="1007"/>
                  </a:lnTo>
                  <a:lnTo>
                    <a:pt x="1482" y="1005"/>
                  </a:lnTo>
                  <a:lnTo>
                    <a:pt x="1509" y="1004"/>
                  </a:lnTo>
                  <a:lnTo>
                    <a:pt x="9554" y="1004"/>
                  </a:lnTo>
                  <a:lnTo>
                    <a:pt x="9581" y="1005"/>
                  </a:lnTo>
                  <a:lnTo>
                    <a:pt x="9606" y="1007"/>
                  </a:lnTo>
                  <a:lnTo>
                    <a:pt x="9631" y="1010"/>
                  </a:lnTo>
                  <a:lnTo>
                    <a:pt x="9655" y="1014"/>
                  </a:lnTo>
                  <a:lnTo>
                    <a:pt x="9680" y="1020"/>
                  </a:lnTo>
                  <a:lnTo>
                    <a:pt x="9703" y="1027"/>
                  </a:lnTo>
                  <a:lnTo>
                    <a:pt x="9727" y="1034"/>
                  </a:lnTo>
                  <a:lnTo>
                    <a:pt x="9750" y="1043"/>
                  </a:lnTo>
                  <a:lnTo>
                    <a:pt x="9772" y="1053"/>
                  </a:lnTo>
                  <a:lnTo>
                    <a:pt x="9794" y="1064"/>
                  </a:lnTo>
                  <a:lnTo>
                    <a:pt x="9815" y="1076"/>
                  </a:lnTo>
                  <a:lnTo>
                    <a:pt x="9835" y="1089"/>
                  </a:lnTo>
                  <a:lnTo>
                    <a:pt x="9855" y="1103"/>
                  </a:lnTo>
                  <a:lnTo>
                    <a:pt x="9874" y="1118"/>
                  </a:lnTo>
                  <a:lnTo>
                    <a:pt x="9892" y="1134"/>
                  </a:lnTo>
                  <a:lnTo>
                    <a:pt x="9909" y="1151"/>
                  </a:lnTo>
                  <a:lnTo>
                    <a:pt x="9927" y="1168"/>
                  </a:lnTo>
                  <a:lnTo>
                    <a:pt x="9943" y="1186"/>
                  </a:lnTo>
                  <a:lnTo>
                    <a:pt x="9957" y="1205"/>
                  </a:lnTo>
                  <a:lnTo>
                    <a:pt x="9971" y="1225"/>
                  </a:lnTo>
                  <a:lnTo>
                    <a:pt x="9984" y="1245"/>
                  </a:lnTo>
                  <a:lnTo>
                    <a:pt x="9996" y="1267"/>
                  </a:lnTo>
                  <a:lnTo>
                    <a:pt x="10008" y="1288"/>
                  </a:lnTo>
                  <a:lnTo>
                    <a:pt x="10018" y="1310"/>
                  </a:lnTo>
                  <a:lnTo>
                    <a:pt x="10026" y="1333"/>
                  </a:lnTo>
                  <a:lnTo>
                    <a:pt x="10034" y="1356"/>
                  </a:lnTo>
                  <a:lnTo>
                    <a:pt x="10041" y="1380"/>
                  </a:lnTo>
                  <a:lnTo>
                    <a:pt x="10047" y="1404"/>
                  </a:lnTo>
                  <a:lnTo>
                    <a:pt x="10051" y="1429"/>
                  </a:lnTo>
                  <a:lnTo>
                    <a:pt x="10054" y="1454"/>
                  </a:lnTo>
                  <a:lnTo>
                    <a:pt x="10056" y="1479"/>
                  </a:lnTo>
                  <a:lnTo>
                    <a:pt x="10057" y="1505"/>
                  </a:lnTo>
                  <a:lnTo>
                    <a:pt x="10057" y="2509"/>
                  </a:lnTo>
                  <a:close/>
                  <a:moveTo>
                    <a:pt x="10057" y="13044"/>
                  </a:moveTo>
                  <a:lnTo>
                    <a:pt x="1006" y="13045"/>
                  </a:lnTo>
                  <a:lnTo>
                    <a:pt x="1006" y="3011"/>
                  </a:lnTo>
                  <a:lnTo>
                    <a:pt x="10057" y="3011"/>
                  </a:lnTo>
                  <a:lnTo>
                    <a:pt x="10057" y="13044"/>
                  </a:lnTo>
                  <a:close/>
                  <a:moveTo>
                    <a:pt x="10057" y="14553"/>
                  </a:moveTo>
                  <a:lnTo>
                    <a:pt x="10056" y="14578"/>
                  </a:lnTo>
                  <a:lnTo>
                    <a:pt x="10054" y="14604"/>
                  </a:lnTo>
                  <a:lnTo>
                    <a:pt x="10051" y="14629"/>
                  </a:lnTo>
                  <a:lnTo>
                    <a:pt x="10047" y="14653"/>
                  </a:lnTo>
                  <a:lnTo>
                    <a:pt x="10041" y="14677"/>
                  </a:lnTo>
                  <a:lnTo>
                    <a:pt x="10034" y="14701"/>
                  </a:lnTo>
                  <a:lnTo>
                    <a:pt x="10026" y="14724"/>
                  </a:lnTo>
                  <a:lnTo>
                    <a:pt x="10018" y="14747"/>
                  </a:lnTo>
                  <a:lnTo>
                    <a:pt x="10008" y="14769"/>
                  </a:lnTo>
                  <a:lnTo>
                    <a:pt x="9996" y="14791"/>
                  </a:lnTo>
                  <a:lnTo>
                    <a:pt x="9984" y="14813"/>
                  </a:lnTo>
                  <a:lnTo>
                    <a:pt x="9971" y="14833"/>
                  </a:lnTo>
                  <a:lnTo>
                    <a:pt x="9957" y="14853"/>
                  </a:lnTo>
                  <a:lnTo>
                    <a:pt x="9943" y="14872"/>
                  </a:lnTo>
                  <a:lnTo>
                    <a:pt x="9927" y="14890"/>
                  </a:lnTo>
                  <a:lnTo>
                    <a:pt x="9909" y="14907"/>
                  </a:lnTo>
                  <a:lnTo>
                    <a:pt x="9892" y="14924"/>
                  </a:lnTo>
                  <a:lnTo>
                    <a:pt x="9874" y="14939"/>
                  </a:lnTo>
                  <a:lnTo>
                    <a:pt x="9855" y="14954"/>
                  </a:lnTo>
                  <a:lnTo>
                    <a:pt x="9835" y="14968"/>
                  </a:lnTo>
                  <a:lnTo>
                    <a:pt x="9815" y="14981"/>
                  </a:lnTo>
                  <a:lnTo>
                    <a:pt x="9794" y="14993"/>
                  </a:lnTo>
                  <a:lnTo>
                    <a:pt x="9772" y="15004"/>
                  </a:lnTo>
                  <a:lnTo>
                    <a:pt x="9750" y="15014"/>
                  </a:lnTo>
                  <a:lnTo>
                    <a:pt x="9727" y="15023"/>
                  </a:lnTo>
                  <a:lnTo>
                    <a:pt x="9703" y="15031"/>
                  </a:lnTo>
                  <a:lnTo>
                    <a:pt x="9680" y="15038"/>
                  </a:lnTo>
                  <a:lnTo>
                    <a:pt x="9655" y="15043"/>
                  </a:lnTo>
                  <a:lnTo>
                    <a:pt x="9631" y="15048"/>
                  </a:lnTo>
                  <a:lnTo>
                    <a:pt x="9606" y="15051"/>
                  </a:lnTo>
                  <a:lnTo>
                    <a:pt x="9581" y="15053"/>
                  </a:lnTo>
                  <a:lnTo>
                    <a:pt x="9554" y="15054"/>
                  </a:lnTo>
                  <a:lnTo>
                    <a:pt x="1509" y="15054"/>
                  </a:lnTo>
                  <a:lnTo>
                    <a:pt x="1482" y="15053"/>
                  </a:lnTo>
                  <a:lnTo>
                    <a:pt x="1457" y="15051"/>
                  </a:lnTo>
                  <a:lnTo>
                    <a:pt x="1432" y="15048"/>
                  </a:lnTo>
                  <a:lnTo>
                    <a:pt x="1407" y="15044"/>
                  </a:lnTo>
                  <a:lnTo>
                    <a:pt x="1383" y="15038"/>
                  </a:lnTo>
                  <a:lnTo>
                    <a:pt x="1359" y="15031"/>
                  </a:lnTo>
                  <a:lnTo>
                    <a:pt x="1336" y="15024"/>
                  </a:lnTo>
                  <a:lnTo>
                    <a:pt x="1312" y="15015"/>
                  </a:lnTo>
                  <a:lnTo>
                    <a:pt x="1290" y="15005"/>
                  </a:lnTo>
                  <a:lnTo>
                    <a:pt x="1268" y="14994"/>
                  </a:lnTo>
                  <a:lnTo>
                    <a:pt x="1248" y="14982"/>
                  </a:lnTo>
                  <a:lnTo>
                    <a:pt x="1227" y="14969"/>
                  </a:lnTo>
                  <a:lnTo>
                    <a:pt x="1208" y="14955"/>
                  </a:lnTo>
                  <a:lnTo>
                    <a:pt x="1189" y="14940"/>
                  </a:lnTo>
                  <a:lnTo>
                    <a:pt x="1171" y="14924"/>
                  </a:lnTo>
                  <a:lnTo>
                    <a:pt x="1153" y="14907"/>
                  </a:lnTo>
                  <a:lnTo>
                    <a:pt x="1136" y="14890"/>
                  </a:lnTo>
                  <a:lnTo>
                    <a:pt x="1120" y="14872"/>
                  </a:lnTo>
                  <a:lnTo>
                    <a:pt x="1105" y="14853"/>
                  </a:lnTo>
                  <a:lnTo>
                    <a:pt x="1091" y="14833"/>
                  </a:lnTo>
                  <a:lnTo>
                    <a:pt x="1078" y="14813"/>
                  </a:lnTo>
                  <a:lnTo>
                    <a:pt x="1066" y="14791"/>
                  </a:lnTo>
                  <a:lnTo>
                    <a:pt x="1055" y="14770"/>
                  </a:lnTo>
                  <a:lnTo>
                    <a:pt x="1045" y="14748"/>
                  </a:lnTo>
                  <a:lnTo>
                    <a:pt x="1036" y="14725"/>
                  </a:lnTo>
                  <a:lnTo>
                    <a:pt x="1028" y="14702"/>
                  </a:lnTo>
                  <a:lnTo>
                    <a:pt x="1022" y="14678"/>
                  </a:lnTo>
                  <a:lnTo>
                    <a:pt x="1016" y="14654"/>
                  </a:lnTo>
                  <a:lnTo>
                    <a:pt x="1012" y="14629"/>
                  </a:lnTo>
                  <a:lnTo>
                    <a:pt x="1009" y="14604"/>
                  </a:lnTo>
                  <a:lnTo>
                    <a:pt x="1007" y="14579"/>
                  </a:lnTo>
                  <a:lnTo>
                    <a:pt x="1006" y="14553"/>
                  </a:lnTo>
                  <a:lnTo>
                    <a:pt x="1006" y="13547"/>
                  </a:lnTo>
                  <a:lnTo>
                    <a:pt x="10057" y="13546"/>
                  </a:lnTo>
                  <a:lnTo>
                    <a:pt x="10057" y="14553"/>
                  </a:lnTo>
                  <a:close/>
                  <a:moveTo>
                    <a:pt x="9554" y="0"/>
                  </a:moveTo>
                  <a:lnTo>
                    <a:pt x="1509" y="1"/>
                  </a:lnTo>
                  <a:lnTo>
                    <a:pt x="1431" y="3"/>
                  </a:lnTo>
                  <a:lnTo>
                    <a:pt x="1354" y="8"/>
                  </a:lnTo>
                  <a:lnTo>
                    <a:pt x="1278" y="18"/>
                  </a:lnTo>
                  <a:lnTo>
                    <a:pt x="1204" y="31"/>
                  </a:lnTo>
                  <a:lnTo>
                    <a:pt x="1131" y="48"/>
                  </a:lnTo>
                  <a:lnTo>
                    <a:pt x="1060" y="68"/>
                  </a:lnTo>
                  <a:lnTo>
                    <a:pt x="990" y="92"/>
                  </a:lnTo>
                  <a:lnTo>
                    <a:pt x="921" y="118"/>
                  </a:lnTo>
                  <a:lnTo>
                    <a:pt x="854" y="149"/>
                  </a:lnTo>
                  <a:lnTo>
                    <a:pt x="789" y="183"/>
                  </a:lnTo>
                  <a:lnTo>
                    <a:pt x="726" y="219"/>
                  </a:lnTo>
                  <a:lnTo>
                    <a:pt x="665" y="258"/>
                  </a:lnTo>
                  <a:lnTo>
                    <a:pt x="605" y="300"/>
                  </a:lnTo>
                  <a:lnTo>
                    <a:pt x="549" y="344"/>
                  </a:lnTo>
                  <a:lnTo>
                    <a:pt x="494" y="391"/>
                  </a:lnTo>
                  <a:lnTo>
                    <a:pt x="442" y="442"/>
                  </a:lnTo>
                  <a:lnTo>
                    <a:pt x="391" y="494"/>
                  </a:lnTo>
                  <a:lnTo>
                    <a:pt x="344" y="548"/>
                  </a:lnTo>
                  <a:lnTo>
                    <a:pt x="300" y="605"/>
                  </a:lnTo>
                  <a:lnTo>
                    <a:pt x="257" y="664"/>
                  </a:lnTo>
                  <a:lnTo>
                    <a:pt x="218" y="726"/>
                  </a:lnTo>
                  <a:lnTo>
                    <a:pt x="182" y="789"/>
                  </a:lnTo>
                  <a:lnTo>
                    <a:pt x="149" y="853"/>
                  </a:lnTo>
                  <a:lnTo>
                    <a:pt x="119" y="920"/>
                  </a:lnTo>
                  <a:lnTo>
                    <a:pt x="92" y="989"/>
                  </a:lnTo>
                  <a:lnTo>
                    <a:pt x="67" y="1058"/>
                  </a:lnTo>
                  <a:lnTo>
                    <a:pt x="47" y="1130"/>
                  </a:lnTo>
                  <a:lnTo>
                    <a:pt x="30" y="1202"/>
                  </a:lnTo>
                  <a:lnTo>
                    <a:pt x="17" y="1277"/>
                  </a:lnTo>
                  <a:lnTo>
                    <a:pt x="8" y="1352"/>
                  </a:lnTo>
                  <a:lnTo>
                    <a:pt x="2" y="1428"/>
                  </a:lnTo>
                  <a:lnTo>
                    <a:pt x="0" y="1505"/>
                  </a:lnTo>
                  <a:lnTo>
                    <a:pt x="0" y="14553"/>
                  </a:lnTo>
                  <a:lnTo>
                    <a:pt x="2" y="14630"/>
                  </a:lnTo>
                  <a:lnTo>
                    <a:pt x="8" y="14706"/>
                  </a:lnTo>
                  <a:lnTo>
                    <a:pt x="17" y="14781"/>
                  </a:lnTo>
                  <a:lnTo>
                    <a:pt x="30" y="14856"/>
                  </a:lnTo>
                  <a:lnTo>
                    <a:pt x="47" y="14929"/>
                  </a:lnTo>
                  <a:lnTo>
                    <a:pt x="67" y="15000"/>
                  </a:lnTo>
                  <a:lnTo>
                    <a:pt x="92" y="15070"/>
                  </a:lnTo>
                  <a:lnTo>
                    <a:pt x="119" y="15139"/>
                  </a:lnTo>
                  <a:lnTo>
                    <a:pt x="149" y="15205"/>
                  </a:lnTo>
                  <a:lnTo>
                    <a:pt x="182" y="15270"/>
                  </a:lnTo>
                  <a:lnTo>
                    <a:pt x="218" y="15333"/>
                  </a:lnTo>
                  <a:lnTo>
                    <a:pt x="257" y="15395"/>
                  </a:lnTo>
                  <a:lnTo>
                    <a:pt x="300" y="15453"/>
                  </a:lnTo>
                  <a:lnTo>
                    <a:pt x="344" y="15510"/>
                  </a:lnTo>
                  <a:lnTo>
                    <a:pt x="391" y="15565"/>
                  </a:lnTo>
                  <a:lnTo>
                    <a:pt x="442" y="15617"/>
                  </a:lnTo>
                  <a:lnTo>
                    <a:pt x="494" y="15667"/>
                  </a:lnTo>
                  <a:lnTo>
                    <a:pt x="549" y="15714"/>
                  </a:lnTo>
                  <a:lnTo>
                    <a:pt x="605" y="15759"/>
                  </a:lnTo>
                  <a:lnTo>
                    <a:pt x="665" y="15801"/>
                  </a:lnTo>
                  <a:lnTo>
                    <a:pt x="726" y="15840"/>
                  </a:lnTo>
                  <a:lnTo>
                    <a:pt x="789" y="15876"/>
                  </a:lnTo>
                  <a:lnTo>
                    <a:pt x="854" y="15909"/>
                  </a:lnTo>
                  <a:lnTo>
                    <a:pt x="921" y="15940"/>
                  </a:lnTo>
                  <a:lnTo>
                    <a:pt x="990" y="15967"/>
                  </a:lnTo>
                  <a:lnTo>
                    <a:pt x="1060" y="15991"/>
                  </a:lnTo>
                  <a:lnTo>
                    <a:pt x="1131" y="16011"/>
                  </a:lnTo>
                  <a:lnTo>
                    <a:pt x="1204" y="16028"/>
                  </a:lnTo>
                  <a:lnTo>
                    <a:pt x="1278" y="16041"/>
                  </a:lnTo>
                  <a:lnTo>
                    <a:pt x="1354" y="16050"/>
                  </a:lnTo>
                  <a:lnTo>
                    <a:pt x="1431" y="16056"/>
                  </a:lnTo>
                  <a:lnTo>
                    <a:pt x="1509" y="16058"/>
                  </a:lnTo>
                  <a:lnTo>
                    <a:pt x="9554" y="16057"/>
                  </a:lnTo>
                  <a:lnTo>
                    <a:pt x="9632" y="16055"/>
                  </a:lnTo>
                  <a:lnTo>
                    <a:pt x="9708" y="16050"/>
                  </a:lnTo>
                  <a:lnTo>
                    <a:pt x="9784" y="16040"/>
                  </a:lnTo>
                  <a:lnTo>
                    <a:pt x="9858" y="16027"/>
                  </a:lnTo>
                  <a:lnTo>
                    <a:pt x="9932" y="16010"/>
                  </a:lnTo>
                  <a:lnTo>
                    <a:pt x="10003" y="15990"/>
                  </a:lnTo>
                  <a:lnTo>
                    <a:pt x="10073" y="15966"/>
                  </a:lnTo>
                  <a:lnTo>
                    <a:pt x="10142" y="15940"/>
                  </a:lnTo>
                  <a:lnTo>
                    <a:pt x="10208" y="15909"/>
                  </a:lnTo>
                  <a:lnTo>
                    <a:pt x="10274" y="15875"/>
                  </a:lnTo>
                  <a:lnTo>
                    <a:pt x="10337" y="15839"/>
                  </a:lnTo>
                  <a:lnTo>
                    <a:pt x="10397" y="15800"/>
                  </a:lnTo>
                  <a:lnTo>
                    <a:pt x="10457" y="15758"/>
                  </a:lnTo>
                  <a:lnTo>
                    <a:pt x="10514" y="15714"/>
                  </a:lnTo>
                  <a:lnTo>
                    <a:pt x="10568" y="15667"/>
                  </a:lnTo>
                  <a:lnTo>
                    <a:pt x="10620" y="15616"/>
                  </a:lnTo>
                  <a:lnTo>
                    <a:pt x="10671" y="15564"/>
                  </a:lnTo>
                  <a:lnTo>
                    <a:pt x="10718" y="15510"/>
                  </a:lnTo>
                  <a:lnTo>
                    <a:pt x="10763" y="15453"/>
                  </a:lnTo>
                  <a:lnTo>
                    <a:pt x="10806" y="15394"/>
                  </a:lnTo>
                  <a:lnTo>
                    <a:pt x="10845" y="15332"/>
                  </a:lnTo>
                  <a:lnTo>
                    <a:pt x="10881" y="15269"/>
                  </a:lnTo>
                  <a:lnTo>
                    <a:pt x="10914" y="15205"/>
                  </a:lnTo>
                  <a:lnTo>
                    <a:pt x="10944" y="15138"/>
                  </a:lnTo>
                  <a:lnTo>
                    <a:pt x="10971" y="15069"/>
                  </a:lnTo>
                  <a:lnTo>
                    <a:pt x="10996" y="15000"/>
                  </a:lnTo>
                  <a:lnTo>
                    <a:pt x="11016" y="14928"/>
                  </a:lnTo>
                  <a:lnTo>
                    <a:pt x="11032" y="14856"/>
                  </a:lnTo>
                  <a:lnTo>
                    <a:pt x="11046" y="14781"/>
                  </a:lnTo>
                  <a:lnTo>
                    <a:pt x="11055" y="14706"/>
                  </a:lnTo>
                  <a:lnTo>
                    <a:pt x="11061" y="14630"/>
                  </a:lnTo>
                  <a:lnTo>
                    <a:pt x="11063" y="14553"/>
                  </a:lnTo>
                  <a:lnTo>
                    <a:pt x="11063" y="1505"/>
                  </a:lnTo>
                  <a:lnTo>
                    <a:pt x="11061" y="1428"/>
                  </a:lnTo>
                  <a:lnTo>
                    <a:pt x="11055" y="1352"/>
                  </a:lnTo>
                  <a:lnTo>
                    <a:pt x="11046" y="1277"/>
                  </a:lnTo>
                  <a:lnTo>
                    <a:pt x="11032" y="1202"/>
                  </a:lnTo>
                  <a:lnTo>
                    <a:pt x="11016" y="1129"/>
                  </a:lnTo>
                  <a:lnTo>
                    <a:pt x="10996" y="1058"/>
                  </a:lnTo>
                  <a:lnTo>
                    <a:pt x="10971" y="988"/>
                  </a:lnTo>
                  <a:lnTo>
                    <a:pt x="10944" y="919"/>
                  </a:lnTo>
                  <a:lnTo>
                    <a:pt x="10914" y="853"/>
                  </a:lnTo>
                  <a:lnTo>
                    <a:pt x="10881" y="788"/>
                  </a:lnTo>
                  <a:lnTo>
                    <a:pt x="10845" y="725"/>
                  </a:lnTo>
                  <a:lnTo>
                    <a:pt x="10806" y="663"/>
                  </a:lnTo>
                  <a:lnTo>
                    <a:pt x="10763" y="605"/>
                  </a:lnTo>
                  <a:lnTo>
                    <a:pt x="10718" y="548"/>
                  </a:lnTo>
                  <a:lnTo>
                    <a:pt x="10671" y="493"/>
                  </a:lnTo>
                  <a:lnTo>
                    <a:pt x="10620" y="441"/>
                  </a:lnTo>
                  <a:lnTo>
                    <a:pt x="10568" y="391"/>
                  </a:lnTo>
                  <a:lnTo>
                    <a:pt x="10514" y="344"/>
                  </a:lnTo>
                  <a:lnTo>
                    <a:pt x="10457" y="299"/>
                  </a:lnTo>
                  <a:lnTo>
                    <a:pt x="10397" y="257"/>
                  </a:lnTo>
                  <a:lnTo>
                    <a:pt x="10337" y="218"/>
                  </a:lnTo>
                  <a:lnTo>
                    <a:pt x="10274" y="182"/>
                  </a:lnTo>
                  <a:lnTo>
                    <a:pt x="10208" y="149"/>
                  </a:lnTo>
                  <a:lnTo>
                    <a:pt x="10142" y="118"/>
                  </a:lnTo>
                  <a:lnTo>
                    <a:pt x="10073" y="91"/>
                  </a:lnTo>
                  <a:lnTo>
                    <a:pt x="10003" y="67"/>
                  </a:lnTo>
                  <a:lnTo>
                    <a:pt x="9932" y="47"/>
                  </a:lnTo>
                  <a:lnTo>
                    <a:pt x="9858" y="30"/>
                  </a:lnTo>
                  <a:lnTo>
                    <a:pt x="9784" y="17"/>
                  </a:lnTo>
                  <a:lnTo>
                    <a:pt x="9708" y="8"/>
                  </a:lnTo>
                  <a:lnTo>
                    <a:pt x="9632" y="2"/>
                  </a:lnTo>
                  <a:lnTo>
                    <a:pt x="95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11"/>
            <p:cNvSpPr>
              <a:spLocks/>
            </p:cNvSpPr>
            <p:nvPr/>
          </p:nvSpPr>
          <p:spPr bwMode="auto">
            <a:xfrm>
              <a:off x="10050463" y="2122488"/>
              <a:ext cx="87312" cy="20638"/>
            </a:xfrm>
            <a:custGeom>
              <a:avLst/>
              <a:gdLst>
                <a:gd name="T0" fmla="*/ 2010 w 2011"/>
                <a:gd name="T1" fmla="*/ 276 h 502"/>
                <a:gd name="T2" fmla="*/ 2003 w 2011"/>
                <a:gd name="T3" fmla="*/ 314 h 502"/>
                <a:gd name="T4" fmla="*/ 1991 w 2011"/>
                <a:gd name="T5" fmla="*/ 349 h 502"/>
                <a:gd name="T6" fmla="*/ 1975 w 2011"/>
                <a:gd name="T7" fmla="*/ 382 h 502"/>
                <a:gd name="T8" fmla="*/ 1954 w 2011"/>
                <a:gd name="T9" fmla="*/ 411 h 502"/>
                <a:gd name="T10" fmla="*/ 1929 w 2011"/>
                <a:gd name="T11" fmla="*/ 437 h 502"/>
                <a:gd name="T12" fmla="*/ 1900 w 2011"/>
                <a:gd name="T13" fmla="*/ 459 h 502"/>
                <a:gd name="T14" fmla="*/ 1868 w 2011"/>
                <a:gd name="T15" fmla="*/ 477 h 502"/>
                <a:gd name="T16" fmla="*/ 1834 w 2011"/>
                <a:gd name="T17" fmla="*/ 491 h 502"/>
                <a:gd name="T18" fmla="*/ 1798 w 2011"/>
                <a:gd name="T19" fmla="*/ 499 h 502"/>
                <a:gd name="T20" fmla="*/ 1760 w 2011"/>
                <a:gd name="T21" fmla="*/ 502 h 502"/>
                <a:gd name="T22" fmla="*/ 225 w 2011"/>
                <a:gd name="T23" fmla="*/ 501 h 502"/>
                <a:gd name="T24" fmla="*/ 188 w 2011"/>
                <a:gd name="T25" fmla="*/ 494 h 502"/>
                <a:gd name="T26" fmla="*/ 153 w 2011"/>
                <a:gd name="T27" fmla="*/ 482 h 502"/>
                <a:gd name="T28" fmla="*/ 120 w 2011"/>
                <a:gd name="T29" fmla="*/ 466 h 502"/>
                <a:gd name="T30" fmla="*/ 91 w 2011"/>
                <a:gd name="T31" fmla="*/ 445 h 502"/>
                <a:gd name="T32" fmla="*/ 65 w 2011"/>
                <a:gd name="T33" fmla="*/ 420 h 502"/>
                <a:gd name="T34" fmla="*/ 43 w 2011"/>
                <a:gd name="T35" fmla="*/ 392 h 502"/>
                <a:gd name="T36" fmla="*/ 25 w 2011"/>
                <a:gd name="T37" fmla="*/ 360 h 502"/>
                <a:gd name="T38" fmla="*/ 11 w 2011"/>
                <a:gd name="T39" fmla="*/ 326 h 502"/>
                <a:gd name="T40" fmla="*/ 3 w 2011"/>
                <a:gd name="T41" fmla="*/ 289 h 502"/>
                <a:gd name="T42" fmla="*/ 0 w 2011"/>
                <a:gd name="T43" fmla="*/ 251 h 502"/>
                <a:gd name="T44" fmla="*/ 3 w 2011"/>
                <a:gd name="T45" fmla="*/ 213 h 502"/>
                <a:gd name="T46" fmla="*/ 11 w 2011"/>
                <a:gd name="T47" fmla="*/ 177 h 502"/>
                <a:gd name="T48" fmla="*/ 25 w 2011"/>
                <a:gd name="T49" fmla="*/ 143 h 502"/>
                <a:gd name="T50" fmla="*/ 43 w 2011"/>
                <a:gd name="T51" fmla="*/ 111 h 502"/>
                <a:gd name="T52" fmla="*/ 65 w 2011"/>
                <a:gd name="T53" fmla="*/ 83 h 502"/>
                <a:gd name="T54" fmla="*/ 91 w 2011"/>
                <a:gd name="T55" fmla="*/ 58 h 502"/>
                <a:gd name="T56" fmla="*/ 120 w 2011"/>
                <a:gd name="T57" fmla="*/ 37 h 502"/>
                <a:gd name="T58" fmla="*/ 153 w 2011"/>
                <a:gd name="T59" fmla="*/ 21 h 502"/>
                <a:gd name="T60" fmla="*/ 188 w 2011"/>
                <a:gd name="T61" fmla="*/ 8 h 502"/>
                <a:gd name="T62" fmla="*/ 225 w 2011"/>
                <a:gd name="T63" fmla="*/ 1 h 502"/>
                <a:gd name="T64" fmla="*/ 1760 w 2011"/>
                <a:gd name="T65" fmla="*/ 0 h 502"/>
                <a:gd name="T66" fmla="*/ 1798 w 2011"/>
                <a:gd name="T67" fmla="*/ 3 h 502"/>
                <a:gd name="T68" fmla="*/ 1834 w 2011"/>
                <a:gd name="T69" fmla="*/ 11 h 502"/>
                <a:gd name="T70" fmla="*/ 1868 w 2011"/>
                <a:gd name="T71" fmla="*/ 26 h 502"/>
                <a:gd name="T72" fmla="*/ 1900 w 2011"/>
                <a:gd name="T73" fmla="*/ 44 h 502"/>
                <a:gd name="T74" fmla="*/ 1929 w 2011"/>
                <a:gd name="T75" fmla="*/ 66 h 502"/>
                <a:gd name="T76" fmla="*/ 1954 w 2011"/>
                <a:gd name="T77" fmla="*/ 92 h 502"/>
                <a:gd name="T78" fmla="*/ 1975 w 2011"/>
                <a:gd name="T79" fmla="*/ 121 h 502"/>
                <a:gd name="T80" fmla="*/ 1991 w 2011"/>
                <a:gd name="T81" fmla="*/ 154 h 502"/>
                <a:gd name="T82" fmla="*/ 2003 w 2011"/>
                <a:gd name="T83" fmla="*/ 189 h 502"/>
                <a:gd name="T84" fmla="*/ 2010 w 2011"/>
                <a:gd name="T85" fmla="*/ 225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1" h="502">
                  <a:moveTo>
                    <a:pt x="2011" y="251"/>
                  </a:moveTo>
                  <a:lnTo>
                    <a:pt x="2011" y="264"/>
                  </a:lnTo>
                  <a:lnTo>
                    <a:pt x="2010" y="276"/>
                  </a:lnTo>
                  <a:lnTo>
                    <a:pt x="2008" y="289"/>
                  </a:lnTo>
                  <a:lnTo>
                    <a:pt x="2006" y="302"/>
                  </a:lnTo>
                  <a:lnTo>
                    <a:pt x="2003" y="314"/>
                  </a:lnTo>
                  <a:lnTo>
                    <a:pt x="2000" y="326"/>
                  </a:lnTo>
                  <a:lnTo>
                    <a:pt x="1996" y="338"/>
                  </a:lnTo>
                  <a:lnTo>
                    <a:pt x="1991" y="349"/>
                  </a:lnTo>
                  <a:lnTo>
                    <a:pt x="1986" y="360"/>
                  </a:lnTo>
                  <a:lnTo>
                    <a:pt x="1981" y="371"/>
                  </a:lnTo>
                  <a:lnTo>
                    <a:pt x="1975" y="382"/>
                  </a:lnTo>
                  <a:lnTo>
                    <a:pt x="1968" y="392"/>
                  </a:lnTo>
                  <a:lnTo>
                    <a:pt x="1961" y="402"/>
                  </a:lnTo>
                  <a:lnTo>
                    <a:pt x="1954" y="411"/>
                  </a:lnTo>
                  <a:lnTo>
                    <a:pt x="1946" y="420"/>
                  </a:lnTo>
                  <a:lnTo>
                    <a:pt x="1938" y="429"/>
                  </a:lnTo>
                  <a:lnTo>
                    <a:pt x="1929" y="437"/>
                  </a:lnTo>
                  <a:lnTo>
                    <a:pt x="1920" y="445"/>
                  </a:lnTo>
                  <a:lnTo>
                    <a:pt x="1910" y="452"/>
                  </a:lnTo>
                  <a:lnTo>
                    <a:pt x="1900" y="459"/>
                  </a:lnTo>
                  <a:lnTo>
                    <a:pt x="1890" y="466"/>
                  </a:lnTo>
                  <a:lnTo>
                    <a:pt x="1879" y="472"/>
                  </a:lnTo>
                  <a:lnTo>
                    <a:pt x="1868" y="477"/>
                  </a:lnTo>
                  <a:lnTo>
                    <a:pt x="1857" y="482"/>
                  </a:lnTo>
                  <a:lnTo>
                    <a:pt x="1846" y="487"/>
                  </a:lnTo>
                  <a:lnTo>
                    <a:pt x="1834" y="491"/>
                  </a:lnTo>
                  <a:lnTo>
                    <a:pt x="1822" y="494"/>
                  </a:lnTo>
                  <a:lnTo>
                    <a:pt x="1810" y="497"/>
                  </a:lnTo>
                  <a:lnTo>
                    <a:pt x="1798" y="499"/>
                  </a:lnTo>
                  <a:lnTo>
                    <a:pt x="1785" y="501"/>
                  </a:lnTo>
                  <a:lnTo>
                    <a:pt x="1773" y="502"/>
                  </a:lnTo>
                  <a:lnTo>
                    <a:pt x="1760" y="502"/>
                  </a:lnTo>
                  <a:lnTo>
                    <a:pt x="251" y="502"/>
                  </a:lnTo>
                  <a:lnTo>
                    <a:pt x="238" y="502"/>
                  </a:lnTo>
                  <a:lnTo>
                    <a:pt x="225" y="501"/>
                  </a:lnTo>
                  <a:lnTo>
                    <a:pt x="213" y="499"/>
                  </a:lnTo>
                  <a:lnTo>
                    <a:pt x="200" y="497"/>
                  </a:lnTo>
                  <a:lnTo>
                    <a:pt x="188" y="494"/>
                  </a:lnTo>
                  <a:lnTo>
                    <a:pt x="176" y="491"/>
                  </a:lnTo>
                  <a:lnTo>
                    <a:pt x="165" y="487"/>
                  </a:lnTo>
                  <a:lnTo>
                    <a:pt x="153" y="482"/>
                  </a:lnTo>
                  <a:lnTo>
                    <a:pt x="142" y="477"/>
                  </a:lnTo>
                  <a:lnTo>
                    <a:pt x="132" y="472"/>
                  </a:lnTo>
                  <a:lnTo>
                    <a:pt x="120" y="466"/>
                  </a:lnTo>
                  <a:lnTo>
                    <a:pt x="110" y="459"/>
                  </a:lnTo>
                  <a:lnTo>
                    <a:pt x="100" y="452"/>
                  </a:lnTo>
                  <a:lnTo>
                    <a:pt x="91" y="445"/>
                  </a:lnTo>
                  <a:lnTo>
                    <a:pt x="82" y="437"/>
                  </a:lnTo>
                  <a:lnTo>
                    <a:pt x="73" y="429"/>
                  </a:lnTo>
                  <a:lnTo>
                    <a:pt x="65" y="420"/>
                  </a:lnTo>
                  <a:lnTo>
                    <a:pt x="57" y="411"/>
                  </a:lnTo>
                  <a:lnTo>
                    <a:pt x="49" y="402"/>
                  </a:lnTo>
                  <a:lnTo>
                    <a:pt x="43" y="392"/>
                  </a:lnTo>
                  <a:lnTo>
                    <a:pt x="36" y="382"/>
                  </a:lnTo>
                  <a:lnTo>
                    <a:pt x="30" y="371"/>
                  </a:lnTo>
                  <a:lnTo>
                    <a:pt x="25" y="360"/>
                  </a:lnTo>
                  <a:lnTo>
                    <a:pt x="20" y="349"/>
                  </a:lnTo>
                  <a:lnTo>
                    <a:pt x="15" y="338"/>
                  </a:lnTo>
                  <a:lnTo>
                    <a:pt x="11" y="326"/>
                  </a:lnTo>
                  <a:lnTo>
                    <a:pt x="8" y="314"/>
                  </a:lnTo>
                  <a:lnTo>
                    <a:pt x="5" y="302"/>
                  </a:lnTo>
                  <a:lnTo>
                    <a:pt x="3" y="289"/>
                  </a:lnTo>
                  <a:lnTo>
                    <a:pt x="1" y="276"/>
                  </a:lnTo>
                  <a:lnTo>
                    <a:pt x="0" y="264"/>
                  </a:lnTo>
                  <a:lnTo>
                    <a:pt x="0" y="251"/>
                  </a:lnTo>
                  <a:lnTo>
                    <a:pt x="0" y="238"/>
                  </a:lnTo>
                  <a:lnTo>
                    <a:pt x="1" y="225"/>
                  </a:lnTo>
                  <a:lnTo>
                    <a:pt x="3" y="213"/>
                  </a:lnTo>
                  <a:lnTo>
                    <a:pt x="5" y="201"/>
                  </a:lnTo>
                  <a:lnTo>
                    <a:pt x="8" y="189"/>
                  </a:lnTo>
                  <a:lnTo>
                    <a:pt x="11" y="177"/>
                  </a:lnTo>
                  <a:lnTo>
                    <a:pt x="15" y="165"/>
                  </a:lnTo>
                  <a:lnTo>
                    <a:pt x="20" y="154"/>
                  </a:lnTo>
                  <a:lnTo>
                    <a:pt x="25" y="143"/>
                  </a:lnTo>
                  <a:lnTo>
                    <a:pt x="30" y="132"/>
                  </a:lnTo>
                  <a:lnTo>
                    <a:pt x="36" y="121"/>
                  </a:lnTo>
                  <a:lnTo>
                    <a:pt x="43" y="111"/>
                  </a:lnTo>
                  <a:lnTo>
                    <a:pt x="49" y="101"/>
                  </a:lnTo>
                  <a:lnTo>
                    <a:pt x="57" y="92"/>
                  </a:lnTo>
                  <a:lnTo>
                    <a:pt x="65" y="83"/>
                  </a:lnTo>
                  <a:lnTo>
                    <a:pt x="73" y="74"/>
                  </a:lnTo>
                  <a:lnTo>
                    <a:pt x="82" y="66"/>
                  </a:lnTo>
                  <a:lnTo>
                    <a:pt x="91" y="58"/>
                  </a:lnTo>
                  <a:lnTo>
                    <a:pt x="100" y="51"/>
                  </a:lnTo>
                  <a:lnTo>
                    <a:pt x="110" y="44"/>
                  </a:lnTo>
                  <a:lnTo>
                    <a:pt x="120" y="37"/>
                  </a:lnTo>
                  <a:lnTo>
                    <a:pt x="132" y="31"/>
                  </a:lnTo>
                  <a:lnTo>
                    <a:pt x="142" y="26"/>
                  </a:lnTo>
                  <a:lnTo>
                    <a:pt x="153" y="21"/>
                  </a:lnTo>
                  <a:lnTo>
                    <a:pt x="165" y="15"/>
                  </a:lnTo>
                  <a:lnTo>
                    <a:pt x="176" y="11"/>
                  </a:lnTo>
                  <a:lnTo>
                    <a:pt x="188" y="8"/>
                  </a:lnTo>
                  <a:lnTo>
                    <a:pt x="200" y="5"/>
                  </a:lnTo>
                  <a:lnTo>
                    <a:pt x="213" y="3"/>
                  </a:lnTo>
                  <a:lnTo>
                    <a:pt x="225" y="1"/>
                  </a:lnTo>
                  <a:lnTo>
                    <a:pt x="238" y="0"/>
                  </a:lnTo>
                  <a:lnTo>
                    <a:pt x="251" y="0"/>
                  </a:lnTo>
                  <a:lnTo>
                    <a:pt x="1760" y="0"/>
                  </a:lnTo>
                  <a:lnTo>
                    <a:pt x="1773" y="0"/>
                  </a:lnTo>
                  <a:lnTo>
                    <a:pt x="1785" y="1"/>
                  </a:lnTo>
                  <a:lnTo>
                    <a:pt x="1798" y="3"/>
                  </a:lnTo>
                  <a:lnTo>
                    <a:pt x="1810" y="5"/>
                  </a:lnTo>
                  <a:lnTo>
                    <a:pt x="1822" y="8"/>
                  </a:lnTo>
                  <a:lnTo>
                    <a:pt x="1834" y="11"/>
                  </a:lnTo>
                  <a:lnTo>
                    <a:pt x="1846" y="15"/>
                  </a:lnTo>
                  <a:lnTo>
                    <a:pt x="1857" y="21"/>
                  </a:lnTo>
                  <a:lnTo>
                    <a:pt x="1868" y="26"/>
                  </a:lnTo>
                  <a:lnTo>
                    <a:pt x="1879" y="31"/>
                  </a:lnTo>
                  <a:lnTo>
                    <a:pt x="1890" y="37"/>
                  </a:lnTo>
                  <a:lnTo>
                    <a:pt x="1900" y="44"/>
                  </a:lnTo>
                  <a:lnTo>
                    <a:pt x="1910" y="51"/>
                  </a:lnTo>
                  <a:lnTo>
                    <a:pt x="1920" y="58"/>
                  </a:lnTo>
                  <a:lnTo>
                    <a:pt x="1929" y="66"/>
                  </a:lnTo>
                  <a:lnTo>
                    <a:pt x="1938" y="74"/>
                  </a:lnTo>
                  <a:lnTo>
                    <a:pt x="1946" y="83"/>
                  </a:lnTo>
                  <a:lnTo>
                    <a:pt x="1954" y="92"/>
                  </a:lnTo>
                  <a:lnTo>
                    <a:pt x="1961" y="101"/>
                  </a:lnTo>
                  <a:lnTo>
                    <a:pt x="1968" y="111"/>
                  </a:lnTo>
                  <a:lnTo>
                    <a:pt x="1975" y="121"/>
                  </a:lnTo>
                  <a:lnTo>
                    <a:pt x="1981" y="132"/>
                  </a:lnTo>
                  <a:lnTo>
                    <a:pt x="1986" y="143"/>
                  </a:lnTo>
                  <a:lnTo>
                    <a:pt x="1991" y="154"/>
                  </a:lnTo>
                  <a:lnTo>
                    <a:pt x="1996" y="165"/>
                  </a:lnTo>
                  <a:lnTo>
                    <a:pt x="2000" y="177"/>
                  </a:lnTo>
                  <a:lnTo>
                    <a:pt x="2003" y="189"/>
                  </a:lnTo>
                  <a:lnTo>
                    <a:pt x="2006" y="201"/>
                  </a:lnTo>
                  <a:lnTo>
                    <a:pt x="2008" y="213"/>
                  </a:lnTo>
                  <a:lnTo>
                    <a:pt x="2010" y="225"/>
                  </a:lnTo>
                  <a:lnTo>
                    <a:pt x="2011" y="238"/>
                  </a:lnTo>
                  <a:lnTo>
                    <a:pt x="2011"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112"/>
            <p:cNvSpPr>
              <a:spLocks/>
            </p:cNvSpPr>
            <p:nvPr/>
          </p:nvSpPr>
          <p:spPr bwMode="auto">
            <a:xfrm>
              <a:off x="10072688" y="2660650"/>
              <a:ext cx="42862" cy="20638"/>
            </a:xfrm>
            <a:custGeom>
              <a:avLst/>
              <a:gdLst>
                <a:gd name="T0" fmla="*/ 1004 w 1005"/>
                <a:gd name="T1" fmla="*/ 277 h 503"/>
                <a:gd name="T2" fmla="*/ 997 w 1005"/>
                <a:gd name="T3" fmla="*/ 314 h 503"/>
                <a:gd name="T4" fmla="*/ 985 w 1005"/>
                <a:gd name="T5" fmla="*/ 349 h 503"/>
                <a:gd name="T6" fmla="*/ 969 w 1005"/>
                <a:gd name="T7" fmla="*/ 381 h 503"/>
                <a:gd name="T8" fmla="*/ 948 w 1005"/>
                <a:gd name="T9" fmla="*/ 411 h 503"/>
                <a:gd name="T10" fmla="*/ 923 w 1005"/>
                <a:gd name="T11" fmla="*/ 437 h 503"/>
                <a:gd name="T12" fmla="*/ 894 w 1005"/>
                <a:gd name="T13" fmla="*/ 459 h 503"/>
                <a:gd name="T14" fmla="*/ 863 w 1005"/>
                <a:gd name="T15" fmla="*/ 477 h 503"/>
                <a:gd name="T16" fmla="*/ 828 w 1005"/>
                <a:gd name="T17" fmla="*/ 491 h 503"/>
                <a:gd name="T18" fmla="*/ 792 w 1005"/>
                <a:gd name="T19" fmla="*/ 500 h 503"/>
                <a:gd name="T20" fmla="*/ 754 w 1005"/>
                <a:gd name="T21" fmla="*/ 503 h 503"/>
                <a:gd name="T22" fmla="*/ 225 w 1005"/>
                <a:gd name="T23" fmla="*/ 501 h 503"/>
                <a:gd name="T24" fmla="*/ 188 w 1005"/>
                <a:gd name="T25" fmla="*/ 495 h 503"/>
                <a:gd name="T26" fmla="*/ 153 w 1005"/>
                <a:gd name="T27" fmla="*/ 482 h 503"/>
                <a:gd name="T28" fmla="*/ 120 w 1005"/>
                <a:gd name="T29" fmla="*/ 465 h 503"/>
                <a:gd name="T30" fmla="*/ 91 w 1005"/>
                <a:gd name="T31" fmla="*/ 444 h 503"/>
                <a:gd name="T32" fmla="*/ 65 w 1005"/>
                <a:gd name="T33" fmla="*/ 420 h 503"/>
                <a:gd name="T34" fmla="*/ 43 w 1005"/>
                <a:gd name="T35" fmla="*/ 391 h 503"/>
                <a:gd name="T36" fmla="*/ 25 w 1005"/>
                <a:gd name="T37" fmla="*/ 360 h 503"/>
                <a:gd name="T38" fmla="*/ 11 w 1005"/>
                <a:gd name="T39" fmla="*/ 326 h 503"/>
                <a:gd name="T40" fmla="*/ 3 w 1005"/>
                <a:gd name="T41" fmla="*/ 290 h 503"/>
                <a:gd name="T42" fmla="*/ 0 w 1005"/>
                <a:gd name="T43" fmla="*/ 252 h 503"/>
                <a:gd name="T44" fmla="*/ 3 w 1005"/>
                <a:gd name="T45" fmla="*/ 214 h 503"/>
                <a:gd name="T46" fmla="*/ 11 w 1005"/>
                <a:gd name="T47" fmla="*/ 176 h 503"/>
                <a:gd name="T48" fmla="*/ 25 w 1005"/>
                <a:gd name="T49" fmla="*/ 142 h 503"/>
                <a:gd name="T50" fmla="*/ 43 w 1005"/>
                <a:gd name="T51" fmla="*/ 111 h 503"/>
                <a:gd name="T52" fmla="*/ 65 w 1005"/>
                <a:gd name="T53" fmla="*/ 82 h 503"/>
                <a:gd name="T54" fmla="*/ 91 w 1005"/>
                <a:gd name="T55" fmla="*/ 58 h 503"/>
                <a:gd name="T56" fmla="*/ 120 w 1005"/>
                <a:gd name="T57" fmla="*/ 37 h 503"/>
                <a:gd name="T58" fmla="*/ 153 w 1005"/>
                <a:gd name="T59" fmla="*/ 20 h 503"/>
                <a:gd name="T60" fmla="*/ 188 w 1005"/>
                <a:gd name="T61" fmla="*/ 8 h 503"/>
                <a:gd name="T62" fmla="*/ 225 w 1005"/>
                <a:gd name="T63" fmla="*/ 2 h 503"/>
                <a:gd name="T64" fmla="*/ 754 w 1005"/>
                <a:gd name="T65" fmla="*/ 0 h 503"/>
                <a:gd name="T66" fmla="*/ 792 w 1005"/>
                <a:gd name="T67" fmla="*/ 3 h 503"/>
                <a:gd name="T68" fmla="*/ 828 w 1005"/>
                <a:gd name="T69" fmla="*/ 12 h 503"/>
                <a:gd name="T70" fmla="*/ 863 w 1005"/>
                <a:gd name="T71" fmla="*/ 25 h 503"/>
                <a:gd name="T72" fmla="*/ 894 w 1005"/>
                <a:gd name="T73" fmla="*/ 43 h 503"/>
                <a:gd name="T74" fmla="*/ 923 w 1005"/>
                <a:gd name="T75" fmla="*/ 65 h 503"/>
                <a:gd name="T76" fmla="*/ 948 w 1005"/>
                <a:gd name="T77" fmla="*/ 92 h 503"/>
                <a:gd name="T78" fmla="*/ 969 w 1005"/>
                <a:gd name="T79" fmla="*/ 121 h 503"/>
                <a:gd name="T80" fmla="*/ 985 w 1005"/>
                <a:gd name="T81" fmla="*/ 153 h 503"/>
                <a:gd name="T82" fmla="*/ 997 w 1005"/>
                <a:gd name="T83" fmla="*/ 188 h 503"/>
                <a:gd name="T84" fmla="*/ 1004 w 1005"/>
                <a:gd name="T85" fmla="*/ 226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5" h="503">
                  <a:moveTo>
                    <a:pt x="1005" y="252"/>
                  </a:moveTo>
                  <a:lnTo>
                    <a:pt x="1005" y="264"/>
                  </a:lnTo>
                  <a:lnTo>
                    <a:pt x="1004" y="277"/>
                  </a:lnTo>
                  <a:lnTo>
                    <a:pt x="1002" y="290"/>
                  </a:lnTo>
                  <a:lnTo>
                    <a:pt x="1000" y="302"/>
                  </a:lnTo>
                  <a:lnTo>
                    <a:pt x="997" y="314"/>
                  </a:lnTo>
                  <a:lnTo>
                    <a:pt x="994" y="326"/>
                  </a:lnTo>
                  <a:lnTo>
                    <a:pt x="990" y="337"/>
                  </a:lnTo>
                  <a:lnTo>
                    <a:pt x="985" y="349"/>
                  </a:lnTo>
                  <a:lnTo>
                    <a:pt x="980" y="360"/>
                  </a:lnTo>
                  <a:lnTo>
                    <a:pt x="975" y="371"/>
                  </a:lnTo>
                  <a:lnTo>
                    <a:pt x="969" y="381"/>
                  </a:lnTo>
                  <a:lnTo>
                    <a:pt x="962" y="391"/>
                  </a:lnTo>
                  <a:lnTo>
                    <a:pt x="955" y="401"/>
                  </a:lnTo>
                  <a:lnTo>
                    <a:pt x="948" y="411"/>
                  </a:lnTo>
                  <a:lnTo>
                    <a:pt x="940" y="420"/>
                  </a:lnTo>
                  <a:lnTo>
                    <a:pt x="932" y="428"/>
                  </a:lnTo>
                  <a:lnTo>
                    <a:pt x="923" y="437"/>
                  </a:lnTo>
                  <a:lnTo>
                    <a:pt x="914" y="444"/>
                  </a:lnTo>
                  <a:lnTo>
                    <a:pt x="904" y="452"/>
                  </a:lnTo>
                  <a:lnTo>
                    <a:pt x="894" y="459"/>
                  </a:lnTo>
                  <a:lnTo>
                    <a:pt x="884" y="465"/>
                  </a:lnTo>
                  <a:lnTo>
                    <a:pt x="874" y="471"/>
                  </a:lnTo>
                  <a:lnTo>
                    <a:pt x="863" y="477"/>
                  </a:lnTo>
                  <a:lnTo>
                    <a:pt x="851" y="482"/>
                  </a:lnTo>
                  <a:lnTo>
                    <a:pt x="840" y="486"/>
                  </a:lnTo>
                  <a:lnTo>
                    <a:pt x="828" y="491"/>
                  </a:lnTo>
                  <a:lnTo>
                    <a:pt x="816" y="495"/>
                  </a:lnTo>
                  <a:lnTo>
                    <a:pt x="804" y="497"/>
                  </a:lnTo>
                  <a:lnTo>
                    <a:pt x="792" y="500"/>
                  </a:lnTo>
                  <a:lnTo>
                    <a:pt x="779" y="501"/>
                  </a:lnTo>
                  <a:lnTo>
                    <a:pt x="767" y="502"/>
                  </a:lnTo>
                  <a:lnTo>
                    <a:pt x="754" y="503"/>
                  </a:lnTo>
                  <a:lnTo>
                    <a:pt x="251" y="503"/>
                  </a:lnTo>
                  <a:lnTo>
                    <a:pt x="238" y="502"/>
                  </a:lnTo>
                  <a:lnTo>
                    <a:pt x="225" y="501"/>
                  </a:lnTo>
                  <a:lnTo>
                    <a:pt x="213" y="500"/>
                  </a:lnTo>
                  <a:lnTo>
                    <a:pt x="200" y="497"/>
                  </a:lnTo>
                  <a:lnTo>
                    <a:pt x="188" y="495"/>
                  </a:lnTo>
                  <a:lnTo>
                    <a:pt x="176" y="491"/>
                  </a:lnTo>
                  <a:lnTo>
                    <a:pt x="165" y="486"/>
                  </a:lnTo>
                  <a:lnTo>
                    <a:pt x="153" y="482"/>
                  </a:lnTo>
                  <a:lnTo>
                    <a:pt x="141" y="477"/>
                  </a:lnTo>
                  <a:lnTo>
                    <a:pt x="131" y="471"/>
                  </a:lnTo>
                  <a:lnTo>
                    <a:pt x="120" y="465"/>
                  </a:lnTo>
                  <a:lnTo>
                    <a:pt x="110" y="459"/>
                  </a:lnTo>
                  <a:lnTo>
                    <a:pt x="100" y="452"/>
                  </a:lnTo>
                  <a:lnTo>
                    <a:pt x="91" y="444"/>
                  </a:lnTo>
                  <a:lnTo>
                    <a:pt x="82" y="437"/>
                  </a:lnTo>
                  <a:lnTo>
                    <a:pt x="73" y="428"/>
                  </a:lnTo>
                  <a:lnTo>
                    <a:pt x="65" y="420"/>
                  </a:lnTo>
                  <a:lnTo>
                    <a:pt x="57" y="411"/>
                  </a:lnTo>
                  <a:lnTo>
                    <a:pt x="49" y="401"/>
                  </a:lnTo>
                  <a:lnTo>
                    <a:pt x="43" y="391"/>
                  </a:lnTo>
                  <a:lnTo>
                    <a:pt x="36" y="381"/>
                  </a:lnTo>
                  <a:lnTo>
                    <a:pt x="30" y="371"/>
                  </a:lnTo>
                  <a:lnTo>
                    <a:pt x="25" y="360"/>
                  </a:lnTo>
                  <a:lnTo>
                    <a:pt x="20" y="349"/>
                  </a:lnTo>
                  <a:lnTo>
                    <a:pt x="15" y="337"/>
                  </a:lnTo>
                  <a:lnTo>
                    <a:pt x="11" y="326"/>
                  </a:lnTo>
                  <a:lnTo>
                    <a:pt x="8" y="314"/>
                  </a:lnTo>
                  <a:lnTo>
                    <a:pt x="5" y="302"/>
                  </a:lnTo>
                  <a:lnTo>
                    <a:pt x="3" y="290"/>
                  </a:lnTo>
                  <a:lnTo>
                    <a:pt x="1" y="277"/>
                  </a:lnTo>
                  <a:lnTo>
                    <a:pt x="0" y="264"/>
                  </a:lnTo>
                  <a:lnTo>
                    <a:pt x="0" y="252"/>
                  </a:lnTo>
                  <a:lnTo>
                    <a:pt x="0" y="239"/>
                  </a:lnTo>
                  <a:lnTo>
                    <a:pt x="1" y="226"/>
                  </a:lnTo>
                  <a:lnTo>
                    <a:pt x="3" y="214"/>
                  </a:lnTo>
                  <a:lnTo>
                    <a:pt x="5" y="200"/>
                  </a:lnTo>
                  <a:lnTo>
                    <a:pt x="8" y="188"/>
                  </a:lnTo>
                  <a:lnTo>
                    <a:pt x="11" y="176"/>
                  </a:lnTo>
                  <a:lnTo>
                    <a:pt x="15" y="165"/>
                  </a:lnTo>
                  <a:lnTo>
                    <a:pt x="20" y="153"/>
                  </a:lnTo>
                  <a:lnTo>
                    <a:pt x="25" y="142"/>
                  </a:lnTo>
                  <a:lnTo>
                    <a:pt x="30" y="131"/>
                  </a:lnTo>
                  <a:lnTo>
                    <a:pt x="36" y="121"/>
                  </a:lnTo>
                  <a:lnTo>
                    <a:pt x="43" y="111"/>
                  </a:lnTo>
                  <a:lnTo>
                    <a:pt x="49" y="101"/>
                  </a:lnTo>
                  <a:lnTo>
                    <a:pt x="57" y="92"/>
                  </a:lnTo>
                  <a:lnTo>
                    <a:pt x="65" y="82"/>
                  </a:lnTo>
                  <a:lnTo>
                    <a:pt x="73" y="74"/>
                  </a:lnTo>
                  <a:lnTo>
                    <a:pt x="82" y="65"/>
                  </a:lnTo>
                  <a:lnTo>
                    <a:pt x="91" y="58"/>
                  </a:lnTo>
                  <a:lnTo>
                    <a:pt x="100" y="50"/>
                  </a:lnTo>
                  <a:lnTo>
                    <a:pt x="110" y="43"/>
                  </a:lnTo>
                  <a:lnTo>
                    <a:pt x="120" y="37"/>
                  </a:lnTo>
                  <a:lnTo>
                    <a:pt x="131" y="31"/>
                  </a:lnTo>
                  <a:lnTo>
                    <a:pt x="141" y="25"/>
                  </a:lnTo>
                  <a:lnTo>
                    <a:pt x="153" y="20"/>
                  </a:lnTo>
                  <a:lnTo>
                    <a:pt x="165" y="16"/>
                  </a:lnTo>
                  <a:lnTo>
                    <a:pt x="176" y="12"/>
                  </a:lnTo>
                  <a:lnTo>
                    <a:pt x="188" y="8"/>
                  </a:lnTo>
                  <a:lnTo>
                    <a:pt x="200" y="6"/>
                  </a:lnTo>
                  <a:lnTo>
                    <a:pt x="213" y="3"/>
                  </a:lnTo>
                  <a:lnTo>
                    <a:pt x="225" y="2"/>
                  </a:lnTo>
                  <a:lnTo>
                    <a:pt x="238" y="1"/>
                  </a:lnTo>
                  <a:lnTo>
                    <a:pt x="251" y="0"/>
                  </a:lnTo>
                  <a:lnTo>
                    <a:pt x="754" y="0"/>
                  </a:lnTo>
                  <a:lnTo>
                    <a:pt x="767" y="1"/>
                  </a:lnTo>
                  <a:lnTo>
                    <a:pt x="779" y="2"/>
                  </a:lnTo>
                  <a:lnTo>
                    <a:pt x="792" y="3"/>
                  </a:lnTo>
                  <a:lnTo>
                    <a:pt x="804" y="6"/>
                  </a:lnTo>
                  <a:lnTo>
                    <a:pt x="816" y="8"/>
                  </a:lnTo>
                  <a:lnTo>
                    <a:pt x="828" y="12"/>
                  </a:lnTo>
                  <a:lnTo>
                    <a:pt x="840" y="16"/>
                  </a:lnTo>
                  <a:lnTo>
                    <a:pt x="851" y="20"/>
                  </a:lnTo>
                  <a:lnTo>
                    <a:pt x="863" y="25"/>
                  </a:lnTo>
                  <a:lnTo>
                    <a:pt x="874" y="31"/>
                  </a:lnTo>
                  <a:lnTo>
                    <a:pt x="884" y="37"/>
                  </a:lnTo>
                  <a:lnTo>
                    <a:pt x="894" y="43"/>
                  </a:lnTo>
                  <a:lnTo>
                    <a:pt x="904" y="50"/>
                  </a:lnTo>
                  <a:lnTo>
                    <a:pt x="914" y="58"/>
                  </a:lnTo>
                  <a:lnTo>
                    <a:pt x="923" y="65"/>
                  </a:lnTo>
                  <a:lnTo>
                    <a:pt x="932" y="74"/>
                  </a:lnTo>
                  <a:lnTo>
                    <a:pt x="940" y="82"/>
                  </a:lnTo>
                  <a:lnTo>
                    <a:pt x="948" y="92"/>
                  </a:lnTo>
                  <a:lnTo>
                    <a:pt x="955" y="101"/>
                  </a:lnTo>
                  <a:lnTo>
                    <a:pt x="962" y="111"/>
                  </a:lnTo>
                  <a:lnTo>
                    <a:pt x="969" y="121"/>
                  </a:lnTo>
                  <a:lnTo>
                    <a:pt x="975" y="131"/>
                  </a:lnTo>
                  <a:lnTo>
                    <a:pt x="980" y="142"/>
                  </a:lnTo>
                  <a:lnTo>
                    <a:pt x="985" y="153"/>
                  </a:lnTo>
                  <a:lnTo>
                    <a:pt x="990" y="165"/>
                  </a:lnTo>
                  <a:lnTo>
                    <a:pt x="994" y="176"/>
                  </a:lnTo>
                  <a:lnTo>
                    <a:pt x="997" y="188"/>
                  </a:lnTo>
                  <a:lnTo>
                    <a:pt x="1000" y="200"/>
                  </a:lnTo>
                  <a:lnTo>
                    <a:pt x="1002" y="214"/>
                  </a:lnTo>
                  <a:lnTo>
                    <a:pt x="1004" y="226"/>
                  </a:lnTo>
                  <a:lnTo>
                    <a:pt x="1005" y="239"/>
                  </a:lnTo>
                  <a:lnTo>
                    <a:pt x="1005" y="2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17" tIns="48208" rIns="96417" bIns="48208" numCol="1" anchor="t" anchorCtr="0" compatLnSpc="1">
              <a:prstTxWarp prst="textNoShape">
                <a:avLst/>
              </a:prstTxWarp>
            </a:bodyPr>
            <a:lstStyle/>
            <a:p>
              <a:pPr>
                <a:lnSpc>
                  <a:spcPct val="130000"/>
                </a:lnSpc>
              </a:pPr>
              <a:endParaRPr lang="id-ID" sz="2001">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88" name="MH_Text_1"/>
          <p:cNvSpPr/>
          <p:nvPr>
            <p:custDataLst>
              <p:tags r:id="rId7"/>
            </p:custDataLst>
          </p:nvPr>
        </p:nvSpPr>
        <p:spPr>
          <a:xfrm>
            <a:off x="8989627" y="1984657"/>
            <a:ext cx="2653861" cy="3874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lnSpc>
                <a:spcPct val="120000"/>
              </a:lnSpc>
              <a:buClr>
                <a:schemeClr val="accent4"/>
              </a:buClr>
            </a:pPr>
            <a:r>
              <a:rPr lang="zh-CN" altLang="en-US" sz="1900" b="1" dirty="0">
                <a:solidFill>
                  <a:schemeClr val="bg1">
                    <a:lumMod val="50000"/>
                  </a:schemeClr>
                </a:solidFill>
                <a:cs typeface="+mn-ea"/>
                <a:sym typeface="+mn-lt"/>
              </a:rPr>
              <a:t>点击输入小标题</a:t>
            </a:r>
            <a:endParaRPr lang="en-US" altLang="zh-CN" sz="1900" b="1" dirty="0">
              <a:solidFill>
                <a:schemeClr val="bg1">
                  <a:lumMod val="50000"/>
                </a:schemeClr>
              </a:solidFill>
              <a:cs typeface="+mn-ea"/>
              <a:sym typeface="+mn-lt"/>
            </a:endParaRPr>
          </a:p>
        </p:txBody>
      </p:sp>
      <p:sp>
        <p:nvSpPr>
          <p:cNvPr id="89" name="MH_Text_1"/>
          <p:cNvSpPr/>
          <p:nvPr>
            <p:custDataLst>
              <p:tags r:id="rId8"/>
            </p:custDataLst>
          </p:nvPr>
        </p:nvSpPr>
        <p:spPr>
          <a:xfrm>
            <a:off x="8863280" y="2472071"/>
            <a:ext cx="3018727" cy="7487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981" tIns="0" rIns="159981" bIns="0" rtlCol="0" anchor="t">
            <a:noAutofit/>
          </a:bodyPr>
          <a:lstStyle/>
          <a:p>
            <a:pPr algn="ctr"/>
            <a:r>
              <a:rPr lang="zh-CN" altLang="en-US" sz="1400" dirty="0">
                <a:solidFill>
                  <a:schemeClr val="bg1">
                    <a:lumMod val="50000"/>
                  </a:schemeClr>
                </a:solidFill>
                <a:latin typeface="时尚中黑简体"/>
              </a:rPr>
              <a:t>单击此处添加文字阐述，添加简短问题说明文字，具体说明文字在此处添加此处单击此处添加文字阐述</a:t>
            </a:r>
            <a:endParaRPr lang="en-US" altLang="zh-CN" sz="1600" dirty="0">
              <a:solidFill>
                <a:schemeClr val="bg1">
                  <a:lumMod val="50000"/>
                </a:schemeClr>
              </a:solidFill>
              <a:cs typeface="+mn-ea"/>
              <a:sym typeface="+mn-lt"/>
            </a:endParaRPr>
          </a:p>
        </p:txBody>
      </p:sp>
    </p:spTree>
    <p:extLst>
      <p:ext uri="{BB962C8B-B14F-4D97-AF65-F5344CB8AC3E}">
        <p14:creationId xmlns:p14="http://schemas.microsoft.com/office/powerpoint/2010/main" val="173116456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par>
                          <p:cTn id="28" fill="hold">
                            <p:stCondLst>
                              <p:cond delay="1500"/>
                            </p:stCondLst>
                            <p:childTnLst>
                              <p:par>
                                <p:cTn id="29" presetID="16" presetClass="entr" presetSubtype="21"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arn(inVertical)">
                                      <p:cBhvr>
                                        <p:cTn id="31" dur="500"/>
                                        <p:tgtEl>
                                          <p:spTgt spid="29"/>
                                        </p:tgtEl>
                                      </p:cBhvr>
                                    </p:animEffect>
                                  </p:childTnLst>
                                </p:cTn>
                              </p:par>
                            </p:childTnLst>
                          </p:cTn>
                        </p:par>
                        <p:par>
                          <p:cTn id="32" fill="hold">
                            <p:stCondLst>
                              <p:cond delay="2000"/>
                            </p:stCondLst>
                            <p:childTnLst>
                              <p:par>
                                <p:cTn id="33" presetID="53" presetClass="entr" presetSubtype="16"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par>
                                <p:cTn id="43" presetID="53" presetClass="entr" presetSubtype="16"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00" fill="hold"/>
                                        <p:tgtEl>
                                          <p:spTgt spid="44"/>
                                        </p:tgtEl>
                                        <p:attrNameLst>
                                          <p:attrName>ppt_w</p:attrName>
                                        </p:attrNameLst>
                                      </p:cBhvr>
                                      <p:tavLst>
                                        <p:tav tm="0">
                                          <p:val>
                                            <p:fltVal val="0"/>
                                          </p:val>
                                        </p:tav>
                                        <p:tav tm="100000">
                                          <p:val>
                                            <p:strVal val="#ppt_w"/>
                                          </p:val>
                                        </p:tav>
                                      </p:tavLst>
                                    </p:anim>
                                    <p:anim calcmode="lin" valueType="num">
                                      <p:cBhvr>
                                        <p:cTn id="46" dur="500" fill="hold"/>
                                        <p:tgtEl>
                                          <p:spTgt spid="44"/>
                                        </p:tgtEl>
                                        <p:attrNameLst>
                                          <p:attrName>ppt_h</p:attrName>
                                        </p:attrNameLst>
                                      </p:cBhvr>
                                      <p:tavLst>
                                        <p:tav tm="0">
                                          <p:val>
                                            <p:fltVal val="0"/>
                                          </p:val>
                                        </p:tav>
                                        <p:tav tm="100000">
                                          <p:val>
                                            <p:strVal val="#ppt_h"/>
                                          </p:val>
                                        </p:tav>
                                      </p:tavLst>
                                    </p:anim>
                                    <p:animEffect transition="in" filter="fade">
                                      <p:cBhvr>
                                        <p:cTn id="47" dur="500"/>
                                        <p:tgtEl>
                                          <p:spTgt spid="44"/>
                                        </p:tgtEl>
                                      </p:cBhvr>
                                    </p:animEffect>
                                  </p:childTnLst>
                                </p:cTn>
                              </p:par>
                            </p:childTnLst>
                          </p:cTn>
                        </p:par>
                        <p:par>
                          <p:cTn id="48" fill="hold">
                            <p:stCondLst>
                              <p:cond delay="2500"/>
                            </p:stCondLst>
                            <p:childTnLst>
                              <p:par>
                                <p:cTn id="49" presetID="22" presetClass="entr" presetSubtype="4"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down)">
                                      <p:cBhvr>
                                        <p:cTn id="51" dur="500"/>
                                        <p:tgtEl>
                                          <p:spTgt spid="49"/>
                                        </p:tgtEl>
                                      </p:cBhvr>
                                    </p:animEffect>
                                  </p:childTnLst>
                                </p:cTn>
                              </p:par>
                            </p:childTnLst>
                          </p:cTn>
                        </p:par>
                        <p:par>
                          <p:cTn id="52" fill="hold">
                            <p:stCondLst>
                              <p:cond delay="3000"/>
                            </p:stCondLst>
                            <p:childTnLst>
                              <p:par>
                                <p:cTn id="53" presetID="16" presetClass="entr" presetSubtype="21"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barn(inVertical)">
                                      <p:cBhvr>
                                        <p:cTn id="55" dur="500"/>
                                        <p:tgtEl>
                                          <p:spTgt spid="50"/>
                                        </p:tgtEl>
                                      </p:cBhvr>
                                    </p:animEffect>
                                  </p:childTnLst>
                                </p:cTn>
                              </p:par>
                            </p:childTnLst>
                          </p:cTn>
                        </p:par>
                        <p:par>
                          <p:cTn id="56" fill="hold">
                            <p:stCondLst>
                              <p:cond delay="3500"/>
                            </p:stCondLst>
                            <p:childTnLst>
                              <p:par>
                                <p:cTn id="57" presetID="53" presetClass="entr" presetSubtype="16"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 calcmode="lin" valueType="num">
                                      <p:cBhvr>
                                        <p:cTn id="59" dur="500" fill="hold"/>
                                        <p:tgtEl>
                                          <p:spTgt spid="52"/>
                                        </p:tgtEl>
                                        <p:attrNameLst>
                                          <p:attrName>ppt_w</p:attrName>
                                        </p:attrNameLst>
                                      </p:cBhvr>
                                      <p:tavLst>
                                        <p:tav tm="0">
                                          <p:val>
                                            <p:fltVal val="0"/>
                                          </p:val>
                                        </p:tav>
                                        <p:tav tm="100000">
                                          <p:val>
                                            <p:strVal val="#ppt_w"/>
                                          </p:val>
                                        </p:tav>
                                      </p:tavLst>
                                    </p:anim>
                                    <p:anim calcmode="lin" valueType="num">
                                      <p:cBhvr>
                                        <p:cTn id="60" dur="500" fill="hold"/>
                                        <p:tgtEl>
                                          <p:spTgt spid="52"/>
                                        </p:tgtEl>
                                        <p:attrNameLst>
                                          <p:attrName>ppt_h</p:attrName>
                                        </p:attrNameLst>
                                      </p:cBhvr>
                                      <p:tavLst>
                                        <p:tav tm="0">
                                          <p:val>
                                            <p:fltVal val="0"/>
                                          </p:val>
                                        </p:tav>
                                        <p:tav tm="100000">
                                          <p:val>
                                            <p:strVal val="#ppt_h"/>
                                          </p:val>
                                        </p:tav>
                                      </p:tavLst>
                                    </p:anim>
                                    <p:animEffect transition="in" filter="fade">
                                      <p:cBhvr>
                                        <p:cTn id="61" dur="500"/>
                                        <p:tgtEl>
                                          <p:spTgt spid="52"/>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par>
                                <p:cTn id="67" presetID="53" presetClass="entr" presetSubtype="16" fill="hold" nodeType="withEffect">
                                  <p:stCondLst>
                                    <p:cond delay="0"/>
                                  </p:stCondLst>
                                  <p:childTnLst>
                                    <p:set>
                                      <p:cBhvr>
                                        <p:cTn id="68" dur="1" fill="hold">
                                          <p:stCondLst>
                                            <p:cond delay="0"/>
                                          </p:stCondLst>
                                        </p:cTn>
                                        <p:tgtEl>
                                          <p:spTgt spid="65"/>
                                        </p:tgtEl>
                                        <p:attrNameLst>
                                          <p:attrName>style.visibility</p:attrName>
                                        </p:attrNameLst>
                                      </p:cBhvr>
                                      <p:to>
                                        <p:strVal val="visible"/>
                                      </p:to>
                                    </p:set>
                                    <p:anim calcmode="lin" valueType="num">
                                      <p:cBhvr>
                                        <p:cTn id="69" dur="500" fill="hold"/>
                                        <p:tgtEl>
                                          <p:spTgt spid="65"/>
                                        </p:tgtEl>
                                        <p:attrNameLst>
                                          <p:attrName>ppt_w</p:attrName>
                                        </p:attrNameLst>
                                      </p:cBhvr>
                                      <p:tavLst>
                                        <p:tav tm="0">
                                          <p:val>
                                            <p:fltVal val="0"/>
                                          </p:val>
                                        </p:tav>
                                        <p:tav tm="100000">
                                          <p:val>
                                            <p:strVal val="#ppt_w"/>
                                          </p:val>
                                        </p:tav>
                                      </p:tavLst>
                                    </p:anim>
                                    <p:anim calcmode="lin" valueType="num">
                                      <p:cBhvr>
                                        <p:cTn id="70" dur="500" fill="hold"/>
                                        <p:tgtEl>
                                          <p:spTgt spid="65"/>
                                        </p:tgtEl>
                                        <p:attrNameLst>
                                          <p:attrName>ppt_h</p:attrName>
                                        </p:attrNameLst>
                                      </p:cBhvr>
                                      <p:tavLst>
                                        <p:tav tm="0">
                                          <p:val>
                                            <p:fltVal val="0"/>
                                          </p:val>
                                        </p:tav>
                                        <p:tav tm="100000">
                                          <p:val>
                                            <p:strVal val="#ppt_h"/>
                                          </p:val>
                                        </p:tav>
                                      </p:tavLst>
                                    </p:anim>
                                    <p:animEffect transition="in" filter="fade">
                                      <p:cBhvr>
                                        <p:cTn id="71" dur="500"/>
                                        <p:tgtEl>
                                          <p:spTgt spid="65"/>
                                        </p:tgtEl>
                                      </p:cBhvr>
                                    </p:animEffect>
                                  </p:childTnLst>
                                </p:cTn>
                              </p:par>
                            </p:childTnLst>
                          </p:cTn>
                        </p:par>
                        <p:par>
                          <p:cTn id="72" fill="hold">
                            <p:stCondLst>
                              <p:cond delay="4000"/>
                            </p:stCondLst>
                            <p:childTnLst>
                              <p:par>
                                <p:cTn id="73" presetID="22" presetClass="entr" presetSubtype="4"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Effect transition="in" filter="wipe(down)">
                                      <p:cBhvr>
                                        <p:cTn id="75" dur="500"/>
                                        <p:tgtEl>
                                          <p:spTgt spid="68"/>
                                        </p:tgtEl>
                                      </p:cBhvr>
                                    </p:animEffect>
                                  </p:childTnLst>
                                </p:cTn>
                              </p:par>
                            </p:childTnLst>
                          </p:cTn>
                        </p:par>
                        <p:par>
                          <p:cTn id="76" fill="hold">
                            <p:stCondLst>
                              <p:cond delay="4500"/>
                            </p:stCondLst>
                            <p:childTnLst>
                              <p:par>
                                <p:cTn id="77" presetID="16" presetClass="entr" presetSubtype="21"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barn(inVertical)">
                                      <p:cBhvr>
                                        <p:cTn id="79" dur="500"/>
                                        <p:tgtEl>
                                          <p:spTgt spid="69"/>
                                        </p:tgtEl>
                                      </p:cBhvr>
                                    </p:animEffect>
                                  </p:childTnLst>
                                </p:cTn>
                              </p:par>
                            </p:childTnLst>
                          </p:cTn>
                        </p:par>
                        <p:par>
                          <p:cTn id="80" fill="hold">
                            <p:stCondLst>
                              <p:cond delay="5000"/>
                            </p:stCondLst>
                            <p:childTnLst>
                              <p:par>
                                <p:cTn id="81" presetID="53" presetClass="entr" presetSubtype="16" fill="hold" nodeType="afterEffect">
                                  <p:stCondLst>
                                    <p:cond delay="0"/>
                                  </p:stCondLst>
                                  <p:childTnLst>
                                    <p:set>
                                      <p:cBhvr>
                                        <p:cTn id="82" dur="1" fill="hold">
                                          <p:stCondLst>
                                            <p:cond delay="0"/>
                                          </p:stCondLst>
                                        </p:cTn>
                                        <p:tgtEl>
                                          <p:spTgt spid="71"/>
                                        </p:tgtEl>
                                        <p:attrNameLst>
                                          <p:attrName>style.visibility</p:attrName>
                                        </p:attrNameLst>
                                      </p:cBhvr>
                                      <p:to>
                                        <p:strVal val="visible"/>
                                      </p:to>
                                    </p:set>
                                    <p:anim calcmode="lin" valueType="num">
                                      <p:cBhvr>
                                        <p:cTn id="83" dur="500" fill="hold"/>
                                        <p:tgtEl>
                                          <p:spTgt spid="71"/>
                                        </p:tgtEl>
                                        <p:attrNameLst>
                                          <p:attrName>ppt_w</p:attrName>
                                        </p:attrNameLst>
                                      </p:cBhvr>
                                      <p:tavLst>
                                        <p:tav tm="0">
                                          <p:val>
                                            <p:fltVal val="0"/>
                                          </p:val>
                                        </p:tav>
                                        <p:tav tm="100000">
                                          <p:val>
                                            <p:strVal val="#ppt_w"/>
                                          </p:val>
                                        </p:tav>
                                      </p:tavLst>
                                    </p:anim>
                                    <p:anim calcmode="lin" valueType="num">
                                      <p:cBhvr>
                                        <p:cTn id="84" dur="500" fill="hold"/>
                                        <p:tgtEl>
                                          <p:spTgt spid="71"/>
                                        </p:tgtEl>
                                        <p:attrNameLst>
                                          <p:attrName>ppt_h</p:attrName>
                                        </p:attrNameLst>
                                      </p:cBhvr>
                                      <p:tavLst>
                                        <p:tav tm="0">
                                          <p:val>
                                            <p:fltVal val="0"/>
                                          </p:val>
                                        </p:tav>
                                        <p:tav tm="100000">
                                          <p:val>
                                            <p:strVal val="#ppt_h"/>
                                          </p:val>
                                        </p:tav>
                                      </p:tavLst>
                                    </p:anim>
                                    <p:animEffect transition="in" filter="fade">
                                      <p:cBhvr>
                                        <p:cTn id="85" dur="500"/>
                                        <p:tgtEl>
                                          <p:spTgt spid="71"/>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70"/>
                                        </p:tgtEl>
                                        <p:attrNameLst>
                                          <p:attrName>style.visibility</p:attrName>
                                        </p:attrNameLst>
                                      </p:cBhvr>
                                      <p:to>
                                        <p:strVal val="visible"/>
                                      </p:to>
                                    </p:set>
                                    <p:anim calcmode="lin" valueType="num">
                                      <p:cBhvr>
                                        <p:cTn id="88" dur="500" fill="hold"/>
                                        <p:tgtEl>
                                          <p:spTgt spid="70"/>
                                        </p:tgtEl>
                                        <p:attrNameLst>
                                          <p:attrName>ppt_w</p:attrName>
                                        </p:attrNameLst>
                                      </p:cBhvr>
                                      <p:tavLst>
                                        <p:tav tm="0">
                                          <p:val>
                                            <p:fltVal val="0"/>
                                          </p:val>
                                        </p:tav>
                                        <p:tav tm="100000">
                                          <p:val>
                                            <p:strVal val="#ppt_w"/>
                                          </p:val>
                                        </p:tav>
                                      </p:tavLst>
                                    </p:anim>
                                    <p:anim calcmode="lin" valueType="num">
                                      <p:cBhvr>
                                        <p:cTn id="89" dur="500" fill="hold"/>
                                        <p:tgtEl>
                                          <p:spTgt spid="70"/>
                                        </p:tgtEl>
                                        <p:attrNameLst>
                                          <p:attrName>ppt_h</p:attrName>
                                        </p:attrNameLst>
                                      </p:cBhvr>
                                      <p:tavLst>
                                        <p:tav tm="0">
                                          <p:val>
                                            <p:fltVal val="0"/>
                                          </p:val>
                                        </p:tav>
                                        <p:tav tm="100000">
                                          <p:val>
                                            <p:strVal val="#ppt_h"/>
                                          </p:val>
                                        </p:tav>
                                      </p:tavLst>
                                    </p:anim>
                                    <p:animEffect transition="in" filter="fade">
                                      <p:cBhvr>
                                        <p:cTn id="90" dur="500"/>
                                        <p:tgtEl>
                                          <p:spTgt spid="70"/>
                                        </p:tgtEl>
                                      </p:cBhvr>
                                    </p:animEffect>
                                  </p:childTnLst>
                                </p:cTn>
                              </p:par>
                              <p:par>
                                <p:cTn id="91" presetID="53" presetClass="entr" presetSubtype="16" fill="hold" nodeType="withEffect">
                                  <p:stCondLst>
                                    <p:cond delay="0"/>
                                  </p:stCondLst>
                                  <p:childTnLst>
                                    <p:set>
                                      <p:cBhvr>
                                        <p:cTn id="92" dur="1" fill="hold">
                                          <p:stCondLst>
                                            <p:cond delay="0"/>
                                          </p:stCondLst>
                                        </p:cTn>
                                        <p:tgtEl>
                                          <p:spTgt spid="84"/>
                                        </p:tgtEl>
                                        <p:attrNameLst>
                                          <p:attrName>style.visibility</p:attrName>
                                        </p:attrNameLst>
                                      </p:cBhvr>
                                      <p:to>
                                        <p:strVal val="visible"/>
                                      </p:to>
                                    </p:set>
                                    <p:anim calcmode="lin" valueType="num">
                                      <p:cBhvr>
                                        <p:cTn id="93" dur="500" fill="hold"/>
                                        <p:tgtEl>
                                          <p:spTgt spid="84"/>
                                        </p:tgtEl>
                                        <p:attrNameLst>
                                          <p:attrName>ppt_w</p:attrName>
                                        </p:attrNameLst>
                                      </p:cBhvr>
                                      <p:tavLst>
                                        <p:tav tm="0">
                                          <p:val>
                                            <p:fltVal val="0"/>
                                          </p:val>
                                        </p:tav>
                                        <p:tav tm="100000">
                                          <p:val>
                                            <p:strVal val="#ppt_w"/>
                                          </p:val>
                                        </p:tav>
                                      </p:tavLst>
                                    </p:anim>
                                    <p:anim calcmode="lin" valueType="num">
                                      <p:cBhvr>
                                        <p:cTn id="94" dur="500" fill="hold"/>
                                        <p:tgtEl>
                                          <p:spTgt spid="84"/>
                                        </p:tgtEl>
                                        <p:attrNameLst>
                                          <p:attrName>ppt_h</p:attrName>
                                        </p:attrNameLst>
                                      </p:cBhvr>
                                      <p:tavLst>
                                        <p:tav tm="0">
                                          <p:val>
                                            <p:fltVal val="0"/>
                                          </p:val>
                                        </p:tav>
                                        <p:tav tm="100000">
                                          <p:val>
                                            <p:strVal val="#ppt_h"/>
                                          </p:val>
                                        </p:tav>
                                      </p:tavLst>
                                    </p:anim>
                                    <p:animEffect transition="in" filter="fade">
                                      <p:cBhvr>
                                        <p:cTn id="95" dur="500"/>
                                        <p:tgtEl>
                                          <p:spTgt spid="84"/>
                                        </p:tgtEl>
                                      </p:cBhvr>
                                    </p:animEffect>
                                  </p:childTnLst>
                                </p:cTn>
                              </p:par>
                            </p:childTnLst>
                          </p:cTn>
                        </p:par>
                        <p:par>
                          <p:cTn id="96" fill="hold">
                            <p:stCondLst>
                              <p:cond delay="5500"/>
                            </p:stCondLst>
                            <p:childTnLst>
                              <p:par>
                                <p:cTn id="97" presetID="22" presetClass="entr" presetSubtype="4"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Effect transition="in" filter="wipe(down)">
                                      <p:cBhvr>
                                        <p:cTn id="99" dur="500"/>
                                        <p:tgtEl>
                                          <p:spTgt spid="88"/>
                                        </p:tgtEl>
                                      </p:cBhvr>
                                    </p:animEffect>
                                  </p:childTnLst>
                                </p:cTn>
                              </p:par>
                            </p:childTnLst>
                          </p:cTn>
                        </p:par>
                        <p:par>
                          <p:cTn id="100" fill="hold">
                            <p:stCondLst>
                              <p:cond delay="6000"/>
                            </p:stCondLst>
                            <p:childTnLst>
                              <p:par>
                                <p:cTn id="101" presetID="16" presetClass="entr" presetSubtype="21" fill="hold" grpId="0" nodeType="afterEffect">
                                  <p:stCondLst>
                                    <p:cond delay="0"/>
                                  </p:stCondLst>
                                  <p:childTnLst>
                                    <p:set>
                                      <p:cBhvr>
                                        <p:cTn id="102" dur="1" fill="hold">
                                          <p:stCondLst>
                                            <p:cond delay="0"/>
                                          </p:stCondLst>
                                        </p:cTn>
                                        <p:tgtEl>
                                          <p:spTgt spid="89"/>
                                        </p:tgtEl>
                                        <p:attrNameLst>
                                          <p:attrName>style.visibility</p:attrName>
                                        </p:attrNameLst>
                                      </p:cBhvr>
                                      <p:to>
                                        <p:strVal val="visible"/>
                                      </p:to>
                                    </p:set>
                                    <p:animEffect transition="in" filter="barn(inVertical)">
                                      <p:cBhvr>
                                        <p:cTn id="10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8" grpId="0"/>
      <p:bldP spid="29" grpId="0"/>
      <p:bldP spid="30" grpId="0" animBg="1"/>
      <p:bldP spid="49" grpId="0"/>
      <p:bldP spid="50" grpId="0"/>
      <p:bldP spid="51" grpId="0" animBg="1"/>
      <p:bldP spid="68" grpId="0"/>
      <p:bldP spid="69" grpId="0"/>
      <p:bldP spid="70" grpId="0" animBg="1"/>
      <p:bldP spid="88" grpId="0"/>
      <p:bldP spid="8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5792304" y="2010083"/>
            <a:ext cx="6107641" cy="4273958"/>
            <a:chOff x="3917305" y="1354616"/>
            <a:chExt cx="4464595" cy="3124200"/>
          </a:xfrm>
        </p:grpSpPr>
        <p:grpSp>
          <p:nvGrpSpPr>
            <p:cNvPr id="33" name="组合 32"/>
            <p:cNvGrpSpPr/>
            <p:nvPr/>
          </p:nvGrpSpPr>
          <p:grpSpPr>
            <a:xfrm>
              <a:off x="3917305" y="2988332"/>
              <a:ext cx="4464595" cy="652284"/>
              <a:chOff x="5519357" y="2845462"/>
              <a:chExt cx="4464595" cy="652284"/>
            </a:xfrm>
          </p:grpSpPr>
          <p:sp>
            <p:nvSpPr>
              <p:cNvPr id="34" name="Rectangle 14"/>
              <p:cNvSpPr/>
              <p:nvPr/>
            </p:nvSpPr>
            <p:spPr>
              <a:xfrm>
                <a:off x="6215443" y="2845462"/>
                <a:ext cx="3768509" cy="53995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519357" y="2866804"/>
                <a:ext cx="652843" cy="630942"/>
                <a:chOff x="5519357" y="2866804"/>
                <a:chExt cx="652843" cy="630942"/>
              </a:xfrm>
            </p:grpSpPr>
            <p:sp>
              <p:nvSpPr>
                <p:cNvPr id="36" name="Rounded Rectangle 23"/>
                <p:cNvSpPr/>
                <p:nvPr/>
              </p:nvSpPr>
              <p:spPr>
                <a:xfrm>
                  <a:off x="5519357" y="2866804"/>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37" name="Freeform 11"/>
                <p:cNvSpPr>
                  <a:spLocks noEditPoints="1"/>
                </p:cNvSpPr>
                <p:nvPr/>
              </p:nvSpPr>
              <p:spPr bwMode="auto">
                <a:xfrm>
                  <a:off x="5659308" y="3016598"/>
                  <a:ext cx="372940" cy="331354"/>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grpSp>
          <p:nvGrpSpPr>
            <p:cNvPr id="38" name="组合 37"/>
            <p:cNvGrpSpPr/>
            <p:nvPr/>
          </p:nvGrpSpPr>
          <p:grpSpPr>
            <a:xfrm>
              <a:off x="3917305" y="2192816"/>
              <a:ext cx="4464595" cy="630942"/>
              <a:chOff x="5519357" y="2049946"/>
              <a:chExt cx="4464595" cy="630942"/>
            </a:xfrm>
          </p:grpSpPr>
          <p:sp>
            <p:nvSpPr>
              <p:cNvPr id="39" name="Rectangle 13"/>
              <p:cNvSpPr/>
              <p:nvPr/>
            </p:nvSpPr>
            <p:spPr>
              <a:xfrm>
                <a:off x="6215443" y="2083462"/>
                <a:ext cx="3768509" cy="53995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nvGrpSpPr>
              <p:cNvPr id="40" name="组合 39"/>
              <p:cNvGrpSpPr/>
              <p:nvPr/>
            </p:nvGrpSpPr>
            <p:grpSpPr>
              <a:xfrm>
                <a:off x="5519357" y="2049946"/>
                <a:ext cx="652843" cy="630942"/>
                <a:chOff x="5519357" y="2049946"/>
                <a:chExt cx="652843" cy="630942"/>
              </a:xfrm>
            </p:grpSpPr>
            <p:sp>
              <p:nvSpPr>
                <p:cNvPr id="41" name="Rounded Rectangle 22"/>
                <p:cNvSpPr/>
                <p:nvPr/>
              </p:nvSpPr>
              <p:spPr>
                <a:xfrm>
                  <a:off x="5519357" y="2049946"/>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42" name="Freeform 10"/>
                <p:cNvSpPr>
                  <a:spLocks noEditPoints="1"/>
                </p:cNvSpPr>
                <p:nvPr/>
              </p:nvSpPr>
              <p:spPr bwMode="auto">
                <a:xfrm>
                  <a:off x="5658224" y="2180258"/>
                  <a:ext cx="375107" cy="370318"/>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grpSp>
          <p:nvGrpSpPr>
            <p:cNvPr id="43" name="组合 42"/>
            <p:cNvGrpSpPr/>
            <p:nvPr/>
          </p:nvGrpSpPr>
          <p:grpSpPr>
            <a:xfrm>
              <a:off x="3917305" y="1354616"/>
              <a:ext cx="4464595" cy="630942"/>
              <a:chOff x="5519357" y="1211746"/>
              <a:chExt cx="4464595" cy="630942"/>
            </a:xfrm>
          </p:grpSpPr>
          <p:sp>
            <p:nvSpPr>
              <p:cNvPr id="44" name="Rectangle 12"/>
              <p:cNvSpPr/>
              <p:nvPr/>
            </p:nvSpPr>
            <p:spPr>
              <a:xfrm>
                <a:off x="6215443" y="1211746"/>
                <a:ext cx="3768509" cy="53995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nvGrpSpPr>
              <p:cNvPr id="45" name="组合 44"/>
              <p:cNvGrpSpPr/>
              <p:nvPr/>
            </p:nvGrpSpPr>
            <p:grpSpPr>
              <a:xfrm>
                <a:off x="5519357" y="1211746"/>
                <a:ext cx="652843" cy="630942"/>
                <a:chOff x="5519357" y="1211746"/>
                <a:chExt cx="652843" cy="630942"/>
              </a:xfrm>
            </p:grpSpPr>
            <p:sp>
              <p:nvSpPr>
                <p:cNvPr id="46" name="Rounded Rectangle 2"/>
                <p:cNvSpPr/>
                <p:nvPr/>
              </p:nvSpPr>
              <p:spPr>
                <a:xfrm>
                  <a:off x="5519357" y="1211746"/>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47" name="Freeform 33"/>
                <p:cNvSpPr>
                  <a:spLocks noEditPoints="1"/>
                </p:cNvSpPr>
                <p:nvPr/>
              </p:nvSpPr>
              <p:spPr bwMode="auto">
                <a:xfrm>
                  <a:off x="5607593" y="1365049"/>
                  <a:ext cx="476369" cy="324336"/>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3917305" y="3826532"/>
              <a:ext cx="4464595" cy="652284"/>
              <a:chOff x="5519357" y="3683662"/>
              <a:chExt cx="4464595" cy="652284"/>
            </a:xfrm>
          </p:grpSpPr>
          <p:sp>
            <p:nvSpPr>
              <p:cNvPr id="49" name="Rectangle 15"/>
              <p:cNvSpPr/>
              <p:nvPr/>
            </p:nvSpPr>
            <p:spPr>
              <a:xfrm>
                <a:off x="6215443" y="3683662"/>
                <a:ext cx="3768509" cy="53995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Open Sans" pitchFamily="34" charset="0"/>
                  </a:rPr>
                  <a:t>单击此处添加标题</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单击此处添加文本内容，文字内容需概括精炼，建议与标题相关并符合整体语言风格，语言描述尽量简洁生动。</a:t>
                </a:r>
                <a:endParaRPr kumimoji="0" lang="en-US" altLang="zh-CN" sz="1200" b="0" i="0" u="none" strike="noStrike" kern="3000" cap="none" spc="23"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nvGrpSpPr>
              <p:cNvPr id="50" name="组合 49"/>
              <p:cNvGrpSpPr/>
              <p:nvPr/>
            </p:nvGrpSpPr>
            <p:grpSpPr>
              <a:xfrm>
                <a:off x="5519357" y="3705004"/>
                <a:ext cx="652843" cy="630942"/>
                <a:chOff x="5519357" y="3705004"/>
                <a:chExt cx="652843" cy="630942"/>
              </a:xfrm>
            </p:grpSpPr>
            <p:sp>
              <p:nvSpPr>
                <p:cNvPr id="51" name="Rounded Rectangle 24"/>
                <p:cNvSpPr/>
                <p:nvPr/>
              </p:nvSpPr>
              <p:spPr>
                <a:xfrm>
                  <a:off x="5519357" y="3705004"/>
                  <a:ext cx="652843" cy="630942"/>
                </a:xfrm>
                <a:prstGeom prst="roundRect">
                  <a:avLst/>
                </a:prstGeom>
                <a:solidFill>
                  <a:srgbClr val="FF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endParaRPr>
                </a:p>
              </p:txBody>
            </p:sp>
            <p:grpSp>
              <p:nvGrpSpPr>
                <p:cNvPr id="52" name="Group 28"/>
                <p:cNvGrpSpPr/>
                <p:nvPr/>
              </p:nvGrpSpPr>
              <p:grpSpPr>
                <a:xfrm>
                  <a:off x="5678148" y="3810936"/>
                  <a:ext cx="335260" cy="419077"/>
                  <a:chOff x="6751638" y="2265363"/>
                  <a:chExt cx="158750" cy="198438"/>
                </a:xfrm>
                <a:solidFill>
                  <a:sysClr val="window" lastClr="FFFFFF"/>
                </a:solidFill>
              </p:grpSpPr>
              <p:sp>
                <p:nvSpPr>
                  <p:cNvPr id="53"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54"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55"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56"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grpSp>
      </p:grpSp>
      <p:sp>
        <p:nvSpPr>
          <p:cNvPr id="57" name="矩形 56"/>
          <p:cNvSpPr/>
          <p:nvPr/>
        </p:nvSpPr>
        <p:spPr bwMode="auto">
          <a:xfrm>
            <a:off x="519712" y="2012348"/>
            <a:ext cx="4938651" cy="4242497"/>
          </a:xfrm>
          <a:prstGeom prst="rect">
            <a:avLst/>
          </a:prstGeom>
          <a:blipFill dpi="0" rotWithShape="1">
            <a:blip r:embed="rId5">
              <a:extLst>
                <a:ext uri="{BEBA8EAE-BF5A-486C-A8C5-ECC9F3942E4B}">
                  <a14:imgProps xmlns:a14="http://schemas.microsoft.com/office/drawing/2010/main">
                    <a14:imgLayer r:embed="rId6">
                      <a14:imgEffect>
                        <a14:brightnessContrast bright="20000"/>
                      </a14:imgEffect>
                    </a14:imgLayer>
                  </a14:imgProps>
                </a:ext>
              </a:extLst>
            </a:blip>
            <a:srcRect/>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2400" b="0" i="0" u="none" strike="noStrike" cap="none" normalizeH="0" baseline="0" dirty="0">
              <a:ln>
                <a:noFill/>
              </a:ln>
              <a:solidFill>
                <a:schemeClr val="bg1">
                  <a:lumMod val="50000"/>
                </a:schemeClr>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6993561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42" presetClass="entr" presetSubtype="0" fill="hold" grpId="0" nodeType="withEffect">
                                  <p:stCondLst>
                                    <p:cond delay="275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000"/>
                                        <p:tgtEl>
                                          <p:spTgt spid="57"/>
                                        </p:tgtEl>
                                      </p:cBhvr>
                                    </p:animEffect>
                                    <p:anim calcmode="lin" valueType="num">
                                      <p:cBhvr>
                                        <p:cTn id="11" dur="1000" fill="hold"/>
                                        <p:tgtEl>
                                          <p:spTgt spid="57"/>
                                        </p:tgtEl>
                                        <p:attrNameLst>
                                          <p:attrName>ppt_x</p:attrName>
                                        </p:attrNameLst>
                                      </p:cBhvr>
                                      <p:tavLst>
                                        <p:tav tm="0">
                                          <p:val>
                                            <p:strVal val="#ppt_x"/>
                                          </p:val>
                                        </p:tav>
                                        <p:tav tm="100000">
                                          <p:val>
                                            <p:strVal val="#ppt_x"/>
                                          </p:val>
                                        </p:tav>
                                      </p:tavLst>
                                    </p:anim>
                                    <p:anim calcmode="lin" valueType="num">
                                      <p:cBhvr>
                                        <p:cTn id="12" dur="10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3750"/>
                            </p:stCondLst>
                            <p:childTnLst>
                              <p:par>
                                <p:cTn id="14" presetID="42" presetClass="entr" presetSubtype="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cstate="print">
            <a:extLst>
              <a:ext uri="{BEBA8EAE-BF5A-486C-A8C5-ECC9F3942E4B}">
                <a14:imgProps xmlns:a14="http://schemas.microsoft.com/office/drawing/2010/main">
                  <a14:imgLayer r:embed="rId4">
                    <a14:imgEffect>
                      <a14:sharpenSoften amount="35000"/>
                    </a14:imgEffect>
                    <a14:imgEffect>
                      <a14:brightnessContrast bright="10000" contrast="18000"/>
                    </a14:imgEffect>
                  </a14:imgLayer>
                </a14:imgProps>
              </a:ext>
              <a:ext uri="{28A0092B-C50C-407E-A947-70E740481C1C}">
                <a14:useLocalDpi xmlns:a14="http://schemas.microsoft.com/office/drawing/2010/main" val="0"/>
              </a:ext>
            </a:extLst>
          </a:blip>
          <a:stretch>
            <a:fillRect/>
          </a:stretch>
        </p:blipFill>
        <p:spPr>
          <a:xfrm rot="317615">
            <a:off x="-160333" y="2255114"/>
            <a:ext cx="3039293" cy="4288702"/>
          </a:xfrm>
          <a:prstGeom prst="rect">
            <a:avLst/>
          </a:prstGeom>
        </p:spPr>
      </p:pic>
      <p:pic>
        <p:nvPicPr>
          <p:cNvPr id="17" name="图片 16"/>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rcRect/>
          <a:stretch/>
        </p:blipFill>
        <p:spPr>
          <a:xfrm flipH="1">
            <a:off x="8806993" y="1339686"/>
            <a:ext cx="3383420" cy="5788847"/>
          </a:xfrm>
          <a:prstGeom prst="rect">
            <a:avLst/>
          </a:prstGeom>
        </p:spPr>
      </p:pic>
      <p:pic>
        <p:nvPicPr>
          <p:cNvPr id="18" name="图片 17"/>
          <p:cNvPicPr>
            <a:picLocks noChangeAspect="1"/>
          </p:cNvPicPr>
          <p:nvPr/>
        </p:nvPicPr>
        <p:blipFill>
          <a:blip r:embed="rId7">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50" y="12822"/>
            <a:ext cx="12190413" cy="6859587"/>
          </a:xfrm>
          <a:prstGeom prst="rect">
            <a:avLst/>
          </a:prstGeom>
        </p:spPr>
      </p:pic>
      <p:pic>
        <p:nvPicPr>
          <p:cNvPr id="19" name="图片 18"/>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 y="0"/>
            <a:ext cx="5700939" cy="2048775"/>
          </a:xfrm>
          <a:prstGeom prst="rect">
            <a:avLst/>
          </a:prstGeom>
        </p:spPr>
      </p:pic>
      <p:sp>
        <p:nvSpPr>
          <p:cNvPr id="20" name="TextBox 5"/>
          <p:cNvSpPr txBox="1"/>
          <p:nvPr/>
        </p:nvSpPr>
        <p:spPr>
          <a:xfrm>
            <a:off x="2796290" y="2567780"/>
            <a:ext cx="6607899" cy="1015663"/>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sz="6000" b="1" dirty="0">
                <a:solidFill>
                  <a:srgbClr val="FF0000"/>
                </a:solidFill>
                <a:latin typeface="微软雅黑"/>
                <a:ea typeface="微软雅黑"/>
              </a:rPr>
              <a:t>谢谢您的观看指导</a:t>
            </a:r>
            <a:r>
              <a:rPr lang="en-US" altLang="zh-CN" sz="6000" b="1" dirty="0">
                <a:solidFill>
                  <a:srgbClr val="FF0000"/>
                </a:solidFill>
                <a:latin typeface="微软雅黑"/>
                <a:ea typeface="微软雅黑"/>
              </a:rPr>
              <a:t>!</a:t>
            </a:r>
            <a:endParaRPr lang="zh-CN" altLang="en-US" sz="6000" b="1" dirty="0">
              <a:solidFill>
                <a:srgbClr val="FF0000"/>
              </a:solidFill>
              <a:latin typeface="微软雅黑"/>
              <a:ea typeface="微软雅黑"/>
            </a:endParaRPr>
          </a:p>
        </p:txBody>
      </p:sp>
      <p:sp>
        <p:nvSpPr>
          <p:cNvPr id="21" name="TextBox 2"/>
          <p:cNvSpPr txBox="1"/>
          <p:nvPr/>
        </p:nvSpPr>
        <p:spPr>
          <a:xfrm>
            <a:off x="3306844" y="3655907"/>
            <a:ext cx="5586786" cy="369332"/>
          </a:xfrm>
          <a:prstGeom prst="rect">
            <a:avLst/>
          </a:prstGeom>
          <a:noFill/>
        </p:spPr>
        <p:txBody>
          <a:bodyPr wrap="none" rtlCol="0">
            <a:spAutoFit/>
          </a:bodyPr>
          <a:lstStyle/>
          <a:p>
            <a:pPr algn="ctr" fontAlgn="base">
              <a:spcBef>
                <a:spcPct val="0"/>
              </a:spcBef>
              <a:spcAft>
                <a:spcPct val="0"/>
              </a:spcAft>
              <a:buFont typeface="Arial" pitchFamily="34" charset="0"/>
              <a:buNone/>
            </a:pPr>
            <a:r>
              <a:rPr lang="zh-CN" altLang="en-US" dirty="0">
                <a:solidFill>
                  <a:srgbClr val="FF0000"/>
                </a:solidFill>
                <a:latin typeface="微软雅黑"/>
                <a:ea typeface="微软雅黑"/>
              </a:rPr>
              <a:t>●模板显大气  ●内容贴实际  ●排版合规范  ●党建通用</a:t>
            </a:r>
          </a:p>
        </p:txBody>
      </p:sp>
      <p:sp>
        <p:nvSpPr>
          <p:cNvPr id="22" name="圆角矩形 89"/>
          <p:cNvSpPr/>
          <p:nvPr/>
        </p:nvSpPr>
        <p:spPr>
          <a:xfrm>
            <a:off x="4480156" y="4644605"/>
            <a:ext cx="3255958" cy="476122"/>
          </a:xfrm>
          <a:prstGeom prst="roundRect">
            <a:avLst>
              <a:gd name="adj" fmla="val 50000"/>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600"/>
          </a:p>
        </p:txBody>
      </p:sp>
      <p:sp>
        <p:nvSpPr>
          <p:cNvPr id="23" name="原创设计师QQ5854324           _16"/>
          <p:cNvSpPr txBox="1">
            <a:spLocks noChangeArrowheads="1"/>
          </p:cNvSpPr>
          <p:nvPr/>
        </p:nvSpPr>
        <p:spPr bwMode="auto">
          <a:xfrm>
            <a:off x="3679526" y="4799537"/>
            <a:ext cx="4849960" cy="210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600" b="0" dirty="0">
                <a:solidFill>
                  <a:srgbClr val="FF0000"/>
                </a:solidFill>
                <a:latin typeface="微软雅黑" panose="020B0503020204020204" pitchFamily="34" charset="-122"/>
                <a:ea typeface="微软雅黑" panose="020B0503020204020204" pitchFamily="34" charset="-122"/>
              </a:rPr>
              <a:t>汇报人：</a:t>
            </a:r>
            <a:r>
              <a:rPr lang="en-US" altLang="zh-CN" sz="1600" b="0" dirty="0">
                <a:solidFill>
                  <a:srgbClr val="FF0000"/>
                </a:solidFill>
                <a:latin typeface="微软雅黑" panose="020B0503020204020204" pitchFamily="34" charset="-122"/>
                <a:ea typeface="微软雅黑" panose="020B0503020204020204" pitchFamily="34" charset="-122"/>
              </a:rPr>
              <a:t>XXX     </a:t>
            </a:r>
            <a:r>
              <a:rPr lang="zh-CN" altLang="en-US" sz="1600" b="0" dirty="0">
                <a:solidFill>
                  <a:srgbClr val="FF0000"/>
                </a:solidFill>
                <a:latin typeface="微软雅黑" panose="020B0503020204020204" pitchFamily="34" charset="-122"/>
                <a:ea typeface="微软雅黑" panose="020B0503020204020204" pitchFamily="34" charset="-122"/>
              </a:rPr>
              <a:t>部门：</a:t>
            </a:r>
            <a:r>
              <a:rPr lang="en-US" altLang="zh-CN" sz="1600" b="0" dirty="0">
                <a:solidFill>
                  <a:srgbClr val="FF0000"/>
                </a:solidFill>
                <a:latin typeface="微软雅黑" panose="020B0503020204020204" pitchFamily="34" charset="-122"/>
                <a:ea typeface="微软雅黑" panose="020B0503020204020204" pitchFamily="34" charset="-122"/>
              </a:rPr>
              <a:t>XXXXX</a:t>
            </a:r>
            <a:endParaRPr lang="zh-CN" altLang="zh-CN" sz="1600" b="0" dirty="0">
              <a:solidFill>
                <a:srgbClr val="FF0000"/>
              </a:solidFill>
              <a:latin typeface="微软雅黑" panose="020B0503020204020204" pitchFamily="34" charset="-122"/>
              <a:ea typeface="微软雅黑" panose="020B0503020204020204" pitchFamily="34" charset="-122"/>
            </a:endParaRPr>
          </a:p>
        </p:txBody>
      </p:sp>
      <p:sp>
        <p:nvSpPr>
          <p:cNvPr id="28" name="Freeform 6"/>
          <p:cNvSpPr>
            <a:spLocks/>
          </p:cNvSpPr>
          <p:nvPr/>
        </p:nvSpPr>
        <p:spPr bwMode="auto">
          <a:xfrm>
            <a:off x="5147813" y="621247"/>
            <a:ext cx="1920644" cy="1722744"/>
          </a:xfrm>
          <a:custGeom>
            <a:avLst/>
            <a:gdLst>
              <a:gd name="T0" fmla="*/ 167 w 390"/>
              <a:gd name="T1" fmla="*/ 4 h 350"/>
              <a:gd name="T2" fmla="*/ 260 w 390"/>
              <a:gd name="T3" fmla="*/ 223 h 350"/>
              <a:gd name="T4" fmla="*/ 151 w 390"/>
              <a:gd name="T5" fmla="*/ 113 h 350"/>
              <a:gd name="T6" fmla="*/ 193 w 390"/>
              <a:gd name="T7" fmla="*/ 71 h 350"/>
              <a:gd name="T8" fmla="*/ 167 w 390"/>
              <a:gd name="T9" fmla="*/ 45 h 350"/>
              <a:gd name="T10" fmla="*/ 114 w 390"/>
              <a:gd name="T11" fmla="*/ 56 h 350"/>
              <a:gd name="T12" fmla="*/ 31 w 390"/>
              <a:gd name="T13" fmla="*/ 139 h 350"/>
              <a:gd name="T14" fmla="*/ 78 w 390"/>
              <a:gd name="T15" fmla="*/ 186 h 350"/>
              <a:gd name="T16" fmla="*/ 109 w 390"/>
              <a:gd name="T17" fmla="*/ 155 h 350"/>
              <a:gd name="T18" fmla="*/ 218 w 390"/>
              <a:gd name="T19" fmla="*/ 264 h 350"/>
              <a:gd name="T20" fmla="*/ 36 w 390"/>
              <a:gd name="T21" fmla="*/ 227 h 350"/>
              <a:gd name="T22" fmla="*/ 10 w 390"/>
              <a:gd name="T23" fmla="*/ 254 h 350"/>
              <a:gd name="T24" fmla="*/ 33 w 390"/>
              <a:gd name="T25" fmla="*/ 283 h 350"/>
              <a:gd name="T26" fmla="*/ 30 w 390"/>
              <a:gd name="T27" fmla="*/ 286 h 350"/>
              <a:gd name="T28" fmla="*/ 25 w 390"/>
              <a:gd name="T29" fmla="*/ 285 h 350"/>
              <a:gd name="T30" fmla="*/ 0 w 390"/>
              <a:gd name="T31" fmla="*/ 311 h 350"/>
              <a:gd name="T32" fmla="*/ 25 w 390"/>
              <a:gd name="T33" fmla="*/ 337 h 350"/>
              <a:gd name="T34" fmla="*/ 52 w 390"/>
              <a:gd name="T35" fmla="*/ 311 h 350"/>
              <a:gd name="T36" fmla="*/ 51 w 390"/>
              <a:gd name="T37" fmla="*/ 307 h 350"/>
              <a:gd name="T38" fmla="*/ 55 w 390"/>
              <a:gd name="T39" fmla="*/ 303 h 350"/>
              <a:gd name="T40" fmla="*/ 260 w 390"/>
              <a:gd name="T41" fmla="*/ 306 h 350"/>
              <a:gd name="T42" fmla="*/ 291 w 390"/>
              <a:gd name="T43" fmla="*/ 337 h 350"/>
              <a:gd name="T44" fmla="*/ 333 w 390"/>
              <a:gd name="T45" fmla="*/ 295 h 350"/>
              <a:gd name="T46" fmla="*/ 302 w 390"/>
              <a:gd name="T47" fmla="*/ 264 h 350"/>
              <a:gd name="T48" fmla="*/ 167 w 390"/>
              <a:gd name="T49" fmla="*/ 4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4"/>
                </a:moveTo>
                <a:cubicBezTo>
                  <a:pt x="253" y="36"/>
                  <a:pt x="305" y="139"/>
                  <a:pt x="260" y="223"/>
                </a:cubicBezTo>
                <a:cubicBezTo>
                  <a:pt x="151" y="113"/>
                  <a:pt x="151" y="113"/>
                  <a:pt x="151" y="113"/>
                </a:cubicBezTo>
                <a:cubicBezTo>
                  <a:pt x="193" y="71"/>
                  <a:pt x="193" y="71"/>
                  <a:pt x="193" y="71"/>
                </a:cubicBezTo>
                <a:cubicBezTo>
                  <a:pt x="167" y="45"/>
                  <a:pt x="167" y="45"/>
                  <a:pt x="167" y="45"/>
                </a:cubicBezTo>
                <a:cubicBezTo>
                  <a:pt x="152" y="59"/>
                  <a:pt x="129" y="62"/>
                  <a:pt x="114" y="56"/>
                </a:cubicBezTo>
                <a:cubicBezTo>
                  <a:pt x="31" y="139"/>
                  <a:pt x="31" y="139"/>
                  <a:pt x="31" y="139"/>
                </a:cubicBezTo>
                <a:cubicBezTo>
                  <a:pt x="78" y="186"/>
                  <a:pt x="78" y="186"/>
                  <a:pt x="78" y="186"/>
                </a:cubicBezTo>
                <a:cubicBezTo>
                  <a:pt x="109" y="155"/>
                  <a:pt x="109" y="155"/>
                  <a:pt x="109" y="155"/>
                </a:cubicBezTo>
                <a:cubicBezTo>
                  <a:pt x="218" y="264"/>
                  <a:pt x="218" y="264"/>
                  <a:pt x="218" y="264"/>
                </a:cubicBezTo>
                <a:cubicBezTo>
                  <a:pt x="165" y="293"/>
                  <a:pt x="91" y="284"/>
                  <a:pt x="36" y="227"/>
                </a:cubicBezTo>
                <a:cubicBezTo>
                  <a:pt x="10" y="254"/>
                  <a:pt x="10" y="254"/>
                  <a:pt x="10" y="254"/>
                </a:cubicBezTo>
                <a:cubicBezTo>
                  <a:pt x="18" y="265"/>
                  <a:pt x="25" y="275"/>
                  <a:pt x="33" y="283"/>
                </a:cubicBezTo>
                <a:cubicBezTo>
                  <a:pt x="32" y="284"/>
                  <a:pt x="30" y="286"/>
                  <a:pt x="30" y="286"/>
                </a:cubicBezTo>
                <a:cubicBezTo>
                  <a:pt x="28" y="286"/>
                  <a:pt x="27" y="285"/>
                  <a:pt x="25" y="285"/>
                </a:cubicBezTo>
                <a:cubicBezTo>
                  <a:pt x="11" y="285"/>
                  <a:pt x="0" y="297"/>
                  <a:pt x="0" y="311"/>
                </a:cubicBezTo>
                <a:cubicBezTo>
                  <a:pt x="0" y="325"/>
                  <a:pt x="11" y="337"/>
                  <a:pt x="25" y="337"/>
                </a:cubicBezTo>
                <a:cubicBezTo>
                  <a:pt x="39" y="337"/>
                  <a:pt x="52" y="325"/>
                  <a:pt x="52" y="311"/>
                </a:cubicBezTo>
                <a:cubicBezTo>
                  <a:pt x="52" y="310"/>
                  <a:pt x="51" y="308"/>
                  <a:pt x="51" y="307"/>
                </a:cubicBezTo>
                <a:cubicBezTo>
                  <a:pt x="55" y="303"/>
                  <a:pt x="55" y="303"/>
                  <a:pt x="55" y="303"/>
                </a:cubicBezTo>
                <a:cubicBezTo>
                  <a:pt x="118" y="345"/>
                  <a:pt x="186" y="350"/>
                  <a:pt x="260" y="306"/>
                </a:cubicBezTo>
                <a:cubicBezTo>
                  <a:pt x="291" y="337"/>
                  <a:pt x="291" y="337"/>
                  <a:pt x="291" y="337"/>
                </a:cubicBezTo>
                <a:cubicBezTo>
                  <a:pt x="333" y="295"/>
                  <a:pt x="333" y="295"/>
                  <a:pt x="333" y="295"/>
                </a:cubicBezTo>
                <a:cubicBezTo>
                  <a:pt x="302" y="264"/>
                  <a:pt x="302" y="264"/>
                  <a:pt x="302" y="264"/>
                </a:cubicBezTo>
                <a:cubicBezTo>
                  <a:pt x="390" y="131"/>
                  <a:pt x="273" y="0"/>
                  <a:pt x="167" y="4"/>
                </a:cubicBezTo>
                <a:close/>
              </a:path>
            </a:pathLst>
          </a:custGeom>
          <a:solidFill>
            <a:srgbClr val="FF0000"/>
          </a:solidFill>
          <a:ln w="5"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p>
        </p:txBody>
      </p:sp>
      <p:pic>
        <p:nvPicPr>
          <p:cNvPr id="29" name="图片 28"/>
          <p:cNvPicPr>
            <a:picLocks noChangeAspect="1"/>
          </p:cNvPicPr>
          <p:nvPr/>
        </p:nvPicPr>
        <p:blipFill>
          <a:blip r:embed="rId11">
            <a:extLst>
              <a:ext uri="{BEBA8EAE-BF5A-486C-A8C5-ECC9F3942E4B}">
                <a14:imgProps xmlns:a14="http://schemas.microsoft.com/office/drawing/2010/main">
                  <a14:imgLayer r:embed="rId12">
                    <a14:imgEffect>
                      <a14:brightnessContrast bright="-5000" contrast="50000"/>
                    </a14:imgEffect>
                  </a14:imgLayer>
                </a14:imgProps>
              </a:ext>
              <a:ext uri="{28A0092B-C50C-407E-A947-70E740481C1C}">
                <a14:useLocalDpi xmlns:a14="http://schemas.microsoft.com/office/drawing/2010/main" val="0"/>
              </a:ext>
            </a:extLst>
          </a:blip>
          <a:stretch>
            <a:fillRect/>
          </a:stretch>
        </p:blipFill>
        <p:spPr>
          <a:xfrm rot="222981">
            <a:off x="8215120" y="-159426"/>
            <a:ext cx="3458875" cy="2450568"/>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50"/>
                                        <p:tgtEl>
                                          <p:spTgt spid="18"/>
                                        </p:tgtEl>
                                      </p:cBhvr>
                                    </p:animEffect>
                                    <p:anim calcmode="lin" valueType="num">
                                      <p:cBhvr>
                                        <p:cTn id="8" dur="750" fill="hold"/>
                                        <p:tgtEl>
                                          <p:spTgt spid="18"/>
                                        </p:tgtEl>
                                        <p:attrNameLst>
                                          <p:attrName>ppt_x</p:attrName>
                                        </p:attrNameLst>
                                      </p:cBhvr>
                                      <p:tavLst>
                                        <p:tav tm="0">
                                          <p:val>
                                            <p:strVal val="#ppt_x"/>
                                          </p:val>
                                        </p:tav>
                                        <p:tav tm="100000">
                                          <p:val>
                                            <p:strVal val="#ppt_x"/>
                                          </p:val>
                                        </p:tav>
                                      </p:tavLst>
                                    </p:anim>
                                    <p:anim calcmode="lin" valueType="num">
                                      <p:cBhvr>
                                        <p:cTn id="9" dur="75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8"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42"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600"/>
                                        <p:tgtEl>
                                          <p:spTgt spid="16"/>
                                        </p:tgtEl>
                                      </p:cBhvr>
                                    </p:animEffect>
                                    <p:anim calcmode="lin" valueType="num">
                                      <p:cBhvr>
                                        <p:cTn id="20" dur="600" fill="hold"/>
                                        <p:tgtEl>
                                          <p:spTgt spid="16"/>
                                        </p:tgtEl>
                                        <p:attrNameLst>
                                          <p:attrName>ppt_x</p:attrName>
                                        </p:attrNameLst>
                                      </p:cBhvr>
                                      <p:tavLst>
                                        <p:tav tm="0">
                                          <p:val>
                                            <p:strVal val="#ppt_x"/>
                                          </p:val>
                                        </p:tav>
                                        <p:tav tm="100000">
                                          <p:val>
                                            <p:strVal val="#ppt_x"/>
                                          </p:val>
                                        </p:tav>
                                      </p:tavLst>
                                    </p:anim>
                                    <p:anim calcmode="lin" valueType="num">
                                      <p:cBhvr>
                                        <p:cTn id="21" dur="6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350"/>
                            </p:stCondLst>
                            <p:childTnLst>
                              <p:par>
                                <p:cTn id="23" presetID="53" presetClass="entr" presetSubtype="16"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185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20"/>
                                        </p:tgtEl>
                                        <p:attrNameLst>
                                          <p:attrName>style.visibility</p:attrName>
                                        </p:attrNameLst>
                                      </p:cBhvr>
                                      <p:to>
                                        <p:strVal val="visible"/>
                                      </p:to>
                                    </p:set>
                                    <p:anim by="(-#ppt_w*2)" calcmode="lin" valueType="num">
                                      <p:cBhvr rctx="PPT">
                                        <p:cTn id="31" dur="500" autoRev="1" fill="hold">
                                          <p:stCondLst>
                                            <p:cond delay="0"/>
                                          </p:stCondLst>
                                        </p:cTn>
                                        <p:tgtEl>
                                          <p:spTgt spid="20"/>
                                        </p:tgtEl>
                                        <p:attrNameLst>
                                          <p:attrName>ppt_w</p:attrName>
                                        </p:attrNameLst>
                                      </p:cBhvr>
                                    </p:anim>
                                    <p:anim by="(#ppt_w*0.50)" calcmode="lin" valueType="num">
                                      <p:cBhvr>
                                        <p:cTn id="32" dur="500" decel="50000" autoRev="1" fill="hold">
                                          <p:stCondLst>
                                            <p:cond delay="0"/>
                                          </p:stCondLst>
                                        </p:cTn>
                                        <p:tgtEl>
                                          <p:spTgt spid="20"/>
                                        </p:tgtEl>
                                        <p:attrNameLst>
                                          <p:attrName>ppt_x</p:attrName>
                                        </p:attrNameLst>
                                      </p:cBhvr>
                                    </p:anim>
                                    <p:anim from="(-#ppt_h/2)" to="(#ppt_y)" calcmode="lin" valueType="num">
                                      <p:cBhvr>
                                        <p:cTn id="33" dur="1000" fill="hold">
                                          <p:stCondLst>
                                            <p:cond delay="0"/>
                                          </p:stCondLst>
                                        </p:cTn>
                                        <p:tgtEl>
                                          <p:spTgt spid="20"/>
                                        </p:tgtEl>
                                        <p:attrNameLst>
                                          <p:attrName>ppt_y</p:attrName>
                                        </p:attrNameLst>
                                      </p:cBhvr>
                                    </p:anim>
                                    <p:animRot by="21600000">
                                      <p:cBhvr>
                                        <p:cTn id="34" dur="1000" fill="hold">
                                          <p:stCondLst>
                                            <p:cond delay="0"/>
                                          </p:stCondLst>
                                        </p:cTn>
                                        <p:tgtEl>
                                          <p:spTgt spid="20"/>
                                        </p:tgtEl>
                                        <p:attrNameLst>
                                          <p:attrName>r</p:attrName>
                                        </p:attrNameLst>
                                      </p:cBhvr>
                                    </p:animRot>
                                  </p:childTnLst>
                                </p:cTn>
                              </p:par>
                            </p:childTnLst>
                          </p:cTn>
                        </p:par>
                        <p:par>
                          <p:cTn id="35" fill="hold">
                            <p:stCondLst>
                              <p:cond delay="365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 presetClass="entr" presetSubtype="12"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500" fill="hold"/>
                                        <p:tgtEl>
                                          <p:spTgt spid="29"/>
                                        </p:tgtEl>
                                        <p:attrNameLst>
                                          <p:attrName>ppt_x</p:attrName>
                                        </p:attrNameLst>
                                      </p:cBhvr>
                                      <p:tavLst>
                                        <p:tav tm="0">
                                          <p:val>
                                            <p:strVal val="0-#ppt_w/2"/>
                                          </p:val>
                                        </p:tav>
                                        <p:tav tm="100000">
                                          <p:val>
                                            <p:strVal val="#ppt_x"/>
                                          </p:val>
                                        </p:tav>
                                      </p:tavLst>
                                    </p:anim>
                                    <p:anim calcmode="lin" valueType="num">
                                      <p:cBhvr additive="base">
                                        <p:cTn id="42" dur="500" fill="hold"/>
                                        <p:tgtEl>
                                          <p:spTgt spid="29"/>
                                        </p:tgtEl>
                                        <p:attrNameLst>
                                          <p:attrName>ppt_y</p:attrName>
                                        </p:attrNameLst>
                                      </p:cBhvr>
                                      <p:tavLst>
                                        <p:tav tm="0">
                                          <p:val>
                                            <p:strVal val="1+#ppt_h/2"/>
                                          </p:val>
                                        </p:tav>
                                        <p:tav tm="100000">
                                          <p:val>
                                            <p:strVal val="#ppt_y"/>
                                          </p:val>
                                        </p:tav>
                                      </p:tavLst>
                                    </p:anim>
                                  </p:childTnLst>
                                </p:cTn>
                              </p:par>
                            </p:childTnLst>
                          </p:cTn>
                        </p:par>
                        <p:par>
                          <p:cTn id="43" fill="hold">
                            <p:stCondLst>
                              <p:cond delay="415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childTnLst>
                          </p:cTn>
                        </p:par>
                        <p:par>
                          <p:cTn id="47" fill="hold">
                            <p:stCondLst>
                              <p:cond delay="4650"/>
                            </p:stCondLst>
                            <p:childTnLst>
                              <p:par>
                                <p:cTn id="48" presetID="22" presetClass="entr" presetSubtype="8"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animBg="1"/>
      <p:bldP spid="23" grpId="0"/>
      <p:bldP spid="2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BEBA8EAE-BF5A-486C-A8C5-ECC9F3942E4B}">
                <a14:imgProps xmlns:a14="http://schemas.microsoft.com/office/drawing/2010/main">
                  <a14:imgLayer r:embed="rId4">
                    <a14:imgEffect>
                      <a14:brightnessContrast bright="-5000" contrast="50000"/>
                    </a14:imgEffect>
                  </a14:imgLayer>
                </a14:imgProps>
              </a:ext>
              <a:ext uri="{28A0092B-C50C-407E-A947-70E740481C1C}">
                <a14:useLocalDpi xmlns:a14="http://schemas.microsoft.com/office/drawing/2010/main" val="0"/>
              </a:ext>
            </a:extLst>
          </a:blip>
          <a:stretch>
            <a:fillRect/>
          </a:stretch>
        </p:blipFill>
        <p:spPr>
          <a:xfrm rot="222981">
            <a:off x="8135860" y="-114228"/>
            <a:ext cx="3458875" cy="2450568"/>
          </a:xfrm>
          <a:prstGeom prst="rect">
            <a:avLst/>
          </a:prstGeom>
        </p:spPr>
      </p:pic>
      <p:pic>
        <p:nvPicPr>
          <p:cNvPr id="18" name="图片 17"/>
          <p:cNvPicPr>
            <a:picLocks noChangeAspect="1"/>
          </p:cNvPicPr>
          <p:nvPr/>
        </p:nvPicPr>
        <p:blipFill>
          <a:blip r:embed="rId5" cstate="print">
            <a:extLst>
              <a:ext uri="{BEBA8EAE-BF5A-486C-A8C5-ECC9F3942E4B}">
                <a14:imgProps xmlns:a14="http://schemas.microsoft.com/office/drawing/2010/main">
                  <a14:imgLayer r:embed="rId6">
                    <a14:imgEffect>
                      <a14:sharpenSoften amount="35000"/>
                    </a14:imgEffect>
                    <a14:imgEffect>
                      <a14:brightnessContrast bright="10000" contrast="18000"/>
                    </a14:imgEffect>
                  </a14:imgLayer>
                </a14:imgProps>
              </a:ext>
              <a:ext uri="{28A0092B-C50C-407E-A947-70E740481C1C}">
                <a14:useLocalDpi xmlns:a14="http://schemas.microsoft.com/office/drawing/2010/main" val="0"/>
              </a:ext>
            </a:extLst>
          </a:blip>
          <a:stretch>
            <a:fillRect/>
          </a:stretch>
        </p:blipFill>
        <p:spPr>
          <a:xfrm rot="317615">
            <a:off x="-160333" y="2255114"/>
            <a:ext cx="3039293" cy="4288702"/>
          </a:xfrm>
          <a:prstGeom prst="rect">
            <a:avLst/>
          </a:prstGeom>
        </p:spPr>
      </p:pic>
      <p:pic>
        <p:nvPicPr>
          <p:cNvPr id="19" name="图片 18"/>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val="0"/>
              </a:ext>
            </a:extLst>
          </a:blip>
          <a:srcRect/>
          <a:stretch/>
        </p:blipFill>
        <p:spPr>
          <a:xfrm flipH="1">
            <a:off x="8806993" y="1339686"/>
            <a:ext cx="3383420" cy="5788847"/>
          </a:xfrm>
          <a:prstGeom prst="rect">
            <a:avLst/>
          </a:prstGeom>
        </p:spPr>
      </p:pic>
      <p:pic>
        <p:nvPicPr>
          <p:cNvPr id="20" name="图片 19"/>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50" y="12822"/>
            <a:ext cx="12190413" cy="6859587"/>
          </a:xfrm>
          <a:prstGeom prst="rect">
            <a:avLst/>
          </a:prstGeom>
        </p:spPr>
      </p:pic>
      <p:pic>
        <p:nvPicPr>
          <p:cNvPr id="21" name="图片 20"/>
          <p:cNvPicPr>
            <a:picLocks noChangeAspect="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 y="0"/>
            <a:ext cx="5700939" cy="2048775"/>
          </a:xfrm>
          <a:prstGeom prst="rect">
            <a:avLst/>
          </a:prstGeom>
        </p:spPr>
      </p:pic>
      <p:sp>
        <p:nvSpPr>
          <p:cNvPr id="72" name="标题 1"/>
          <p:cNvSpPr txBox="1">
            <a:spLocks/>
          </p:cNvSpPr>
          <p:nvPr/>
        </p:nvSpPr>
        <p:spPr>
          <a:xfrm>
            <a:off x="2603759" y="312613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FF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426805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4065054"/>
            <a:ext cx="5157683" cy="0"/>
          </a:xfrm>
          <a:prstGeom prst="line">
            <a:avLst/>
          </a:prstGeom>
          <a:ln w="31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648143"/>
            <a:ext cx="1255419" cy="1198796"/>
            <a:chOff x="5034786" y="1937792"/>
            <a:chExt cx="1060738" cy="780147"/>
          </a:xfrm>
          <a:solidFill>
            <a:srgbClr val="FF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01</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42"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600"/>
                                        <p:tgtEl>
                                          <p:spTgt spid="18"/>
                                        </p:tgtEl>
                                      </p:cBhvr>
                                    </p:animEffect>
                                    <p:anim calcmode="lin" valueType="num">
                                      <p:cBhvr>
                                        <p:cTn id="20" dur="600" fill="hold"/>
                                        <p:tgtEl>
                                          <p:spTgt spid="18"/>
                                        </p:tgtEl>
                                        <p:attrNameLst>
                                          <p:attrName>ppt_x</p:attrName>
                                        </p:attrNameLst>
                                      </p:cBhvr>
                                      <p:tavLst>
                                        <p:tav tm="0">
                                          <p:val>
                                            <p:strVal val="#ppt_x"/>
                                          </p:val>
                                        </p:tav>
                                        <p:tav tm="100000">
                                          <p:val>
                                            <p:strVal val="#ppt_x"/>
                                          </p:val>
                                        </p:tav>
                                      </p:tavLst>
                                    </p:anim>
                                    <p:anim calcmode="lin" valueType="num">
                                      <p:cBhvr>
                                        <p:cTn id="21" dur="6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par>
                                <p:cTn id="44" presetID="2" presetClass="entr" presetSubtype="12"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34"/>
          <p:cNvSpPr txBox="1"/>
          <p:nvPr/>
        </p:nvSpPr>
        <p:spPr>
          <a:xfrm>
            <a:off x="1031485" y="5542654"/>
            <a:ext cx="10158058" cy="1023742"/>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zh-CN" altLang="en-US" sz="140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en-US" altLang="zh-CN" sz="14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40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a:t>
            </a:r>
            <a:endParaRPr lang="en-US" sz="1400" dirty="0">
              <a:solidFill>
                <a:schemeClr val="bg1">
                  <a:lumMod val="50000"/>
                </a:schemeClr>
              </a:solidFill>
              <a:latin typeface="微软雅黑" pitchFamily="34" charset="-122"/>
              <a:ea typeface="微软雅黑" pitchFamily="34" charset="-122"/>
            </a:endParaRPr>
          </a:p>
        </p:txBody>
      </p:sp>
      <p:grpSp>
        <p:nvGrpSpPr>
          <p:cNvPr id="10" name="Group 272"/>
          <p:cNvGrpSpPr/>
          <p:nvPr/>
        </p:nvGrpSpPr>
        <p:grpSpPr>
          <a:xfrm>
            <a:off x="999042" y="4094098"/>
            <a:ext cx="2898923" cy="1072730"/>
            <a:chOff x="984528" y="3973698"/>
            <a:chExt cx="2898923" cy="1072730"/>
          </a:xfrm>
        </p:grpSpPr>
        <p:sp>
          <p:nvSpPr>
            <p:cNvPr id="11" name="TextBox 263"/>
            <p:cNvSpPr txBox="1"/>
            <p:nvPr/>
          </p:nvSpPr>
          <p:spPr>
            <a:xfrm>
              <a:off x="1482913" y="4104342"/>
              <a:ext cx="2400538" cy="784830"/>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sz="1050" b="1" dirty="0">
                <a:solidFill>
                  <a:schemeClr val="bg1">
                    <a:lumMod val="50000"/>
                  </a:schemeClr>
                </a:solidFill>
                <a:latin typeface="微软雅黑" pitchFamily="34" charset="-122"/>
                <a:ea typeface="微软雅黑" pitchFamily="34" charset="-122"/>
              </a:endParaRPr>
            </a:p>
          </p:txBody>
        </p:sp>
        <p:sp>
          <p:nvSpPr>
            <p:cNvPr id="12" name="TextBox 266"/>
            <p:cNvSpPr txBox="1"/>
            <p:nvPr/>
          </p:nvSpPr>
          <p:spPr>
            <a:xfrm rot="16200000">
              <a:off x="740551" y="4217675"/>
              <a:ext cx="1072730" cy="584775"/>
            </a:xfrm>
            <a:prstGeom prst="rect">
              <a:avLst/>
            </a:prstGeom>
            <a:noFill/>
          </p:spPr>
          <p:txBody>
            <a:bodyPr wrap="none" rtlCol="0">
              <a:spAutoFit/>
            </a:bodyPr>
            <a:lstStyle/>
            <a:p>
              <a:r>
                <a:rPr lang="id-ID" sz="3200" b="1" dirty="0">
                  <a:solidFill>
                    <a:srgbClr val="FF0000"/>
                  </a:solidFill>
                  <a:latin typeface="微软雅黑" pitchFamily="34" charset="-122"/>
                  <a:ea typeface="微软雅黑" pitchFamily="34" charset="-122"/>
                  <a:cs typeface="Calibri" panose="020F0502020204030204" pitchFamily="34" charset="0"/>
                </a:rPr>
                <a:t>75%</a:t>
              </a:r>
            </a:p>
          </p:txBody>
        </p:sp>
      </p:grpSp>
      <p:grpSp>
        <p:nvGrpSpPr>
          <p:cNvPr id="13" name="Group 57"/>
          <p:cNvGrpSpPr/>
          <p:nvPr/>
        </p:nvGrpSpPr>
        <p:grpSpPr>
          <a:xfrm>
            <a:off x="4645664" y="4094098"/>
            <a:ext cx="2898923" cy="1072730"/>
            <a:chOff x="4320281" y="3973698"/>
            <a:chExt cx="2898923" cy="1072730"/>
          </a:xfrm>
        </p:grpSpPr>
        <p:sp>
          <p:nvSpPr>
            <p:cNvPr id="14" name="TextBox 267"/>
            <p:cNvSpPr txBox="1"/>
            <p:nvPr/>
          </p:nvSpPr>
          <p:spPr>
            <a:xfrm>
              <a:off x="4818666" y="4104342"/>
              <a:ext cx="2400538" cy="784830"/>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sz="1050" b="1" dirty="0">
                <a:solidFill>
                  <a:schemeClr val="bg1">
                    <a:lumMod val="50000"/>
                  </a:schemeClr>
                </a:solidFill>
                <a:latin typeface="微软雅黑" pitchFamily="34" charset="-122"/>
                <a:ea typeface="微软雅黑" pitchFamily="34" charset="-122"/>
              </a:endParaRPr>
            </a:p>
          </p:txBody>
        </p:sp>
        <p:sp>
          <p:nvSpPr>
            <p:cNvPr id="15" name="TextBox 268"/>
            <p:cNvSpPr txBox="1"/>
            <p:nvPr/>
          </p:nvSpPr>
          <p:spPr>
            <a:xfrm rot="16200000">
              <a:off x="4076304" y="4217675"/>
              <a:ext cx="1072730" cy="584775"/>
            </a:xfrm>
            <a:prstGeom prst="rect">
              <a:avLst/>
            </a:prstGeom>
            <a:noFill/>
          </p:spPr>
          <p:txBody>
            <a:bodyPr wrap="none" rtlCol="0">
              <a:spAutoFit/>
            </a:bodyPr>
            <a:lstStyle/>
            <a:p>
              <a:r>
                <a:rPr lang="id-ID" sz="3200" b="1" dirty="0">
                  <a:solidFill>
                    <a:srgbClr val="FF0000"/>
                  </a:solidFill>
                  <a:latin typeface="微软雅黑" pitchFamily="34" charset="-122"/>
                  <a:ea typeface="微软雅黑" pitchFamily="34" charset="-122"/>
                  <a:cs typeface="Calibri" panose="020F0502020204030204" pitchFamily="34" charset="0"/>
                </a:rPr>
                <a:t>55%</a:t>
              </a:r>
            </a:p>
          </p:txBody>
        </p:sp>
      </p:grpSp>
      <p:grpSp>
        <p:nvGrpSpPr>
          <p:cNvPr id="16" name="Group 269"/>
          <p:cNvGrpSpPr/>
          <p:nvPr/>
        </p:nvGrpSpPr>
        <p:grpSpPr>
          <a:xfrm>
            <a:off x="8456536" y="4094098"/>
            <a:ext cx="2898923" cy="1072730"/>
            <a:chOff x="4320281" y="3973698"/>
            <a:chExt cx="2898923" cy="1072730"/>
          </a:xfrm>
        </p:grpSpPr>
        <p:sp>
          <p:nvSpPr>
            <p:cNvPr id="17" name="TextBox 270"/>
            <p:cNvSpPr txBox="1"/>
            <p:nvPr/>
          </p:nvSpPr>
          <p:spPr>
            <a:xfrm>
              <a:off x="4818666" y="4104342"/>
              <a:ext cx="2400538" cy="784830"/>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sz="1050" b="1" dirty="0">
                <a:solidFill>
                  <a:schemeClr val="bg1">
                    <a:lumMod val="50000"/>
                  </a:schemeClr>
                </a:solidFill>
                <a:latin typeface="微软雅黑" pitchFamily="34" charset="-122"/>
                <a:ea typeface="微软雅黑" pitchFamily="34" charset="-122"/>
              </a:endParaRPr>
            </a:p>
          </p:txBody>
        </p:sp>
        <p:sp>
          <p:nvSpPr>
            <p:cNvPr id="18" name="TextBox 271"/>
            <p:cNvSpPr txBox="1"/>
            <p:nvPr/>
          </p:nvSpPr>
          <p:spPr>
            <a:xfrm rot="16200000">
              <a:off x="4076304" y="4217675"/>
              <a:ext cx="1072730" cy="584775"/>
            </a:xfrm>
            <a:prstGeom prst="rect">
              <a:avLst/>
            </a:prstGeom>
            <a:noFill/>
          </p:spPr>
          <p:txBody>
            <a:bodyPr wrap="none" rtlCol="0">
              <a:spAutoFit/>
            </a:bodyPr>
            <a:lstStyle/>
            <a:p>
              <a:r>
                <a:rPr lang="id-ID" sz="3200" b="1" dirty="0">
                  <a:solidFill>
                    <a:srgbClr val="FF0000"/>
                  </a:solidFill>
                  <a:latin typeface="微软雅黑" pitchFamily="34" charset="-122"/>
                  <a:ea typeface="微软雅黑" pitchFamily="34" charset="-122"/>
                  <a:cs typeface="Calibri" panose="020F0502020204030204" pitchFamily="34" charset="0"/>
                </a:rPr>
                <a:t>92%</a:t>
              </a:r>
            </a:p>
          </p:txBody>
        </p:sp>
      </p:grpSp>
      <p:sp>
        <p:nvSpPr>
          <p:cNvPr id="19" name="矩形 18"/>
          <p:cNvSpPr/>
          <p:nvPr/>
        </p:nvSpPr>
        <p:spPr>
          <a:xfrm>
            <a:off x="911202" y="1571220"/>
            <a:ext cx="3225370" cy="2339769"/>
          </a:xfrm>
          <a:prstGeom prst="rect">
            <a:avLst/>
          </a:prstGeom>
          <a:blipFill dpi="0" rotWithShape="1">
            <a:blip r:embed="rId5"/>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20" name="矩形 19"/>
          <p:cNvSpPr/>
          <p:nvPr/>
        </p:nvSpPr>
        <p:spPr>
          <a:xfrm>
            <a:off x="4660178" y="1618432"/>
            <a:ext cx="3225370" cy="2339769"/>
          </a:xfrm>
          <a:prstGeom prst="rect">
            <a:avLst/>
          </a:prstGeom>
          <a:blipFill dpi="0" rotWithShape="1">
            <a:blip r:embed="rId6"/>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21" name="矩形 20"/>
          <p:cNvSpPr/>
          <p:nvPr/>
        </p:nvSpPr>
        <p:spPr>
          <a:xfrm>
            <a:off x="8409154" y="1618432"/>
            <a:ext cx="3225370" cy="2339769"/>
          </a:xfrm>
          <a:prstGeom prst="rect">
            <a:avLst/>
          </a:prstGeom>
          <a:blipFill dpi="0" rotWithShape="1">
            <a:blip r:embed="rId7"/>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4" fill="hold" nodeType="withEffect">
                                  <p:stCondLst>
                                    <p:cond delay="4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80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12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childTnLst>
                          </p:cTn>
                        </p:par>
                        <p:par>
                          <p:cTn id="20" fill="hold">
                            <p:stCondLst>
                              <p:cond delay="17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200"/>
                            </p:stCondLst>
                            <p:childTnLst>
                              <p:par>
                                <p:cTn id="25" presetID="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250" fill="hold"/>
                                        <p:tgtEl>
                                          <p:spTgt spid="19"/>
                                        </p:tgtEl>
                                        <p:attrNameLst>
                                          <p:attrName>ppt_x</p:attrName>
                                        </p:attrNameLst>
                                      </p:cBhvr>
                                      <p:tavLst>
                                        <p:tav tm="0">
                                          <p:val>
                                            <p:strVal val="#ppt_x"/>
                                          </p:val>
                                        </p:tav>
                                        <p:tav tm="100000">
                                          <p:val>
                                            <p:strVal val="#ppt_x"/>
                                          </p:val>
                                        </p:tav>
                                      </p:tavLst>
                                    </p:anim>
                                    <p:anim calcmode="lin" valueType="num">
                                      <p:cBhvr additive="base">
                                        <p:cTn id="28" dur="250" fill="hold"/>
                                        <p:tgtEl>
                                          <p:spTgt spid="19"/>
                                        </p:tgtEl>
                                        <p:attrNameLst>
                                          <p:attrName>ppt_y</p:attrName>
                                        </p:attrNameLst>
                                      </p:cBhvr>
                                      <p:tavLst>
                                        <p:tav tm="0">
                                          <p:val>
                                            <p:strVal val="1+#ppt_h/2"/>
                                          </p:val>
                                        </p:tav>
                                        <p:tav tm="100000">
                                          <p:val>
                                            <p:strVal val="#ppt_y"/>
                                          </p:val>
                                        </p:tav>
                                      </p:tavLst>
                                    </p:anim>
                                  </p:childTnLst>
                                </p:cTn>
                              </p:par>
                            </p:childTnLst>
                          </p:cTn>
                        </p:par>
                        <p:par>
                          <p:cTn id="29" fill="hold">
                            <p:stCondLst>
                              <p:cond delay="2450"/>
                            </p:stCondLst>
                            <p:childTnLst>
                              <p:par>
                                <p:cTn id="30" presetID="2" presetClass="entr" presetSubtype="4"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250" fill="hold"/>
                                        <p:tgtEl>
                                          <p:spTgt spid="20"/>
                                        </p:tgtEl>
                                        <p:attrNameLst>
                                          <p:attrName>ppt_x</p:attrName>
                                        </p:attrNameLst>
                                      </p:cBhvr>
                                      <p:tavLst>
                                        <p:tav tm="0">
                                          <p:val>
                                            <p:strVal val="#ppt_x"/>
                                          </p:val>
                                        </p:tav>
                                        <p:tav tm="100000">
                                          <p:val>
                                            <p:strVal val="#ppt_x"/>
                                          </p:val>
                                        </p:tav>
                                      </p:tavLst>
                                    </p:anim>
                                    <p:anim calcmode="lin" valueType="num">
                                      <p:cBhvr additive="base">
                                        <p:cTn id="33" dur="250" fill="hold"/>
                                        <p:tgtEl>
                                          <p:spTgt spid="20"/>
                                        </p:tgtEl>
                                        <p:attrNameLst>
                                          <p:attrName>ppt_y</p:attrName>
                                        </p:attrNameLst>
                                      </p:cBhvr>
                                      <p:tavLst>
                                        <p:tav tm="0">
                                          <p:val>
                                            <p:strVal val="1+#ppt_h/2"/>
                                          </p:val>
                                        </p:tav>
                                        <p:tav tm="100000">
                                          <p:val>
                                            <p:strVal val="#ppt_y"/>
                                          </p:val>
                                        </p:tav>
                                      </p:tavLst>
                                    </p:anim>
                                  </p:childTnLst>
                                </p:cTn>
                              </p:par>
                            </p:childTnLst>
                          </p:cTn>
                        </p:par>
                        <p:par>
                          <p:cTn id="34" fill="hold">
                            <p:stCondLst>
                              <p:cond delay="2700"/>
                            </p:stCondLst>
                            <p:childTnLst>
                              <p:par>
                                <p:cTn id="35" presetID="2" presetClass="entr" presetSubtype="4"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250" fill="hold"/>
                                        <p:tgtEl>
                                          <p:spTgt spid="21"/>
                                        </p:tgtEl>
                                        <p:attrNameLst>
                                          <p:attrName>ppt_x</p:attrName>
                                        </p:attrNameLst>
                                      </p:cBhvr>
                                      <p:tavLst>
                                        <p:tav tm="0">
                                          <p:val>
                                            <p:strVal val="#ppt_x"/>
                                          </p:val>
                                        </p:tav>
                                        <p:tav tm="100000">
                                          <p:val>
                                            <p:strVal val="#ppt_x"/>
                                          </p:val>
                                        </p:tav>
                                      </p:tavLst>
                                    </p:anim>
                                    <p:anim calcmode="lin" valueType="num">
                                      <p:cBhvr additive="base">
                                        <p:cTn id="38"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9" grpId="0" animBg="1"/>
      <p:bldP spid="20"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1107635" y="1941251"/>
            <a:ext cx="4496394" cy="4100394"/>
            <a:chOff x="1804045" y="3141546"/>
            <a:chExt cx="3406775" cy="3106738"/>
          </a:xfrm>
        </p:grpSpPr>
        <p:sp>
          <p:nvSpPr>
            <p:cNvPr id="9" name="Freeform 6"/>
            <p:cNvSpPr>
              <a:spLocks noEditPoints="1"/>
            </p:cNvSpPr>
            <p:nvPr/>
          </p:nvSpPr>
          <p:spPr bwMode="auto">
            <a:xfrm>
              <a:off x="1804045" y="3614621"/>
              <a:ext cx="1509712" cy="1509713"/>
            </a:xfrm>
            <a:custGeom>
              <a:avLst/>
              <a:gdLst>
                <a:gd name="T0" fmla="*/ 1383131 w 489"/>
                <a:gd name="T1" fmla="*/ 623644 h 489"/>
                <a:gd name="T2" fmla="*/ 1364607 w 489"/>
                <a:gd name="T3" fmla="*/ 555723 h 489"/>
                <a:gd name="T4" fmla="*/ 1454140 w 489"/>
                <a:gd name="T5" fmla="*/ 453840 h 489"/>
                <a:gd name="T6" fmla="*/ 1364607 w 489"/>
                <a:gd name="T7" fmla="*/ 299473 h 489"/>
                <a:gd name="T8" fmla="*/ 1231851 w 489"/>
                <a:gd name="T9" fmla="*/ 327259 h 489"/>
                <a:gd name="T10" fmla="*/ 1182453 w 489"/>
                <a:gd name="T11" fmla="*/ 277861 h 489"/>
                <a:gd name="T12" fmla="*/ 1210239 w 489"/>
                <a:gd name="T13" fmla="*/ 145105 h 489"/>
                <a:gd name="T14" fmla="*/ 1052785 w 489"/>
                <a:gd name="T15" fmla="*/ 55572 h 489"/>
                <a:gd name="T16" fmla="*/ 953990 w 489"/>
                <a:gd name="T17" fmla="*/ 145105 h 489"/>
                <a:gd name="T18" fmla="*/ 886068 w 489"/>
                <a:gd name="T19" fmla="*/ 126581 h 489"/>
                <a:gd name="T20" fmla="*/ 842845 w 489"/>
                <a:gd name="T21" fmla="*/ 0 h 489"/>
                <a:gd name="T22" fmla="*/ 753312 w 489"/>
                <a:gd name="T23" fmla="*/ 0 h 489"/>
                <a:gd name="T24" fmla="*/ 663779 w 489"/>
                <a:gd name="T25" fmla="*/ 0 h 489"/>
                <a:gd name="T26" fmla="*/ 623644 w 489"/>
                <a:gd name="T27" fmla="*/ 126581 h 489"/>
                <a:gd name="T28" fmla="*/ 555722 w 489"/>
                <a:gd name="T29" fmla="*/ 145105 h 489"/>
                <a:gd name="T30" fmla="*/ 453840 w 489"/>
                <a:gd name="T31" fmla="*/ 55572 h 489"/>
                <a:gd name="T32" fmla="*/ 299473 w 489"/>
                <a:gd name="T33" fmla="*/ 145105 h 489"/>
                <a:gd name="T34" fmla="*/ 327259 w 489"/>
                <a:gd name="T35" fmla="*/ 277861 h 489"/>
                <a:gd name="T36" fmla="*/ 277861 w 489"/>
                <a:gd name="T37" fmla="*/ 327259 h 489"/>
                <a:gd name="T38" fmla="*/ 145105 w 489"/>
                <a:gd name="T39" fmla="*/ 299473 h 489"/>
                <a:gd name="T40" fmla="*/ 55572 w 489"/>
                <a:gd name="T41" fmla="*/ 453840 h 489"/>
                <a:gd name="T42" fmla="*/ 145105 w 489"/>
                <a:gd name="T43" fmla="*/ 555723 h 489"/>
                <a:gd name="T44" fmla="*/ 126581 w 489"/>
                <a:gd name="T45" fmla="*/ 623644 h 489"/>
                <a:gd name="T46" fmla="*/ 0 w 489"/>
                <a:gd name="T47" fmla="*/ 663780 h 489"/>
                <a:gd name="T48" fmla="*/ 0 w 489"/>
                <a:gd name="T49" fmla="*/ 753313 h 489"/>
                <a:gd name="T50" fmla="*/ 0 w 489"/>
                <a:gd name="T51" fmla="*/ 845933 h 489"/>
                <a:gd name="T52" fmla="*/ 126581 w 489"/>
                <a:gd name="T53" fmla="*/ 886069 h 489"/>
                <a:gd name="T54" fmla="*/ 145105 w 489"/>
                <a:gd name="T55" fmla="*/ 953990 h 489"/>
                <a:gd name="T56" fmla="*/ 55572 w 489"/>
                <a:gd name="T57" fmla="*/ 1055873 h 489"/>
                <a:gd name="T58" fmla="*/ 145105 w 489"/>
                <a:gd name="T59" fmla="*/ 1210240 h 489"/>
                <a:gd name="T60" fmla="*/ 277861 w 489"/>
                <a:gd name="T61" fmla="*/ 1182454 h 489"/>
                <a:gd name="T62" fmla="*/ 327259 w 489"/>
                <a:gd name="T63" fmla="*/ 1231852 h 489"/>
                <a:gd name="T64" fmla="*/ 299473 w 489"/>
                <a:gd name="T65" fmla="*/ 1364608 h 489"/>
                <a:gd name="T66" fmla="*/ 453840 w 489"/>
                <a:gd name="T67" fmla="*/ 1454141 h 489"/>
                <a:gd name="T68" fmla="*/ 555722 w 489"/>
                <a:gd name="T69" fmla="*/ 1364608 h 489"/>
                <a:gd name="T70" fmla="*/ 623644 w 489"/>
                <a:gd name="T71" fmla="*/ 1383132 h 489"/>
                <a:gd name="T72" fmla="*/ 663779 w 489"/>
                <a:gd name="T73" fmla="*/ 1509713 h 489"/>
                <a:gd name="T74" fmla="*/ 753312 w 489"/>
                <a:gd name="T75" fmla="*/ 1509713 h 489"/>
                <a:gd name="T76" fmla="*/ 842845 w 489"/>
                <a:gd name="T77" fmla="*/ 1509713 h 489"/>
                <a:gd name="T78" fmla="*/ 886068 w 489"/>
                <a:gd name="T79" fmla="*/ 1383132 h 489"/>
                <a:gd name="T80" fmla="*/ 953990 w 489"/>
                <a:gd name="T81" fmla="*/ 1364608 h 489"/>
                <a:gd name="T82" fmla="*/ 1052785 w 489"/>
                <a:gd name="T83" fmla="*/ 1454141 h 489"/>
                <a:gd name="T84" fmla="*/ 1210239 w 489"/>
                <a:gd name="T85" fmla="*/ 1364608 h 489"/>
                <a:gd name="T86" fmla="*/ 1182453 w 489"/>
                <a:gd name="T87" fmla="*/ 1231852 h 489"/>
                <a:gd name="T88" fmla="*/ 1231851 w 489"/>
                <a:gd name="T89" fmla="*/ 1182454 h 489"/>
                <a:gd name="T90" fmla="*/ 1364607 w 489"/>
                <a:gd name="T91" fmla="*/ 1210240 h 489"/>
                <a:gd name="T92" fmla="*/ 1454140 w 489"/>
                <a:gd name="T93" fmla="*/ 1055873 h 489"/>
                <a:gd name="T94" fmla="*/ 1364607 w 489"/>
                <a:gd name="T95" fmla="*/ 953990 h 489"/>
                <a:gd name="T96" fmla="*/ 1383131 w 489"/>
                <a:gd name="T97" fmla="*/ 886069 h 489"/>
                <a:gd name="T98" fmla="*/ 1509712 w 489"/>
                <a:gd name="T99" fmla="*/ 845933 h 489"/>
                <a:gd name="T100" fmla="*/ 1509712 w 489"/>
                <a:gd name="T101" fmla="*/ 753313 h 489"/>
                <a:gd name="T102" fmla="*/ 1509712 w 489"/>
                <a:gd name="T103" fmla="*/ 663780 h 489"/>
                <a:gd name="T104" fmla="*/ 1383131 w 489"/>
                <a:gd name="T105" fmla="*/ 623644 h 489"/>
                <a:gd name="T106" fmla="*/ 753312 w 489"/>
                <a:gd name="T107" fmla="*/ 1271987 h 489"/>
                <a:gd name="T108" fmla="*/ 237726 w 489"/>
                <a:gd name="T109" fmla="*/ 753313 h 489"/>
                <a:gd name="T110" fmla="*/ 753312 w 489"/>
                <a:gd name="T111" fmla="*/ 237726 h 489"/>
                <a:gd name="T112" fmla="*/ 1271986 w 489"/>
                <a:gd name="T113" fmla="*/ 753313 h 489"/>
                <a:gd name="T114" fmla="*/ 753312 w 489"/>
                <a:gd name="T115" fmla="*/ 1271987 h 4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9" h="489">
                  <a:moveTo>
                    <a:pt x="448" y="202"/>
                  </a:moveTo>
                  <a:cubicBezTo>
                    <a:pt x="446" y="194"/>
                    <a:pt x="444" y="187"/>
                    <a:pt x="442" y="180"/>
                  </a:cubicBezTo>
                  <a:cubicBezTo>
                    <a:pt x="471" y="147"/>
                    <a:pt x="471" y="147"/>
                    <a:pt x="471" y="147"/>
                  </a:cubicBezTo>
                  <a:cubicBezTo>
                    <a:pt x="442" y="97"/>
                    <a:pt x="442" y="97"/>
                    <a:pt x="442" y="97"/>
                  </a:cubicBezTo>
                  <a:cubicBezTo>
                    <a:pt x="399" y="106"/>
                    <a:pt x="399" y="106"/>
                    <a:pt x="399" y="106"/>
                  </a:cubicBezTo>
                  <a:cubicBezTo>
                    <a:pt x="394" y="100"/>
                    <a:pt x="389" y="95"/>
                    <a:pt x="383" y="90"/>
                  </a:cubicBezTo>
                  <a:cubicBezTo>
                    <a:pt x="392" y="47"/>
                    <a:pt x="392" y="47"/>
                    <a:pt x="392" y="47"/>
                  </a:cubicBezTo>
                  <a:cubicBezTo>
                    <a:pt x="341" y="18"/>
                    <a:pt x="341" y="18"/>
                    <a:pt x="341" y="18"/>
                  </a:cubicBezTo>
                  <a:cubicBezTo>
                    <a:pt x="309" y="47"/>
                    <a:pt x="309" y="47"/>
                    <a:pt x="309" y="47"/>
                  </a:cubicBezTo>
                  <a:cubicBezTo>
                    <a:pt x="302" y="45"/>
                    <a:pt x="295" y="43"/>
                    <a:pt x="287" y="41"/>
                  </a:cubicBezTo>
                  <a:cubicBezTo>
                    <a:pt x="273" y="0"/>
                    <a:pt x="273" y="0"/>
                    <a:pt x="273" y="0"/>
                  </a:cubicBezTo>
                  <a:cubicBezTo>
                    <a:pt x="244" y="0"/>
                    <a:pt x="244" y="0"/>
                    <a:pt x="244" y="0"/>
                  </a:cubicBezTo>
                  <a:cubicBezTo>
                    <a:pt x="215" y="0"/>
                    <a:pt x="215" y="0"/>
                    <a:pt x="215" y="0"/>
                  </a:cubicBezTo>
                  <a:cubicBezTo>
                    <a:pt x="202" y="41"/>
                    <a:pt x="202" y="41"/>
                    <a:pt x="202" y="41"/>
                  </a:cubicBezTo>
                  <a:cubicBezTo>
                    <a:pt x="194" y="43"/>
                    <a:pt x="187" y="45"/>
                    <a:pt x="180" y="47"/>
                  </a:cubicBezTo>
                  <a:cubicBezTo>
                    <a:pt x="147" y="18"/>
                    <a:pt x="147" y="18"/>
                    <a:pt x="147" y="18"/>
                  </a:cubicBezTo>
                  <a:cubicBezTo>
                    <a:pt x="97" y="47"/>
                    <a:pt x="97" y="47"/>
                    <a:pt x="97" y="47"/>
                  </a:cubicBezTo>
                  <a:cubicBezTo>
                    <a:pt x="106" y="90"/>
                    <a:pt x="106" y="90"/>
                    <a:pt x="106" y="90"/>
                  </a:cubicBezTo>
                  <a:cubicBezTo>
                    <a:pt x="100" y="95"/>
                    <a:pt x="95" y="100"/>
                    <a:pt x="90" y="106"/>
                  </a:cubicBezTo>
                  <a:cubicBezTo>
                    <a:pt x="47" y="97"/>
                    <a:pt x="47" y="97"/>
                    <a:pt x="47" y="97"/>
                  </a:cubicBezTo>
                  <a:cubicBezTo>
                    <a:pt x="18" y="147"/>
                    <a:pt x="18" y="147"/>
                    <a:pt x="18" y="147"/>
                  </a:cubicBezTo>
                  <a:cubicBezTo>
                    <a:pt x="47" y="180"/>
                    <a:pt x="47" y="180"/>
                    <a:pt x="47" y="180"/>
                  </a:cubicBezTo>
                  <a:cubicBezTo>
                    <a:pt x="44" y="187"/>
                    <a:pt x="42" y="194"/>
                    <a:pt x="41" y="202"/>
                  </a:cubicBezTo>
                  <a:cubicBezTo>
                    <a:pt x="0" y="215"/>
                    <a:pt x="0" y="215"/>
                    <a:pt x="0" y="215"/>
                  </a:cubicBezTo>
                  <a:cubicBezTo>
                    <a:pt x="0" y="244"/>
                    <a:pt x="0" y="244"/>
                    <a:pt x="0" y="244"/>
                  </a:cubicBezTo>
                  <a:cubicBezTo>
                    <a:pt x="0" y="274"/>
                    <a:pt x="0" y="274"/>
                    <a:pt x="0" y="274"/>
                  </a:cubicBezTo>
                  <a:cubicBezTo>
                    <a:pt x="41" y="287"/>
                    <a:pt x="41" y="287"/>
                    <a:pt x="41" y="287"/>
                  </a:cubicBezTo>
                  <a:cubicBezTo>
                    <a:pt x="42" y="295"/>
                    <a:pt x="44" y="302"/>
                    <a:pt x="47" y="309"/>
                  </a:cubicBezTo>
                  <a:cubicBezTo>
                    <a:pt x="18" y="342"/>
                    <a:pt x="18" y="342"/>
                    <a:pt x="18" y="342"/>
                  </a:cubicBezTo>
                  <a:cubicBezTo>
                    <a:pt x="47" y="392"/>
                    <a:pt x="47" y="392"/>
                    <a:pt x="47" y="392"/>
                  </a:cubicBezTo>
                  <a:cubicBezTo>
                    <a:pt x="90" y="383"/>
                    <a:pt x="90" y="383"/>
                    <a:pt x="90" y="383"/>
                  </a:cubicBezTo>
                  <a:cubicBezTo>
                    <a:pt x="95" y="389"/>
                    <a:pt x="100" y="394"/>
                    <a:pt x="106" y="399"/>
                  </a:cubicBezTo>
                  <a:cubicBezTo>
                    <a:pt x="97" y="442"/>
                    <a:pt x="97" y="442"/>
                    <a:pt x="97" y="442"/>
                  </a:cubicBezTo>
                  <a:cubicBezTo>
                    <a:pt x="147" y="471"/>
                    <a:pt x="147" y="471"/>
                    <a:pt x="147" y="471"/>
                  </a:cubicBezTo>
                  <a:cubicBezTo>
                    <a:pt x="180" y="442"/>
                    <a:pt x="180" y="442"/>
                    <a:pt x="180" y="442"/>
                  </a:cubicBezTo>
                  <a:cubicBezTo>
                    <a:pt x="187" y="444"/>
                    <a:pt x="194" y="446"/>
                    <a:pt x="202" y="448"/>
                  </a:cubicBezTo>
                  <a:cubicBezTo>
                    <a:pt x="215" y="489"/>
                    <a:pt x="215" y="489"/>
                    <a:pt x="215" y="489"/>
                  </a:cubicBezTo>
                  <a:cubicBezTo>
                    <a:pt x="244" y="489"/>
                    <a:pt x="244" y="489"/>
                    <a:pt x="244" y="489"/>
                  </a:cubicBezTo>
                  <a:cubicBezTo>
                    <a:pt x="273" y="489"/>
                    <a:pt x="273" y="489"/>
                    <a:pt x="273" y="489"/>
                  </a:cubicBezTo>
                  <a:cubicBezTo>
                    <a:pt x="287" y="448"/>
                    <a:pt x="287" y="448"/>
                    <a:pt x="287" y="448"/>
                  </a:cubicBezTo>
                  <a:cubicBezTo>
                    <a:pt x="295" y="446"/>
                    <a:pt x="302" y="444"/>
                    <a:pt x="309" y="442"/>
                  </a:cubicBezTo>
                  <a:cubicBezTo>
                    <a:pt x="341" y="471"/>
                    <a:pt x="341" y="471"/>
                    <a:pt x="341" y="471"/>
                  </a:cubicBezTo>
                  <a:cubicBezTo>
                    <a:pt x="392" y="442"/>
                    <a:pt x="392" y="442"/>
                    <a:pt x="392" y="442"/>
                  </a:cubicBezTo>
                  <a:cubicBezTo>
                    <a:pt x="383" y="399"/>
                    <a:pt x="383" y="399"/>
                    <a:pt x="383" y="399"/>
                  </a:cubicBezTo>
                  <a:cubicBezTo>
                    <a:pt x="389" y="394"/>
                    <a:pt x="394" y="389"/>
                    <a:pt x="399" y="383"/>
                  </a:cubicBezTo>
                  <a:cubicBezTo>
                    <a:pt x="442" y="392"/>
                    <a:pt x="442" y="392"/>
                    <a:pt x="442" y="392"/>
                  </a:cubicBezTo>
                  <a:cubicBezTo>
                    <a:pt x="471" y="342"/>
                    <a:pt x="471" y="342"/>
                    <a:pt x="471" y="342"/>
                  </a:cubicBezTo>
                  <a:cubicBezTo>
                    <a:pt x="442" y="309"/>
                    <a:pt x="442" y="309"/>
                    <a:pt x="442" y="309"/>
                  </a:cubicBezTo>
                  <a:cubicBezTo>
                    <a:pt x="444" y="302"/>
                    <a:pt x="446" y="295"/>
                    <a:pt x="448" y="287"/>
                  </a:cubicBezTo>
                  <a:cubicBezTo>
                    <a:pt x="489" y="274"/>
                    <a:pt x="489" y="274"/>
                    <a:pt x="489" y="274"/>
                  </a:cubicBezTo>
                  <a:cubicBezTo>
                    <a:pt x="489" y="244"/>
                    <a:pt x="489" y="244"/>
                    <a:pt x="489" y="244"/>
                  </a:cubicBezTo>
                  <a:cubicBezTo>
                    <a:pt x="489" y="215"/>
                    <a:pt x="489" y="215"/>
                    <a:pt x="489" y="215"/>
                  </a:cubicBezTo>
                  <a:lnTo>
                    <a:pt x="448" y="202"/>
                  </a:lnTo>
                  <a:close/>
                  <a:moveTo>
                    <a:pt x="244" y="412"/>
                  </a:moveTo>
                  <a:cubicBezTo>
                    <a:pt x="152" y="412"/>
                    <a:pt x="77" y="337"/>
                    <a:pt x="77" y="244"/>
                  </a:cubicBezTo>
                  <a:cubicBezTo>
                    <a:pt x="77" y="152"/>
                    <a:pt x="152" y="77"/>
                    <a:pt x="244" y="77"/>
                  </a:cubicBezTo>
                  <a:cubicBezTo>
                    <a:pt x="337" y="77"/>
                    <a:pt x="412" y="152"/>
                    <a:pt x="412" y="244"/>
                  </a:cubicBezTo>
                  <a:cubicBezTo>
                    <a:pt x="412" y="337"/>
                    <a:pt x="337" y="412"/>
                    <a:pt x="244" y="412"/>
                  </a:cubicBezTo>
                  <a:close/>
                </a:path>
              </a:pathLst>
            </a:custGeom>
            <a:solidFill>
              <a:srgbClr val="FF0000"/>
            </a:solid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0" name="Freeform 7"/>
            <p:cNvSpPr>
              <a:spLocks noEditPoints="1"/>
            </p:cNvSpPr>
            <p:nvPr/>
          </p:nvSpPr>
          <p:spPr bwMode="auto">
            <a:xfrm>
              <a:off x="3116907" y="4340109"/>
              <a:ext cx="1639888" cy="1639887"/>
            </a:xfrm>
            <a:custGeom>
              <a:avLst/>
              <a:gdLst>
                <a:gd name="T0" fmla="*/ 1519444 w 531"/>
                <a:gd name="T1" fmla="*/ 852371 h 531"/>
                <a:gd name="T2" fmla="*/ 1516356 w 531"/>
                <a:gd name="T3" fmla="*/ 775163 h 531"/>
                <a:gd name="T4" fmla="*/ 1636800 w 531"/>
                <a:gd name="T5" fmla="*/ 694867 h 531"/>
                <a:gd name="T6" fmla="*/ 1584299 w 531"/>
                <a:gd name="T7" fmla="*/ 506481 h 531"/>
                <a:gd name="T8" fmla="*/ 1439148 w 531"/>
                <a:gd name="T9" fmla="*/ 500305 h 531"/>
                <a:gd name="T10" fmla="*/ 1402089 w 531"/>
                <a:gd name="T11" fmla="*/ 435450 h 531"/>
                <a:gd name="T12" fmla="*/ 1466943 w 531"/>
                <a:gd name="T13" fmla="*/ 302653 h 531"/>
                <a:gd name="T14" fmla="*/ 1324881 w 531"/>
                <a:gd name="T15" fmla="*/ 166768 h 531"/>
                <a:gd name="T16" fmla="*/ 1195173 w 531"/>
                <a:gd name="T17" fmla="*/ 231622 h 531"/>
                <a:gd name="T18" fmla="*/ 1130318 w 531"/>
                <a:gd name="T19" fmla="*/ 194563 h 531"/>
                <a:gd name="T20" fmla="*/ 1121053 w 531"/>
                <a:gd name="T21" fmla="*/ 49413 h 531"/>
                <a:gd name="T22" fmla="*/ 1025316 w 531"/>
                <a:gd name="T23" fmla="*/ 24706 h 531"/>
                <a:gd name="T24" fmla="*/ 929579 w 531"/>
                <a:gd name="T25" fmla="*/ 0 h 531"/>
                <a:gd name="T26" fmla="*/ 852371 w 531"/>
                <a:gd name="T27" fmla="*/ 123532 h 531"/>
                <a:gd name="T28" fmla="*/ 775164 w 531"/>
                <a:gd name="T29" fmla="*/ 123532 h 531"/>
                <a:gd name="T30" fmla="*/ 694868 w 531"/>
                <a:gd name="T31" fmla="*/ 3088 h 531"/>
                <a:gd name="T32" fmla="*/ 506481 w 531"/>
                <a:gd name="T33" fmla="*/ 55589 h 531"/>
                <a:gd name="T34" fmla="*/ 500305 w 531"/>
                <a:gd name="T35" fmla="*/ 200739 h 531"/>
                <a:gd name="T36" fmla="*/ 435450 w 531"/>
                <a:gd name="T37" fmla="*/ 240887 h 531"/>
                <a:gd name="T38" fmla="*/ 302654 w 531"/>
                <a:gd name="T39" fmla="*/ 176033 h 531"/>
                <a:gd name="T40" fmla="*/ 166768 w 531"/>
                <a:gd name="T41" fmla="*/ 315007 h 531"/>
                <a:gd name="T42" fmla="*/ 231623 w 531"/>
                <a:gd name="T43" fmla="*/ 444715 h 531"/>
                <a:gd name="T44" fmla="*/ 194563 w 531"/>
                <a:gd name="T45" fmla="*/ 512658 h 531"/>
                <a:gd name="T46" fmla="*/ 49413 w 531"/>
                <a:gd name="T47" fmla="*/ 521923 h 531"/>
                <a:gd name="T48" fmla="*/ 24706 w 531"/>
                <a:gd name="T49" fmla="*/ 614572 h 531"/>
                <a:gd name="T50" fmla="*/ 0 w 531"/>
                <a:gd name="T51" fmla="*/ 710309 h 531"/>
                <a:gd name="T52" fmla="*/ 123532 w 531"/>
                <a:gd name="T53" fmla="*/ 790605 h 531"/>
                <a:gd name="T54" fmla="*/ 123532 w 531"/>
                <a:gd name="T55" fmla="*/ 864724 h 531"/>
                <a:gd name="T56" fmla="*/ 3088 w 531"/>
                <a:gd name="T57" fmla="*/ 948108 h 531"/>
                <a:gd name="T58" fmla="*/ 55589 w 531"/>
                <a:gd name="T59" fmla="*/ 1136494 h 531"/>
                <a:gd name="T60" fmla="*/ 200740 w 531"/>
                <a:gd name="T61" fmla="*/ 1142671 h 531"/>
                <a:gd name="T62" fmla="*/ 240888 w 531"/>
                <a:gd name="T63" fmla="*/ 1207525 h 531"/>
                <a:gd name="T64" fmla="*/ 176033 w 531"/>
                <a:gd name="T65" fmla="*/ 1337234 h 531"/>
                <a:gd name="T66" fmla="*/ 315007 w 531"/>
                <a:gd name="T67" fmla="*/ 1476207 h 531"/>
                <a:gd name="T68" fmla="*/ 444715 w 531"/>
                <a:gd name="T69" fmla="*/ 1408265 h 531"/>
                <a:gd name="T70" fmla="*/ 509570 w 531"/>
                <a:gd name="T71" fmla="*/ 1445324 h 531"/>
                <a:gd name="T72" fmla="*/ 521923 w 531"/>
                <a:gd name="T73" fmla="*/ 1590474 h 531"/>
                <a:gd name="T74" fmla="*/ 614572 w 531"/>
                <a:gd name="T75" fmla="*/ 1615181 h 531"/>
                <a:gd name="T76" fmla="*/ 710309 w 531"/>
                <a:gd name="T77" fmla="*/ 1639887 h 531"/>
                <a:gd name="T78" fmla="*/ 790605 w 531"/>
                <a:gd name="T79" fmla="*/ 1519443 h 531"/>
                <a:gd name="T80" fmla="*/ 864724 w 531"/>
                <a:gd name="T81" fmla="*/ 1516355 h 531"/>
                <a:gd name="T82" fmla="*/ 945020 w 531"/>
                <a:gd name="T83" fmla="*/ 1639887 h 531"/>
                <a:gd name="T84" fmla="*/ 1133407 w 531"/>
                <a:gd name="T85" fmla="*/ 1587386 h 531"/>
                <a:gd name="T86" fmla="*/ 1142671 w 531"/>
                <a:gd name="T87" fmla="*/ 1439148 h 531"/>
                <a:gd name="T88" fmla="*/ 1207526 w 531"/>
                <a:gd name="T89" fmla="*/ 1402088 h 531"/>
                <a:gd name="T90" fmla="*/ 1337234 w 531"/>
                <a:gd name="T91" fmla="*/ 1466942 h 531"/>
                <a:gd name="T92" fmla="*/ 1476208 w 531"/>
                <a:gd name="T93" fmla="*/ 1327969 h 531"/>
                <a:gd name="T94" fmla="*/ 1408265 w 531"/>
                <a:gd name="T95" fmla="*/ 1198260 h 531"/>
                <a:gd name="T96" fmla="*/ 1445325 w 531"/>
                <a:gd name="T97" fmla="*/ 1130318 h 531"/>
                <a:gd name="T98" fmla="*/ 1590475 w 531"/>
                <a:gd name="T99" fmla="*/ 1121053 h 531"/>
                <a:gd name="T100" fmla="*/ 1615182 w 531"/>
                <a:gd name="T101" fmla="*/ 1025315 h 531"/>
                <a:gd name="T102" fmla="*/ 1639888 w 531"/>
                <a:gd name="T103" fmla="*/ 932666 h 531"/>
                <a:gd name="T104" fmla="*/ 1519444 w 531"/>
                <a:gd name="T105" fmla="*/ 852371 h 531"/>
                <a:gd name="T106" fmla="*/ 679426 w 531"/>
                <a:gd name="T107" fmla="*/ 1365028 h 531"/>
                <a:gd name="T108" fmla="*/ 274859 w 531"/>
                <a:gd name="T109" fmla="*/ 679426 h 531"/>
                <a:gd name="T110" fmla="*/ 960462 w 531"/>
                <a:gd name="T111" fmla="*/ 277947 h 531"/>
                <a:gd name="T112" fmla="*/ 1365029 w 531"/>
                <a:gd name="T113" fmla="*/ 960461 h 531"/>
                <a:gd name="T114" fmla="*/ 679426 w 531"/>
                <a:gd name="T115" fmla="*/ 1365028 h 5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31" h="531">
                  <a:moveTo>
                    <a:pt x="492" y="276"/>
                  </a:moveTo>
                  <a:cubicBezTo>
                    <a:pt x="492" y="268"/>
                    <a:pt x="492" y="260"/>
                    <a:pt x="491" y="251"/>
                  </a:cubicBezTo>
                  <a:cubicBezTo>
                    <a:pt x="530" y="225"/>
                    <a:pt x="530" y="225"/>
                    <a:pt x="530" y="225"/>
                  </a:cubicBezTo>
                  <a:cubicBezTo>
                    <a:pt x="513" y="164"/>
                    <a:pt x="513" y="164"/>
                    <a:pt x="513" y="164"/>
                  </a:cubicBezTo>
                  <a:cubicBezTo>
                    <a:pt x="466" y="162"/>
                    <a:pt x="466" y="162"/>
                    <a:pt x="466" y="162"/>
                  </a:cubicBezTo>
                  <a:cubicBezTo>
                    <a:pt x="463" y="155"/>
                    <a:pt x="458" y="147"/>
                    <a:pt x="454" y="141"/>
                  </a:cubicBezTo>
                  <a:cubicBezTo>
                    <a:pt x="475" y="98"/>
                    <a:pt x="475" y="98"/>
                    <a:pt x="475" y="98"/>
                  </a:cubicBezTo>
                  <a:cubicBezTo>
                    <a:pt x="429" y="54"/>
                    <a:pt x="429" y="54"/>
                    <a:pt x="429" y="54"/>
                  </a:cubicBezTo>
                  <a:cubicBezTo>
                    <a:pt x="387" y="75"/>
                    <a:pt x="387" y="75"/>
                    <a:pt x="387" y="75"/>
                  </a:cubicBezTo>
                  <a:cubicBezTo>
                    <a:pt x="381" y="71"/>
                    <a:pt x="373" y="67"/>
                    <a:pt x="366" y="63"/>
                  </a:cubicBezTo>
                  <a:cubicBezTo>
                    <a:pt x="363" y="16"/>
                    <a:pt x="363" y="16"/>
                    <a:pt x="363" y="16"/>
                  </a:cubicBezTo>
                  <a:cubicBezTo>
                    <a:pt x="332" y="8"/>
                    <a:pt x="332" y="8"/>
                    <a:pt x="332" y="8"/>
                  </a:cubicBezTo>
                  <a:cubicBezTo>
                    <a:pt x="301" y="0"/>
                    <a:pt x="301" y="0"/>
                    <a:pt x="301" y="0"/>
                  </a:cubicBezTo>
                  <a:cubicBezTo>
                    <a:pt x="276" y="40"/>
                    <a:pt x="276" y="40"/>
                    <a:pt x="276" y="40"/>
                  </a:cubicBezTo>
                  <a:cubicBezTo>
                    <a:pt x="268" y="40"/>
                    <a:pt x="259" y="40"/>
                    <a:pt x="251" y="40"/>
                  </a:cubicBezTo>
                  <a:cubicBezTo>
                    <a:pt x="225" y="1"/>
                    <a:pt x="225" y="1"/>
                    <a:pt x="225" y="1"/>
                  </a:cubicBezTo>
                  <a:cubicBezTo>
                    <a:pt x="164" y="18"/>
                    <a:pt x="164" y="18"/>
                    <a:pt x="164" y="18"/>
                  </a:cubicBezTo>
                  <a:cubicBezTo>
                    <a:pt x="162" y="65"/>
                    <a:pt x="162" y="65"/>
                    <a:pt x="162" y="65"/>
                  </a:cubicBezTo>
                  <a:cubicBezTo>
                    <a:pt x="154" y="69"/>
                    <a:pt x="147" y="73"/>
                    <a:pt x="141" y="78"/>
                  </a:cubicBezTo>
                  <a:cubicBezTo>
                    <a:pt x="98" y="57"/>
                    <a:pt x="98" y="57"/>
                    <a:pt x="98" y="57"/>
                  </a:cubicBezTo>
                  <a:cubicBezTo>
                    <a:pt x="54" y="102"/>
                    <a:pt x="54" y="102"/>
                    <a:pt x="54" y="102"/>
                  </a:cubicBezTo>
                  <a:cubicBezTo>
                    <a:pt x="75" y="144"/>
                    <a:pt x="75" y="144"/>
                    <a:pt x="75" y="144"/>
                  </a:cubicBezTo>
                  <a:cubicBezTo>
                    <a:pt x="71" y="151"/>
                    <a:pt x="67" y="158"/>
                    <a:pt x="63" y="166"/>
                  </a:cubicBezTo>
                  <a:cubicBezTo>
                    <a:pt x="16" y="169"/>
                    <a:pt x="16" y="169"/>
                    <a:pt x="16" y="169"/>
                  </a:cubicBezTo>
                  <a:cubicBezTo>
                    <a:pt x="8" y="199"/>
                    <a:pt x="8" y="199"/>
                    <a:pt x="8" y="199"/>
                  </a:cubicBezTo>
                  <a:cubicBezTo>
                    <a:pt x="0" y="230"/>
                    <a:pt x="0" y="230"/>
                    <a:pt x="0" y="230"/>
                  </a:cubicBezTo>
                  <a:cubicBezTo>
                    <a:pt x="40" y="256"/>
                    <a:pt x="40" y="256"/>
                    <a:pt x="40" y="256"/>
                  </a:cubicBezTo>
                  <a:cubicBezTo>
                    <a:pt x="40" y="264"/>
                    <a:pt x="40" y="272"/>
                    <a:pt x="40" y="280"/>
                  </a:cubicBezTo>
                  <a:cubicBezTo>
                    <a:pt x="1" y="307"/>
                    <a:pt x="1" y="307"/>
                    <a:pt x="1" y="307"/>
                  </a:cubicBezTo>
                  <a:cubicBezTo>
                    <a:pt x="18" y="368"/>
                    <a:pt x="18" y="368"/>
                    <a:pt x="18" y="368"/>
                  </a:cubicBezTo>
                  <a:cubicBezTo>
                    <a:pt x="65" y="370"/>
                    <a:pt x="65" y="370"/>
                    <a:pt x="65" y="370"/>
                  </a:cubicBezTo>
                  <a:cubicBezTo>
                    <a:pt x="69" y="377"/>
                    <a:pt x="73" y="384"/>
                    <a:pt x="78" y="391"/>
                  </a:cubicBezTo>
                  <a:cubicBezTo>
                    <a:pt x="57" y="433"/>
                    <a:pt x="57" y="433"/>
                    <a:pt x="57" y="433"/>
                  </a:cubicBezTo>
                  <a:cubicBezTo>
                    <a:pt x="102" y="478"/>
                    <a:pt x="102" y="478"/>
                    <a:pt x="102" y="478"/>
                  </a:cubicBezTo>
                  <a:cubicBezTo>
                    <a:pt x="144" y="456"/>
                    <a:pt x="144" y="456"/>
                    <a:pt x="144" y="456"/>
                  </a:cubicBezTo>
                  <a:cubicBezTo>
                    <a:pt x="151" y="461"/>
                    <a:pt x="158" y="465"/>
                    <a:pt x="165" y="468"/>
                  </a:cubicBezTo>
                  <a:cubicBezTo>
                    <a:pt x="169" y="515"/>
                    <a:pt x="169" y="515"/>
                    <a:pt x="169" y="515"/>
                  </a:cubicBezTo>
                  <a:cubicBezTo>
                    <a:pt x="199" y="523"/>
                    <a:pt x="199" y="523"/>
                    <a:pt x="199" y="523"/>
                  </a:cubicBezTo>
                  <a:cubicBezTo>
                    <a:pt x="230" y="531"/>
                    <a:pt x="230" y="531"/>
                    <a:pt x="230" y="531"/>
                  </a:cubicBezTo>
                  <a:cubicBezTo>
                    <a:pt x="256" y="492"/>
                    <a:pt x="256" y="492"/>
                    <a:pt x="256" y="492"/>
                  </a:cubicBezTo>
                  <a:cubicBezTo>
                    <a:pt x="264" y="492"/>
                    <a:pt x="272" y="492"/>
                    <a:pt x="280" y="491"/>
                  </a:cubicBezTo>
                  <a:cubicBezTo>
                    <a:pt x="306" y="531"/>
                    <a:pt x="306" y="531"/>
                    <a:pt x="306" y="531"/>
                  </a:cubicBezTo>
                  <a:cubicBezTo>
                    <a:pt x="367" y="514"/>
                    <a:pt x="367" y="514"/>
                    <a:pt x="367" y="514"/>
                  </a:cubicBezTo>
                  <a:cubicBezTo>
                    <a:pt x="370" y="466"/>
                    <a:pt x="370" y="466"/>
                    <a:pt x="370" y="466"/>
                  </a:cubicBezTo>
                  <a:cubicBezTo>
                    <a:pt x="377" y="463"/>
                    <a:pt x="384" y="459"/>
                    <a:pt x="391" y="454"/>
                  </a:cubicBezTo>
                  <a:cubicBezTo>
                    <a:pt x="433" y="475"/>
                    <a:pt x="433" y="475"/>
                    <a:pt x="433" y="475"/>
                  </a:cubicBezTo>
                  <a:cubicBezTo>
                    <a:pt x="478" y="430"/>
                    <a:pt x="478" y="430"/>
                    <a:pt x="478" y="430"/>
                  </a:cubicBezTo>
                  <a:cubicBezTo>
                    <a:pt x="456" y="388"/>
                    <a:pt x="456" y="388"/>
                    <a:pt x="456" y="388"/>
                  </a:cubicBezTo>
                  <a:cubicBezTo>
                    <a:pt x="461" y="381"/>
                    <a:pt x="465" y="374"/>
                    <a:pt x="468" y="366"/>
                  </a:cubicBezTo>
                  <a:cubicBezTo>
                    <a:pt x="515" y="363"/>
                    <a:pt x="515" y="363"/>
                    <a:pt x="515" y="363"/>
                  </a:cubicBezTo>
                  <a:cubicBezTo>
                    <a:pt x="523" y="332"/>
                    <a:pt x="523" y="332"/>
                    <a:pt x="523" y="332"/>
                  </a:cubicBezTo>
                  <a:cubicBezTo>
                    <a:pt x="531" y="302"/>
                    <a:pt x="531" y="302"/>
                    <a:pt x="531" y="302"/>
                  </a:cubicBezTo>
                  <a:lnTo>
                    <a:pt x="492" y="276"/>
                  </a:lnTo>
                  <a:close/>
                  <a:moveTo>
                    <a:pt x="220" y="442"/>
                  </a:moveTo>
                  <a:cubicBezTo>
                    <a:pt x="123" y="417"/>
                    <a:pt x="64" y="318"/>
                    <a:pt x="89" y="220"/>
                  </a:cubicBezTo>
                  <a:cubicBezTo>
                    <a:pt x="115" y="123"/>
                    <a:pt x="214" y="65"/>
                    <a:pt x="311" y="90"/>
                  </a:cubicBezTo>
                  <a:cubicBezTo>
                    <a:pt x="408" y="115"/>
                    <a:pt x="467" y="214"/>
                    <a:pt x="442" y="311"/>
                  </a:cubicBezTo>
                  <a:cubicBezTo>
                    <a:pt x="417" y="409"/>
                    <a:pt x="318" y="467"/>
                    <a:pt x="220" y="442"/>
                  </a:cubicBezTo>
                  <a:close/>
                </a:path>
              </a:pathLst>
            </a:custGeom>
            <a:solidFill>
              <a:srgbClr val="FF0000"/>
            </a:solid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1" name="Freeform 8"/>
            <p:cNvSpPr>
              <a:spLocks noEditPoints="1"/>
            </p:cNvSpPr>
            <p:nvPr/>
          </p:nvSpPr>
          <p:spPr bwMode="auto">
            <a:xfrm>
              <a:off x="3162945" y="3141546"/>
              <a:ext cx="1041400" cy="1044575"/>
            </a:xfrm>
            <a:custGeom>
              <a:avLst/>
              <a:gdLst>
                <a:gd name="T0" fmla="*/ 964145 w 337"/>
                <a:gd name="T1" fmla="*/ 540830 h 338"/>
                <a:gd name="T2" fmla="*/ 964145 w 337"/>
                <a:gd name="T3" fmla="*/ 494473 h 338"/>
                <a:gd name="T4" fmla="*/ 1041400 w 337"/>
                <a:gd name="T5" fmla="*/ 441936 h 338"/>
                <a:gd name="T6" fmla="*/ 1007408 w 337"/>
                <a:gd name="T7" fmla="*/ 321408 h 338"/>
                <a:gd name="T8" fmla="*/ 914701 w 337"/>
                <a:gd name="T9" fmla="*/ 318317 h 338"/>
                <a:gd name="T10" fmla="*/ 889980 w 337"/>
                <a:gd name="T11" fmla="*/ 275051 h 338"/>
                <a:gd name="T12" fmla="*/ 930153 w 337"/>
                <a:gd name="T13" fmla="*/ 191608 h 338"/>
                <a:gd name="T14" fmla="*/ 843627 w 337"/>
                <a:gd name="T15" fmla="*/ 105076 h 338"/>
                <a:gd name="T16" fmla="*/ 760191 w 337"/>
                <a:gd name="T17" fmla="*/ 148342 h 338"/>
                <a:gd name="T18" fmla="*/ 716928 w 337"/>
                <a:gd name="T19" fmla="*/ 123618 h 338"/>
                <a:gd name="T20" fmla="*/ 710748 w 337"/>
                <a:gd name="T21" fmla="*/ 30905 h 338"/>
                <a:gd name="T22" fmla="*/ 652034 w 337"/>
                <a:gd name="T23" fmla="*/ 15452 h 338"/>
                <a:gd name="T24" fmla="*/ 590230 w 337"/>
                <a:gd name="T25" fmla="*/ 0 h 338"/>
                <a:gd name="T26" fmla="*/ 540786 w 337"/>
                <a:gd name="T27" fmla="*/ 77261 h 338"/>
                <a:gd name="T28" fmla="*/ 494433 w 337"/>
                <a:gd name="T29" fmla="*/ 77261 h 338"/>
                <a:gd name="T30" fmla="*/ 441900 w 337"/>
                <a:gd name="T31" fmla="*/ 3090 h 338"/>
                <a:gd name="T32" fmla="*/ 321382 w 337"/>
                <a:gd name="T33" fmla="*/ 33995 h 338"/>
                <a:gd name="T34" fmla="*/ 318291 w 337"/>
                <a:gd name="T35" fmla="*/ 126709 h 338"/>
                <a:gd name="T36" fmla="*/ 275028 w 337"/>
                <a:gd name="T37" fmla="*/ 151432 h 338"/>
                <a:gd name="T38" fmla="*/ 191593 w 337"/>
                <a:gd name="T39" fmla="*/ 111257 h 338"/>
                <a:gd name="T40" fmla="*/ 105067 w 337"/>
                <a:gd name="T41" fmla="*/ 200880 h 338"/>
                <a:gd name="T42" fmla="*/ 148330 w 337"/>
                <a:gd name="T43" fmla="*/ 281232 h 338"/>
                <a:gd name="T44" fmla="*/ 123608 w 337"/>
                <a:gd name="T45" fmla="*/ 324498 h 338"/>
                <a:gd name="T46" fmla="*/ 30902 w 337"/>
                <a:gd name="T47" fmla="*/ 330679 h 338"/>
                <a:gd name="T48" fmla="*/ 15451 w 337"/>
                <a:gd name="T49" fmla="*/ 392488 h 338"/>
                <a:gd name="T50" fmla="*/ 0 w 337"/>
                <a:gd name="T51" fmla="*/ 451207 h 338"/>
                <a:gd name="T52" fmla="*/ 77255 w 337"/>
                <a:gd name="T53" fmla="*/ 500654 h 338"/>
                <a:gd name="T54" fmla="*/ 77255 w 337"/>
                <a:gd name="T55" fmla="*/ 550102 h 338"/>
                <a:gd name="T56" fmla="*/ 0 w 337"/>
                <a:gd name="T57" fmla="*/ 602639 h 338"/>
                <a:gd name="T58" fmla="*/ 33992 w 337"/>
                <a:gd name="T59" fmla="*/ 723167 h 338"/>
                <a:gd name="T60" fmla="*/ 126699 w 337"/>
                <a:gd name="T61" fmla="*/ 726258 h 338"/>
                <a:gd name="T62" fmla="*/ 151420 w 337"/>
                <a:gd name="T63" fmla="*/ 766434 h 338"/>
                <a:gd name="T64" fmla="*/ 111247 w 337"/>
                <a:gd name="T65" fmla="*/ 849876 h 338"/>
                <a:gd name="T66" fmla="*/ 200864 w 337"/>
                <a:gd name="T67" fmla="*/ 939499 h 338"/>
                <a:gd name="T68" fmla="*/ 281209 w 337"/>
                <a:gd name="T69" fmla="*/ 896233 h 338"/>
                <a:gd name="T70" fmla="*/ 324472 w 337"/>
                <a:gd name="T71" fmla="*/ 920957 h 338"/>
                <a:gd name="T72" fmla="*/ 330652 w 337"/>
                <a:gd name="T73" fmla="*/ 1013670 h 338"/>
                <a:gd name="T74" fmla="*/ 389366 w 337"/>
                <a:gd name="T75" fmla="*/ 1029123 h 338"/>
                <a:gd name="T76" fmla="*/ 451170 w 337"/>
                <a:gd name="T77" fmla="*/ 1044575 h 338"/>
                <a:gd name="T78" fmla="*/ 500614 w 337"/>
                <a:gd name="T79" fmla="*/ 964223 h 338"/>
                <a:gd name="T80" fmla="*/ 550057 w 337"/>
                <a:gd name="T81" fmla="*/ 964223 h 338"/>
                <a:gd name="T82" fmla="*/ 602591 w 337"/>
                <a:gd name="T83" fmla="*/ 1041485 h 338"/>
                <a:gd name="T84" fmla="*/ 720018 w 337"/>
                <a:gd name="T85" fmla="*/ 1007489 h 338"/>
                <a:gd name="T86" fmla="*/ 726199 w 337"/>
                <a:gd name="T87" fmla="*/ 914776 h 338"/>
                <a:gd name="T88" fmla="*/ 766372 w 337"/>
                <a:gd name="T89" fmla="*/ 890052 h 338"/>
                <a:gd name="T90" fmla="*/ 849807 w 337"/>
                <a:gd name="T91" fmla="*/ 933318 h 338"/>
                <a:gd name="T92" fmla="*/ 936333 w 337"/>
                <a:gd name="T93" fmla="*/ 843695 h 338"/>
                <a:gd name="T94" fmla="*/ 896160 w 337"/>
                <a:gd name="T95" fmla="*/ 760253 h 338"/>
                <a:gd name="T96" fmla="*/ 917792 w 337"/>
                <a:gd name="T97" fmla="*/ 720077 h 338"/>
                <a:gd name="T98" fmla="*/ 1010498 w 337"/>
                <a:gd name="T99" fmla="*/ 713896 h 338"/>
                <a:gd name="T100" fmla="*/ 1025949 w 337"/>
                <a:gd name="T101" fmla="*/ 652087 h 338"/>
                <a:gd name="T102" fmla="*/ 1041400 w 337"/>
                <a:gd name="T103" fmla="*/ 593368 h 338"/>
                <a:gd name="T104" fmla="*/ 964145 w 337"/>
                <a:gd name="T105" fmla="*/ 540830 h 338"/>
                <a:gd name="T106" fmla="*/ 432629 w 337"/>
                <a:gd name="T107" fmla="*/ 868419 h 338"/>
                <a:gd name="T108" fmla="*/ 176142 w 337"/>
                <a:gd name="T109" fmla="*/ 432664 h 338"/>
                <a:gd name="T110" fmla="*/ 611861 w 337"/>
                <a:gd name="T111" fmla="*/ 176156 h 338"/>
                <a:gd name="T112" fmla="*/ 868348 w 337"/>
                <a:gd name="T113" fmla="*/ 611911 h 338"/>
                <a:gd name="T114" fmla="*/ 432629 w 337"/>
                <a:gd name="T115" fmla="*/ 868419 h 3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7" h="338">
                  <a:moveTo>
                    <a:pt x="312" y="175"/>
                  </a:moveTo>
                  <a:cubicBezTo>
                    <a:pt x="312" y="170"/>
                    <a:pt x="312" y="165"/>
                    <a:pt x="312" y="160"/>
                  </a:cubicBezTo>
                  <a:cubicBezTo>
                    <a:pt x="337" y="143"/>
                    <a:pt x="337" y="143"/>
                    <a:pt x="337" y="143"/>
                  </a:cubicBezTo>
                  <a:cubicBezTo>
                    <a:pt x="326" y="104"/>
                    <a:pt x="326" y="104"/>
                    <a:pt x="326" y="104"/>
                  </a:cubicBezTo>
                  <a:cubicBezTo>
                    <a:pt x="296" y="103"/>
                    <a:pt x="296" y="103"/>
                    <a:pt x="296" y="103"/>
                  </a:cubicBezTo>
                  <a:cubicBezTo>
                    <a:pt x="294" y="98"/>
                    <a:pt x="291" y="94"/>
                    <a:pt x="288" y="89"/>
                  </a:cubicBezTo>
                  <a:cubicBezTo>
                    <a:pt x="301" y="62"/>
                    <a:pt x="301" y="62"/>
                    <a:pt x="301" y="62"/>
                  </a:cubicBezTo>
                  <a:cubicBezTo>
                    <a:pt x="273" y="34"/>
                    <a:pt x="273" y="34"/>
                    <a:pt x="273" y="34"/>
                  </a:cubicBezTo>
                  <a:cubicBezTo>
                    <a:pt x="246" y="48"/>
                    <a:pt x="246" y="48"/>
                    <a:pt x="246" y="48"/>
                  </a:cubicBezTo>
                  <a:cubicBezTo>
                    <a:pt x="242" y="45"/>
                    <a:pt x="237" y="42"/>
                    <a:pt x="232" y="40"/>
                  </a:cubicBezTo>
                  <a:cubicBezTo>
                    <a:pt x="230" y="10"/>
                    <a:pt x="230" y="10"/>
                    <a:pt x="230" y="10"/>
                  </a:cubicBezTo>
                  <a:cubicBezTo>
                    <a:pt x="211" y="5"/>
                    <a:pt x="211" y="5"/>
                    <a:pt x="211" y="5"/>
                  </a:cubicBezTo>
                  <a:cubicBezTo>
                    <a:pt x="191" y="0"/>
                    <a:pt x="191" y="0"/>
                    <a:pt x="191" y="0"/>
                  </a:cubicBezTo>
                  <a:cubicBezTo>
                    <a:pt x="175" y="25"/>
                    <a:pt x="175" y="25"/>
                    <a:pt x="175" y="25"/>
                  </a:cubicBezTo>
                  <a:cubicBezTo>
                    <a:pt x="170" y="25"/>
                    <a:pt x="165" y="25"/>
                    <a:pt x="160" y="25"/>
                  </a:cubicBezTo>
                  <a:cubicBezTo>
                    <a:pt x="143" y="1"/>
                    <a:pt x="143" y="1"/>
                    <a:pt x="143" y="1"/>
                  </a:cubicBezTo>
                  <a:cubicBezTo>
                    <a:pt x="104" y="11"/>
                    <a:pt x="104" y="11"/>
                    <a:pt x="104" y="11"/>
                  </a:cubicBezTo>
                  <a:cubicBezTo>
                    <a:pt x="103" y="41"/>
                    <a:pt x="103" y="41"/>
                    <a:pt x="103" y="41"/>
                  </a:cubicBezTo>
                  <a:cubicBezTo>
                    <a:pt x="98" y="44"/>
                    <a:pt x="93" y="46"/>
                    <a:pt x="89" y="49"/>
                  </a:cubicBezTo>
                  <a:cubicBezTo>
                    <a:pt x="62" y="36"/>
                    <a:pt x="62" y="36"/>
                    <a:pt x="62" y="36"/>
                  </a:cubicBezTo>
                  <a:cubicBezTo>
                    <a:pt x="34" y="65"/>
                    <a:pt x="34" y="65"/>
                    <a:pt x="34" y="65"/>
                  </a:cubicBezTo>
                  <a:cubicBezTo>
                    <a:pt x="48" y="91"/>
                    <a:pt x="48" y="91"/>
                    <a:pt x="48" y="91"/>
                  </a:cubicBezTo>
                  <a:cubicBezTo>
                    <a:pt x="45" y="96"/>
                    <a:pt x="42" y="100"/>
                    <a:pt x="40" y="105"/>
                  </a:cubicBezTo>
                  <a:cubicBezTo>
                    <a:pt x="10" y="107"/>
                    <a:pt x="10" y="107"/>
                    <a:pt x="10" y="107"/>
                  </a:cubicBezTo>
                  <a:cubicBezTo>
                    <a:pt x="5" y="127"/>
                    <a:pt x="5" y="127"/>
                    <a:pt x="5" y="127"/>
                  </a:cubicBezTo>
                  <a:cubicBezTo>
                    <a:pt x="0" y="146"/>
                    <a:pt x="0" y="146"/>
                    <a:pt x="0" y="146"/>
                  </a:cubicBezTo>
                  <a:cubicBezTo>
                    <a:pt x="25" y="162"/>
                    <a:pt x="25" y="162"/>
                    <a:pt x="25" y="162"/>
                  </a:cubicBezTo>
                  <a:cubicBezTo>
                    <a:pt x="25" y="168"/>
                    <a:pt x="25" y="173"/>
                    <a:pt x="25" y="178"/>
                  </a:cubicBezTo>
                  <a:cubicBezTo>
                    <a:pt x="0" y="195"/>
                    <a:pt x="0" y="195"/>
                    <a:pt x="0" y="195"/>
                  </a:cubicBezTo>
                  <a:cubicBezTo>
                    <a:pt x="11" y="234"/>
                    <a:pt x="11" y="234"/>
                    <a:pt x="11" y="234"/>
                  </a:cubicBezTo>
                  <a:cubicBezTo>
                    <a:pt x="41" y="235"/>
                    <a:pt x="41" y="235"/>
                    <a:pt x="41" y="235"/>
                  </a:cubicBezTo>
                  <a:cubicBezTo>
                    <a:pt x="44" y="240"/>
                    <a:pt x="46" y="244"/>
                    <a:pt x="49" y="248"/>
                  </a:cubicBezTo>
                  <a:cubicBezTo>
                    <a:pt x="36" y="275"/>
                    <a:pt x="36" y="275"/>
                    <a:pt x="36" y="275"/>
                  </a:cubicBezTo>
                  <a:cubicBezTo>
                    <a:pt x="65" y="304"/>
                    <a:pt x="65" y="304"/>
                    <a:pt x="65" y="304"/>
                  </a:cubicBezTo>
                  <a:cubicBezTo>
                    <a:pt x="91" y="290"/>
                    <a:pt x="91" y="290"/>
                    <a:pt x="91" y="290"/>
                  </a:cubicBezTo>
                  <a:cubicBezTo>
                    <a:pt x="96" y="293"/>
                    <a:pt x="100" y="295"/>
                    <a:pt x="105" y="298"/>
                  </a:cubicBezTo>
                  <a:cubicBezTo>
                    <a:pt x="107" y="328"/>
                    <a:pt x="107" y="328"/>
                    <a:pt x="107" y="328"/>
                  </a:cubicBezTo>
                  <a:cubicBezTo>
                    <a:pt x="126" y="333"/>
                    <a:pt x="126" y="333"/>
                    <a:pt x="126" y="333"/>
                  </a:cubicBezTo>
                  <a:cubicBezTo>
                    <a:pt x="146" y="338"/>
                    <a:pt x="146" y="338"/>
                    <a:pt x="146" y="338"/>
                  </a:cubicBezTo>
                  <a:cubicBezTo>
                    <a:pt x="162" y="312"/>
                    <a:pt x="162" y="312"/>
                    <a:pt x="162" y="312"/>
                  </a:cubicBezTo>
                  <a:cubicBezTo>
                    <a:pt x="167" y="313"/>
                    <a:pt x="173" y="313"/>
                    <a:pt x="178" y="312"/>
                  </a:cubicBezTo>
                  <a:cubicBezTo>
                    <a:pt x="195" y="337"/>
                    <a:pt x="195" y="337"/>
                    <a:pt x="195" y="337"/>
                  </a:cubicBezTo>
                  <a:cubicBezTo>
                    <a:pt x="233" y="326"/>
                    <a:pt x="233" y="326"/>
                    <a:pt x="233" y="326"/>
                  </a:cubicBezTo>
                  <a:cubicBezTo>
                    <a:pt x="235" y="296"/>
                    <a:pt x="235" y="296"/>
                    <a:pt x="235" y="296"/>
                  </a:cubicBezTo>
                  <a:cubicBezTo>
                    <a:pt x="239" y="294"/>
                    <a:pt x="244" y="291"/>
                    <a:pt x="248" y="288"/>
                  </a:cubicBezTo>
                  <a:cubicBezTo>
                    <a:pt x="275" y="302"/>
                    <a:pt x="275" y="302"/>
                    <a:pt x="275" y="302"/>
                  </a:cubicBezTo>
                  <a:cubicBezTo>
                    <a:pt x="303" y="273"/>
                    <a:pt x="303" y="273"/>
                    <a:pt x="303" y="273"/>
                  </a:cubicBezTo>
                  <a:cubicBezTo>
                    <a:pt x="290" y="246"/>
                    <a:pt x="290" y="246"/>
                    <a:pt x="290" y="246"/>
                  </a:cubicBezTo>
                  <a:cubicBezTo>
                    <a:pt x="293" y="242"/>
                    <a:pt x="295" y="237"/>
                    <a:pt x="297" y="233"/>
                  </a:cubicBezTo>
                  <a:cubicBezTo>
                    <a:pt x="327" y="231"/>
                    <a:pt x="327" y="231"/>
                    <a:pt x="327" y="231"/>
                  </a:cubicBezTo>
                  <a:cubicBezTo>
                    <a:pt x="332" y="211"/>
                    <a:pt x="332" y="211"/>
                    <a:pt x="332" y="211"/>
                  </a:cubicBezTo>
                  <a:cubicBezTo>
                    <a:pt x="337" y="192"/>
                    <a:pt x="337" y="192"/>
                    <a:pt x="337" y="192"/>
                  </a:cubicBezTo>
                  <a:lnTo>
                    <a:pt x="312" y="175"/>
                  </a:lnTo>
                  <a:close/>
                  <a:moveTo>
                    <a:pt x="140" y="281"/>
                  </a:moveTo>
                  <a:cubicBezTo>
                    <a:pt x="78" y="265"/>
                    <a:pt x="41" y="202"/>
                    <a:pt x="57" y="140"/>
                  </a:cubicBezTo>
                  <a:cubicBezTo>
                    <a:pt x="73" y="78"/>
                    <a:pt x="136" y="41"/>
                    <a:pt x="198" y="57"/>
                  </a:cubicBezTo>
                  <a:cubicBezTo>
                    <a:pt x="259" y="73"/>
                    <a:pt x="297" y="136"/>
                    <a:pt x="281" y="198"/>
                  </a:cubicBezTo>
                  <a:cubicBezTo>
                    <a:pt x="265" y="260"/>
                    <a:pt x="202" y="297"/>
                    <a:pt x="140" y="281"/>
                  </a:cubicBezTo>
                  <a:close/>
                </a:path>
              </a:pathLst>
            </a:custGeom>
            <a:solidFill>
              <a:srgbClr val="FF0000"/>
            </a:solid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2" name="Freeform 9"/>
            <p:cNvSpPr>
              <a:spLocks noEditPoints="1"/>
            </p:cNvSpPr>
            <p:nvPr/>
          </p:nvSpPr>
          <p:spPr bwMode="auto">
            <a:xfrm>
              <a:off x="4093220" y="4024196"/>
              <a:ext cx="258762" cy="263525"/>
            </a:xfrm>
            <a:custGeom>
              <a:avLst/>
              <a:gdLst>
                <a:gd name="T0" fmla="*/ 240279 w 84"/>
                <a:gd name="T1" fmla="*/ 136413 h 85"/>
                <a:gd name="T2" fmla="*/ 240279 w 84"/>
                <a:gd name="T3" fmla="*/ 124012 h 85"/>
                <a:gd name="T4" fmla="*/ 258762 w 84"/>
                <a:gd name="T5" fmla="*/ 111611 h 85"/>
                <a:gd name="T6" fmla="*/ 252601 w 84"/>
                <a:gd name="T7" fmla="*/ 80608 h 85"/>
                <a:gd name="T8" fmla="*/ 227957 w 84"/>
                <a:gd name="T9" fmla="*/ 80608 h 85"/>
                <a:gd name="T10" fmla="*/ 221796 w 84"/>
                <a:gd name="T11" fmla="*/ 71307 h 85"/>
                <a:gd name="T12" fmla="*/ 231038 w 84"/>
                <a:gd name="T13" fmla="*/ 49605 h 85"/>
                <a:gd name="T14" fmla="*/ 209474 w 84"/>
                <a:gd name="T15" fmla="*/ 27903 h 85"/>
                <a:gd name="T16" fmla="*/ 187911 w 84"/>
                <a:gd name="T17" fmla="*/ 37204 h 85"/>
                <a:gd name="T18" fmla="*/ 178669 w 84"/>
                <a:gd name="T19" fmla="*/ 31003 h 85"/>
                <a:gd name="T20" fmla="*/ 175589 w 84"/>
                <a:gd name="T21" fmla="*/ 9301 h 85"/>
                <a:gd name="T22" fmla="*/ 163267 w 84"/>
                <a:gd name="T23" fmla="*/ 3100 h 85"/>
                <a:gd name="T24" fmla="*/ 147864 w 84"/>
                <a:gd name="T25" fmla="*/ 0 h 85"/>
                <a:gd name="T26" fmla="*/ 135542 w 84"/>
                <a:gd name="T27" fmla="*/ 18602 h 85"/>
                <a:gd name="T28" fmla="*/ 123220 w 84"/>
                <a:gd name="T29" fmla="*/ 21702 h 85"/>
                <a:gd name="T30" fmla="*/ 107818 w 84"/>
                <a:gd name="T31" fmla="*/ 0 h 85"/>
                <a:gd name="T32" fmla="*/ 80093 w 84"/>
                <a:gd name="T33" fmla="*/ 9301 h 85"/>
                <a:gd name="T34" fmla="*/ 77013 w 84"/>
                <a:gd name="T35" fmla="*/ 34103 h 85"/>
                <a:gd name="T36" fmla="*/ 67771 w 84"/>
                <a:gd name="T37" fmla="*/ 40304 h 85"/>
                <a:gd name="T38" fmla="*/ 46208 w 84"/>
                <a:gd name="T39" fmla="*/ 27903 h 85"/>
                <a:gd name="T40" fmla="*/ 24644 w 84"/>
                <a:gd name="T41" fmla="*/ 49605 h 85"/>
                <a:gd name="T42" fmla="*/ 36966 w 84"/>
                <a:gd name="T43" fmla="*/ 71307 h 85"/>
                <a:gd name="T44" fmla="*/ 30805 w 84"/>
                <a:gd name="T45" fmla="*/ 83708 h 85"/>
                <a:gd name="T46" fmla="*/ 6161 w 84"/>
                <a:gd name="T47" fmla="*/ 83708 h 85"/>
                <a:gd name="T48" fmla="*/ 3081 w 84"/>
                <a:gd name="T49" fmla="*/ 99209 h 85"/>
                <a:gd name="T50" fmla="*/ 0 w 84"/>
                <a:gd name="T51" fmla="*/ 114711 h 85"/>
                <a:gd name="T52" fmla="*/ 18483 w 84"/>
                <a:gd name="T53" fmla="*/ 127112 h 85"/>
                <a:gd name="T54" fmla="*/ 18483 w 84"/>
                <a:gd name="T55" fmla="*/ 139513 h 85"/>
                <a:gd name="T56" fmla="*/ 0 w 84"/>
                <a:gd name="T57" fmla="*/ 151914 h 85"/>
                <a:gd name="T58" fmla="*/ 6161 w 84"/>
                <a:gd name="T59" fmla="*/ 182917 h 85"/>
                <a:gd name="T60" fmla="*/ 30805 w 84"/>
                <a:gd name="T61" fmla="*/ 182917 h 85"/>
                <a:gd name="T62" fmla="*/ 36966 w 84"/>
                <a:gd name="T63" fmla="*/ 195319 h 85"/>
                <a:gd name="T64" fmla="*/ 27725 w 84"/>
                <a:gd name="T65" fmla="*/ 213920 h 85"/>
                <a:gd name="T66" fmla="*/ 49288 w 84"/>
                <a:gd name="T67" fmla="*/ 235622 h 85"/>
                <a:gd name="T68" fmla="*/ 70852 w 84"/>
                <a:gd name="T69" fmla="*/ 226321 h 85"/>
                <a:gd name="T70" fmla="*/ 80093 w 84"/>
                <a:gd name="T71" fmla="*/ 232522 h 85"/>
                <a:gd name="T72" fmla="*/ 80093 w 84"/>
                <a:gd name="T73" fmla="*/ 254224 h 85"/>
                <a:gd name="T74" fmla="*/ 95496 w 84"/>
                <a:gd name="T75" fmla="*/ 260425 h 85"/>
                <a:gd name="T76" fmla="*/ 110898 w 84"/>
                <a:gd name="T77" fmla="*/ 263525 h 85"/>
                <a:gd name="T78" fmla="*/ 123220 w 84"/>
                <a:gd name="T79" fmla="*/ 244923 h 85"/>
                <a:gd name="T80" fmla="*/ 135542 w 84"/>
                <a:gd name="T81" fmla="*/ 244923 h 85"/>
                <a:gd name="T82" fmla="*/ 147864 w 84"/>
                <a:gd name="T83" fmla="*/ 263525 h 85"/>
                <a:gd name="T84" fmla="*/ 178669 w 84"/>
                <a:gd name="T85" fmla="*/ 254224 h 85"/>
                <a:gd name="T86" fmla="*/ 181750 w 84"/>
                <a:gd name="T87" fmla="*/ 232522 h 85"/>
                <a:gd name="T88" fmla="*/ 190991 w 84"/>
                <a:gd name="T89" fmla="*/ 226321 h 85"/>
                <a:gd name="T90" fmla="*/ 212555 w 84"/>
                <a:gd name="T91" fmla="*/ 235622 h 85"/>
                <a:gd name="T92" fmla="*/ 234118 w 84"/>
                <a:gd name="T93" fmla="*/ 213920 h 85"/>
                <a:gd name="T94" fmla="*/ 221796 w 84"/>
                <a:gd name="T95" fmla="*/ 192218 h 85"/>
                <a:gd name="T96" fmla="*/ 227957 w 84"/>
                <a:gd name="T97" fmla="*/ 182917 h 85"/>
                <a:gd name="T98" fmla="*/ 252601 w 84"/>
                <a:gd name="T99" fmla="*/ 179817 h 85"/>
                <a:gd name="T100" fmla="*/ 255682 w 84"/>
                <a:gd name="T101" fmla="*/ 164316 h 85"/>
                <a:gd name="T102" fmla="*/ 258762 w 84"/>
                <a:gd name="T103" fmla="*/ 148814 h 85"/>
                <a:gd name="T104" fmla="*/ 240279 w 84"/>
                <a:gd name="T105" fmla="*/ 136413 h 85"/>
                <a:gd name="T106" fmla="*/ 107818 w 84"/>
                <a:gd name="T107" fmla="*/ 220121 h 85"/>
                <a:gd name="T108" fmla="*/ 43127 w 84"/>
                <a:gd name="T109" fmla="*/ 108510 h 85"/>
                <a:gd name="T110" fmla="*/ 150945 w 84"/>
                <a:gd name="T111" fmla="*/ 43404 h 85"/>
                <a:gd name="T112" fmla="*/ 215635 w 84"/>
                <a:gd name="T113" fmla="*/ 155015 h 85"/>
                <a:gd name="T114" fmla="*/ 107818 w 84"/>
                <a:gd name="T115" fmla="*/ 220121 h 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4" h="85">
                  <a:moveTo>
                    <a:pt x="78" y="44"/>
                  </a:moveTo>
                  <a:cubicBezTo>
                    <a:pt x="78" y="43"/>
                    <a:pt x="78" y="42"/>
                    <a:pt x="78" y="40"/>
                  </a:cubicBezTo>
                  <a:cubicBezTo>
                    <a:pt x="84" y="36"/>
                    <a:pt x="84" y="36"/>
                    <a:pt x="84" y="36"/>
                  </a:cubicBezTo>
                  <a:cubicBezTo>
                    <a:pt x="82" y="26"/>
                    <a:pt x="82" y="26"/>
                    <a:pt x="82" y="26"/>
                  </a:cubicBezTo>
                  <a:cubicBezTo>
                    <a:pt x="74" y="26"/>
                    <a:pt x="74" y="26"/>
                    <a:pt x="74" y="26"/>
                  </a:cubicBezTo>
                  <a:cubicBezTo>
                    <a:pt x="73" y="25"/>
                    <a:pt x="73" y="24"/>
                    <a:pt x="72" y="23"/>
                  </a:cubicBezTo>
                  <a:cubicBezTo>
                    <a:pt x="75" y="16"/>
                    <a:pt x="75" y="16"/>
                    <a:pt x="75" y="16"/>
                  </a:cubicBezTo>
                  <a:cubicBezTo>
                    <a:pt x="68" y="9"/>
                    <a:pt x="68" y="9"/>
                    <a:pt x="68" y="9"/>
                  </a:cubicBezTo>
                  <a:cubicBezTo>
                    <a:pt x="61" y="12"/>
                    <a:pt x="61" y="12"/>
                    <a:pt x="61" y="12"/>
                  </a:cubicBezTo>
                  <a:cubicBezTo>
                    <a:pt x="60" y="11"/>
                    <a:pt x="59" y="11"/>
                    <a:pt x="58" y="10"/>
                  </a:cubicBezTo>
                  <a:cubicBezTo>
                    <a:pt x="57" y="3"/>
                    <a:pt x="57" y="3"/>
                    <a:pt x="57" y="3"/>
                  </a:cubicBezTo>
                  <a:cubicBezTo>
                    <a:pt x="53" y="1"/>
                    <a:pt x="53" y="1"/>
                    <a:pt x="53" y="1"/>
                  </a:cubicBezTo>
                  <a:cubicBezTo>
                    <a:pt x="48" y="0"/>
                    <a:pt x="48" y="0"/>
                    <a:pt x="48" y="0"/>
                  </a:cubicBezTo>
                  <a:cubicBezTo>
                    <a:pt x="44" y="6"/>
                    <a:pt x="44" y="6"/>
                    <a:pt x="44" y="6"/>
                  </a:cubicBezTo>
                  <a:cubicBezTo>
                    <a:pt x="42" y="6"/>
                    <a:pt x="41" y="6"/>
                    <a:pt x="40" y="7"/>
                  </a:cubicBezTo>
                  <a:cubicBezTo>
                    <a:pt x="35" y="0"/>
                    <a:pt x="35" y="0"/>
                    <a:pt x="35" y="0"/>
                  </a:cubicBezTo>
                  <a:cubicBezTo>
                    <a:pt x="26" y="3"/>
                    <a:pt x="26" y="3"/>
                    <a:pt x="26" y="3"/>
                  </a:cubicBezTo>
                  <a:cubicBezTo>
                    <a:pt x="25" y="11"/>
                    <a:pt x="25" y="11"/>
                    <a:pt x="25" y="11"/>
                  </a:cubicBezTo>
                  <a:cubicBezTo>
                    <a:pt x="24" y="11"/>
                    <a:pt x="23" y="12"/>
                    <a:pt x="22" y="13"/>
                  </a:cubicBezTo>
                  <a:cubicBezTo>
                    <a:pt x="15" y="9"/>
                    <a:pt x="15" y="9"/>
                    <a:pt x="15" y="9"/>
                  </a:cubicBezTo>
                  <a:cubicBezTo>
                    <a:pt x="8" y="16"/>
                    <a:pt x="8" y="16"/>
                    <a:pt x="8" y="16"/>
                  </a:cubicBezTo>
                  <a:cubicBezTo>
                    <a:pt x="12" y="23"/>
                    <a:pt x="12" y="23"/>
                    <a:pt x="12" y="23"/>
                  </a:cubicBezTo>
                  <a:cubicBezTo>
                    <a:pt x="11" y="24"/>
                    <a:pt x="10" y="25"/>
                    <a:pt x="10" y="27"/>
                  </a:cubicBezTo>
                  <a:cubicBezTo>
                    <a:pt x="2" y="27"/>
                    <a:pt x="2" y="27"/>
                    <a:pt x="2" y="27"/>
                  </a:cubicBezTo>
                  <a:cubicBezTo>
                    <a:pt x="1" y="32"/>
                    <a:pt x="1" y="32"/>
                    <a:pt x="1" y="32"/>
                  </a:cubicBezTo>
                  <a:cubicBezTo>
                    <a:pt x="0" y="37"/>
                    <a:pt x="0" y="37"/>
                    <a:pt x="0" y="37"/>
                  </a:cubicBezTo>
                  <a:cubicBezTo>
                    <a:pt x="6" y="41"/>
                    <a:pt x="6" y="41"/>
                    <a:pt x="6" y="41"/>
                  </a:cubicBezTo>
                  <a:cubicBezTo>
                    <a:pt x="6" y="42"/>
                    <a:pt x="6" y="44"/>
                    <a:pt x="6" y="45"/>
                  </a:cubicBezTo>
                  <a:cubicBezTo>
                    <a:pt x="0" y="49"/>
                    <a:pt x="0" y="49"/>
                    <a:pt x="0" y="49"/>
                  </a:cubicBezTo>
                  <a:cubicBezTo>
                    <a:pt x="2" y="59"/>
                    <a:pt x="2" y="59"/>
                    <a:pt x="2" y="59"/>
                  </a:cubicBezTo>
                  <a:cubicBezTo>
                    <a:pt x="10" y="59"/>
                    <a:pt x="10" y="59"/>
                    <a:pt x="10" y="59"/>
                  </a:cubicBezTo>
                  <a:cubicBezTo>
                    <a:pt x="11" y="60"/>
                    <a:pt x="11" y="61"/>
                    <a:pt x="12" y="63"/>
                  </a:cubicBezTo>
                  <a:cubicBezTo>
                    <a:pt x="9" y="69"/>
                    <a:pt x="9" y="69"/>
                    <a:pt x="9" y="69"/>
                  </a:cubicBezTo>
                  <a:cubicBezTo>
                    <a:pt x="16" y="76"/>
                    <a:pt x="16" y="76"/>
                    <a:pt x="16" y="76"/>
                  </a:cubicBezTo>
                  <a:cubicBezTo>
                    <a:pt x="23" y="73"/>
                    <a:pt x="23" y="73"/>
                    <a:pt x="23" y="73"/>
                  </a:cubicBezTo>
                  <a:cubicBezTo>
                    <a:pt x="24" y="74"/>
                    <a:pt x="25" y="74"/>
                    <a:pt x="26" y="75"/>
                  </a:cubicBezTo>
                  <a:cubicBezTo>
                    <a:pt x="26" y="82"/>
                    <a:pt x="26" y="82"/>
                    <a:pt x="26" y="82"/>
                  </a:cubicBezTo>
                  <a:cubicBezTo>
                    <a:pt x="31" y="84"/>
                    <a:pt x="31" y="84"/>
                    <a:pt x="31" y="84"/>
                  </a:cubicBezTo>
                  <a:cubicBezTo>
                    <a:pt x="36" y="85"/>
                    <a:pt x="36" y="85"/>
                    <a:pt x="36" y="85"/>
                  </a:cubicBezTo>
                  <a:cubicBezTo>
                    <a:pt x="40" y="79"/>
                    <a:pt x="40" y="79"/>
                    <a:pt x="40" y="79"/>
                  </a:cubicBezTo>
                  <a:cubicBezTo>
                    <a:pt x="42" y="79"/>
                    <a:pt x="43" y="79"/>
                    <a:pt x="44" y="79"/>
                  </a:cubicBezTo>
                  <a:cubicBezTo>
                    <a:pt x="48" y="85"/>
                    <a:pt x="48" y="85"/>
                    <a:pt x="48" y="85"/>
                  </a:cubicBezTo>
                  <a:cubicBezTo>
                    <a:pt x="58" y="82"/>
                    <a:pt x="58" y="82"/>
                    <a:pt x="58" y="82"/>
                  </a:cubicBezTo>
                  <a:cubicBezTo>
                    <a:pt x="59" y="75"/>
                    <a:pt x="59" y="75"/>
                    <a:pt x="59" y="75"/>
                  </a:cubicBezTo>
                  <a:cubicBezTo>
                    <a:pt x="60" y="74"/>
                    <a:pt x="61" y="73"/>
                    <a:pt x="62" y="73"/>
                  </a:cubicBezTo>
                  <a:cubicBezTo>
                    <a:pt x="69" y="76"/>
                    <a:pt x="69" y="76"/>
                    <a:pt x="69" y="76"/>
                  </a:cubicBezTo>
                  <a:cubicBezTo>
                    <a:pt x="76" y="69"/>
                    <a:pt x="76" y="69"/>
                    <a:pt x="76" y="69"/>
                  </a:cubicBezTo>
                  <a:cubicBezTo>
                    <a:pt x="72" y="62"/>
                    <a:pt x="72" y="62"/>
                    <a:pt x="72" y="62"/>
                  </a:cubicBezTo>
                  <a:cubicBezTo>
                    <a:pt x="73" y="61"/>
                    <a:pt x="74" y="60"/>
                    <a:pt x="74" y="59"/>
                  </a:cubicBezTo>
                  <a:cubicBezTo>
                    <a:pt x="82" y="58"/>
                    <a:pt x="82" y="58"/>
                    <a:pt x="82" y="58"/>
                  </a:cubicBezTo>
                  <a:cubicBezTo>
                    <a:pt x="83" y="53"/>
                    <a:pt x="83" y="53"/>
                    <a:pt x="83" y="53"/>
                  </a:cubicBezTo>
                  <a:cubicBezTo>
                    <a:pt x="84" y="48"/>
                    <a:pt x="84" y="48"/>
                    <a:pt x="84" y="48"/>
                  </a:cubicBezTo>
                  <a:lnTo>
                    <a:pt x="78" y="44"/>
                  </a:lnTo>
                  <a:close/>
                  <a:moveTo>
                    <a:pt x="35" y="71"/>
                  </a:moveTo>
                  <a:cubicBezTo>
                    <a:pt x="19" y="67"/>
                    <a:pt x="10" y="51"/>
                    <a:pt x="14" y="35"/>
                  </a:cubicBezTo>
                  <a:cubicBezTo>
                    <a:pt x="18" y="20"/>
                    <a:pt x="34" y="10"/>
                    <a:pt x="49" y="14"/>
                  </a:cubicBezTo>
                  <a:cubicBezTo>
                    <a:pt x="65" y="18"/>
                    <a:pt x="74" y="34"/>
                    <a:pt x="70" y="50"/>
                  </a:cubicBezTo>
                  <a:cubicBezTo>
                    <a:pt x="66" y="65"/>
                    <a:pt x="50" y="75"/>
                    <a:pt x="35" y="71"/>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3" name="Freeform 10"/>
            <p:cNvSpPr>
              <a:spLocks noEditPoints="1"/>
            </p:cNvSpPr>
            <p:nvPr/>
          </p:nvSpPr>
          <p:spPr bwMode="auto">
            <a:xfrm>
              <a:off x="4682182" y="4194059"/>
              <a:ext cx="528638" cy="528637"/>
            </a:xfrm>
            <a:custGeom>
              <a:avLst/>
              <a:gdLst>
                <a:gd name="T0" fmla="*/ 488449 w 171"/>
                <a:gd name="T1" fmla="*/ 275139 h 171"/>
                <a:gd name="T2" fmla="*/ 488449 w 171"/>
                <a:gd name="T3" fmla="*/ 250407 h 171"/>
                <a:gd name="T4" fmla="*/ 525547 w 171"/>
                <a:gd name="T5" fmla="*/ 222584 h 171"/>
                <a:gd name="T6" fmla="*/ 510089 w 171"/>
                <a:gd name="T7" fmla="*/ 163847 h 171"/>
                <a:gd name="T8" fmla="*/ 463718 w 171"/>
                <a:gd name="T9" fmla="*/ 160755 h 171"/>
                <a:gd name="T10" fmla="*/ 451352 w 171"/>
                <a:gd name="T11" fmla="*/ 139115 h 171"/>
                <a:gd name="T12" fmla="*/ 469900 w 171"/>
                <a:gd name="T13" fmla="*/ 95835 h 171"/>
                <a:gd name="T14" fmla="*/ 426620 w 171"/>
                <a:gd name="T15" fmla="*/ 52555 h 171"/>
                <a:gd name="T16" fmla="*/ 383340 w 171"/>
                <a:gd name="T17" fmla="*/ 74195 h 171"/>
                <a:gd name="T18" fmla="*/ 361700 w 171"/>
                <a:gd name="T19" fmla="*/ 61829 h 171"/>
                <a:gd name="T20" fmla="*/ 358608 w 171"/>
                <a:gd name="T21" fmla="*/ 15457 h 171"/>
                <a:gd name="T22" fmla="*/ 330785 w 171"/>
                <a:gd name="T23" fmla="*/ 6183 h 171"/>
                <a:gd name="T24" fmla="*/ 299871 w 171"/>
                <a:gd name="T25" fmla="*/ 0 h 171"/>
                <a:gd name="T26" fmla="*/ 272048 w 171"/>
                <a:gd name="T27" fmla="*/ 40189 h 171"/>
                <a:gd name="T28" fmla="*/ 247316 w 171"/>
                <a:gd name="T29" fmla="*/ 40189 h 171"/>
                <a:gd name="T30" fmla="*/ 222584 w 171"/>
                <a:gd name="T31" fmla="*/ 0 h 171"/>
                <a:gd name="T32" fmla="*/ 160755 w 171"/>
                <a:gd name="T33" fmla="*/ 15457 h 171"/>
                <a:gd name="T34" fmla="*/ 160755 w 171"/>
                <a:gd name="T35" fmla="*/ 64920 h 171"/>
                <a:gd name="T36" fmla="*/ 139115 w 171"/>
                <a:gd name="T37" fmla="*/ 77286 h 171"/>
                <a:gd name="T38" fmla="*/ 95835 w 171"/>
                <a:gd name="T39" fmla="*/ 55646 h 171"/>
                <a:gd name="T40" fmla="*/ 52555 w 171"/>
                <a:gd name="T41" fmla="*/ 102018 h 171"/>
                <a:gd name="T42" fmla="*/ 74195 w 171"/>
                <a:gd name="T43" fmla="*/ 142206 h 171"/>
                <a:gd name="T44" fmla="*/ 61829 w 171"/>
                <a:gd name="T45" fmla="*/ 163847 h 171"/>
                <a:gd name="T46" fmla="*/ 15457 w 171"/>
                <a:gd name="T47" fmla="*/ 166938 h 171"/>
                <a:gd name="T48" fmla="*/ 6183 w 171"/>
                <a:gd name="T49" fmla="*/ 197852 h 171"/>
                <a:gd name="T50" fmla="*/ 0 w 171"/>
                <a:gd name="T51" fmla="*/ 228767 h 171"/>
                <a:gd name="T52" fmla="*/ 37097 w 171"/>
                <a:gd name="T53" fmla="*/ 253498 h 171"/>
                <a:gd name="T54" fmla="*/ 37097 w 171"/>
                <a:gd name="T55" fmla="*/ 278230 h 171"/>
                <a:gd name="T56" fmla="*/ 0 w 171"/>
                <a:gd name="T57" fmla="*/ 302962 h 171"/>
                <a:gd name="T58" fmla="*/ 15457 w 171"/>
                <a:gd name="T59" fmla="*/ 364790 h 171"/>
                <a:gd name="T60" fmla="*/ 61829 w 171"/>
                <a:gd name="T61" fmla="*/ 367882 h 171"/>
                <a:gd name="T62" fmla="*/ 74195 w 171"/>
                <a:gd name="T63" fmla="*/ 389522 h 171"/>
                <a:gd name="T64" fmla="*/ 55646 w 171"/>
                <a:gd name="T65" fmla="*/ 429711 h 171"/>
                <a:gd name="T66" fmla="*/ 98926 w 171"/>
                <a:gd name="T67" fmla="*/ 476082 h 171"/>
                <a:gd name="T68" fmla="*/ 142207 w 171"/>
                <a:gd name="T69" fmla="*/ 454442 h 171"/>
                <a:gd name="T70" fmla="*/ 163847 w 171"/>
                <a:gd name="T71" fmla="*/ 466808 h 171"/>
                <a:gd name="T72" fmla="*/ 166938 w 171"/>
                <a:gd name="T73" fmla="*/ 513180 h 171"/>
                <a:gd name="T74" fmla="*/ 197853 w 171"/>
                <a:gd name="T75" fmla="*/ 519363 h 171"/>
                <a:gd name="T76" fmla="*/ 228767 w 171"/>
                <a:gd name="T77" fmla="*/ 528637 h 171"/>
                <a:gd name="T78" fmla="*/ 253499 w 171"/>
                <a:gd name="T79" fmla="*/ 488448 h 171"/>
                <a:gd name="T80" fmla="*/ 278231 w 171"/>
                <a:gd name="T81" fmla="*/ 488448 h 171"/>
                <a:gd name="T82" fmla="*/ 302962 w 171"/>
                <a:gd name="T83" fmla="*/ 528637 h 171"/>
                <a:gd name="T84" fmla="*/ 364791 w 171"/>
                <a:gd name="T85" fmla="*/ 510088 h 171"/>
                <a:gd name="T86" fmla="*/ 367883 w 171"/>
                <a:gd name="T87" fmla="*/ 463717 h 171"/>
                <a:gd name="T88" fmla="*/ 386431 w 171"/>
                <a:gd name="T89" fmla="*/ 451351 h 171"/>
                <a:gd name="T90" fmla="*/ 429712 w 171"/>
                <a:gd name="T91" fmla="*/ 472991 h 171"/>
                <a:gd name="T92" fmla="*/ 472992 w 171"/>
                <a:gd name="T93" fmla="*/ 426619 h 171"/>
                <a:gd name="T94" fmla="*/ 454443 w 171"/>
                <a:gd name="T95" fmla="*/ 386431 h 171"/>
                <a:gd name="T96" fmla="*/ 463718 w 171"/>
                <a:gd name="T97" fmla="*/ 364790 h 171"/>
                <a:gd name="T98" fmla="*/ 513181 w 171"/>
                <a:gd name="T99" fmla="*/ 361699 h 171"/>
                <a:gd name="T100" fmla="*/ 519364 w 171"/>
                <a:gd name="T101" fmla="*/ 330785 h 171"/>
                <a:gd name="T102" fmla="*/ 528638 w 171"/>
                <a:gd name="T103" fmla="*/ 299870 h 171"/>
                <a:gd name="T104" fmla="*/ 488449 w 171"/>
                <a:gd name="T105" fmla="*/ 275139 h 171"/>
                <a:gd name="T106" fmla="*/ 216402 w 171"/>
                <a:gd name="T107" fmla="*/ 438985 h 171"/>
                <a:gd name="T108" fmla="*/ 86561 w 171"/>
                <a:gd name="T109" fmla="*/ 219493 h 171"/>
                <a:gd name="T110" fmla="*/ 309145 w 171"/>
                <a:gd name="T111" fmla="*/ 86560 h 171"/>
                <a:gd name="T112" fmla="*/ 438986 w 171"/>
                <a:gd name="T113" fmla="*/ 309144 h 171"/>
                <a:gd name="T114" fmla="*/ 216402 w 171"/>
                <a:gd name="T115" fmla="*/ 438985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71">
                  <a:moveTo>
                    <a:pt x="158" y="89"/>
                  </a:moveTo>
                  <a:cubicBezTo>
                    <a:pt x="158" y="86"/>
                    <a:pt x="158" y="83"/>
                    <a:pt x="158" y="81"/>
                  </a:cubicBezTo>
                  <a:cubicBezTo>
                    <a:pt x="170" y="72"/>
                    <a:pt x="170" y="72"/>
                    <a:pt x="170" y="72"/>
                  </a:cubicBezTo>
                  <a:cubicBezTo>
                    <a:pt x="165" y="53"/>
                    <a:pt x="165" y="53"/>
                    <a:pt x="165" y="53"/>
                  </a:cubicBezTo>
                  <a:cubicBezTo>
                    <a:pt x="150" y="52"/>
                    <a:pt x="150" y="52"/>
                    <a:pt x="150" y="52"/>
                  </a:cubicBezTo>
                  <a:cubicBezTo>
                    <a:pt x="149" y="49"/>
                    <a:pt x="147" y="47"/>
                    <a:pt x="146" y="45"/>
                  </a:cubicBezTo>
                  <a:cubicBezTo>
                    <a:pt x="152" y="31"/>
                    <a:pt x="152" y="31"/>
                    <a:pt x="152" y="31"/>
                  </a:cubicBezTo>
                  <a:cubicBezTo>
                    <a:pt x="138" y="17"/>
                    <a:pt x="138" y="17"/>
                    <a:pt x="138" y="17"/>
                  </a:cubicBezTo>
                  <a:cubicBezTo>
                    <a:pt x="124" y="24"/>
                    <a:pt x="124" y="24"/>
                    <a:pt x="124" y="24"/>
                  </a:cubicBezTo>
                  <a:cubicBezTo>
                    <a:pt x="122" y="22"/>
                    <a:pt x="120" y="21"/>
                    <a:pt x="117" y="20"/>
                  </a:cubicBezTo>
                  <a:cubicBezTo>
                    <a:pt x="116" y="5"/>
                    <a:pt x="116" y="5"/>
                    <a:pt x="116" y="5"/>
                  </a:cubicBezTo>
                  <a:cubicBezTo>
                    <a:pt x="107" y="2"/>
                    <a:pt x="107" y="2"/>
                    <a:pt x="107" y="2"/>
                  </a:cubicBezTo>
                  <a:cubicBezTo>
                    <a:pt x="97" y="0"/>
                    <a:pt x="97" y="0"/>
                    <a:pt x="97" y="0"/>
                  </a:cubicBezTo>
                  <a:cubicBezTo>
                    <a:pt x="88" y="13"/>
                    <a:pt x="88" y="13"/>
                    <a:pt x="88" y="13"/>
                  </a:cubicBezTo>
                  <a:cubicBezTo>
                    <a:pt x="86" y="12"/>
                    <a:pt x="83" y="12"/>
                    <a:pt x="80" y="13"/>
                  </a:cubicBezTo>
                  <a:cubicBezTo>
                    <a:pt x="72" y="0"/>
                    <a:pt x="72" y="0"/>
                    <a:pt x="72" y="0"/>
                  </a:cubicBezTo>
                  <a:cubicBezTo>
                    <a:pt x="52" y="5"/>
                    <a:pt x="52" y="5"/>
                    <a:pt x="52" y="5"/>
                  </a:cubicBezTo>
                  <a:cubicBezTo>
                    <a:pt x="52" y="21"/>
                    <a:pt x="52" y="21"/>
                    <a:pt x="52" y="21"/>
                  </a:cubicBezTo>
                  <a:cubicBezTo>
                    <a:pt x="49" y="22"/>
                    <a:pt x="47" y="23"/>
                    <a:pt x="45" y="25"/>
                  </a:cubicBezTo>
                  <a:cubicBezTo>
                    <a:pt x="31" y="18"/>
                    <a:pt x="31" y="18"/>
                    <a:pt x="31" y="18"/>
                  </a:cubicBezTo>
                  <a:cubicBezTo>
                    <a:pt x="17" y="33"/>
                    <a:pt x="17" y="33"/>
                    <a:pt x="17" y="33"/>
                  </a:cubicBezTo>
                  <a:cubicBezTo>
                    <a:pt x="24" y="46"/>
                    <a:pt x="24" y="46"/>
                    <a:pt x="24" y="46"/>
                  </a:cubicBezTo>
                  <a:cubicBezTo>
                    <a:pt x="22" y="48"/>
                    <a:pt x="21" y="51"/>
                    <a:pt x="20" y="53"/>
                  </a:cubicBezTo>
                  <a:cubicBezTo>
                    <a:pt x="5" y="54"/>
                    <a:pt x="5" y="54"/>
                    <a:pt x="5" y="54"/>
                  </a:cubicBezTo>
                  <a:cubicBezTo>
                    <a:pt x="2" y="64"/>
                    <a:pt x="2" y="64"/>
                    <a:pt x="2" y="64"/>
                  </a:cubicBezTo>
                  <a:cubicBezTo>
                    <a:pt x="0" y="74"/>
                    <a:pt x="0" y="74"/>
                    <a:pt x="0" y="74"/>
                  </a:cubicBezTo>
                  <a:cubicBezTo>
                    <a:pt x="12" y="82"/>
                    <a:pt x="12" y="82"/>
                    <a:pt x="12" y="82"/>
                  </a:cubicBezTo>
                  <a:cubicBezTo>
                    <a:pt x="12" y="85"/>
                    <a:pt x="12" y="87"/>
                    <a:pt x="12" y="90"/>
                  </a:cubicBezTo>
                  <a:cubicBezTo>
                    <a:pt x="0" y="98"/>
                    <a:pt x="0" y="98"/>
                    <a:pt x="0" y="98"/>
                  </a:cubicBezTo>
                  <a:cubicBezTo>
                    <a:pt x="5" y="118"/>
                    <a:pt x="5" y="118"/>
                    <a:pt x="5" y="118"/>
                  </a:cubicBezTo>
                  <a:cubicBezTo>
                    <a:pt x="20" y="119"/>
                    <a:pt x="20" y="119"/>
                    <a:pt x="20" y="119"/>
                  </a:cubicBezTo>
                  <a:cubicBezTo>
                    <a:pt x="22" y="121"/>
                    <a:pt x="23" y="123"/>
                    <a:pt x="24" y="126"/>
                  </a:cubicBezTo>
                  <a:cubicBezTo>
                    <a:pt x="18" y="139"/>
                    <a:pt x="18" y="139"/>
                    <a:pt x="18" y="139"/>
                  </a:cubicBezTo>
                  <a:cubicBezTo>
                    <a:pt x="32" y="154"/>
                    <a:pt x="32" y="154"/>
                    <a:pt x="32" y="154"/>
                  </a:cubicBezTo>
                  <a:cubicBezTo>
                    <a:pt x="46" y="147"/>
                    <a:pt x="46" y="147"/>
                    <a:pt x="46" y="147"/>
                  </a:cubicBezTo>
                  <a:cubicBezTo>
                    <a:pt x="48" y="148"/>
                    <a:pt x="50" y="149"/>
                    <a:pt x="53" y="151"/>
                  </a:cubicBezTo>
                  <a:cubicBezTo>
                    <a:pt x="54" y="166"/>
                    <a:pt x="54" y="166"/>
                    <a:pt x="54" y="166"/>
                  </a:cubicBezTo>
                  <a:cubicBezTo>
                    <a:pt x="64" y="168"/>
                    <a:pt x="64" y="168"/>
                    <a:pt x="64" y="168"/>
                  </a:cubicBezTo>
                  <a:cubicBezTo>
                    <a:pt x="74" y="171"/>
                    <a:pt x="74" y="171"/>
                    <a:pt x="74" y="171"/>
                  </a:cubicBezTo>
                  <a:cubicBezTo>
                    <a:pt x="82" y="158"/>
                    <a:pt x="82" y="158"/>
                    <a:pt x="82" y="158"/>
                  </a:cubicBezTo>
                  <a:cubicBezTo>
                    <a:pt x="84" y="158"/>
                    <a:pt x="87" y="158"/>
                    <a:pt x="90" y="158"/>
                  </a:cubicBezTo>
                  <a:cubicBezTo>
                    <a:pt x="98" y="171"/>
                    <a:pt x="98" y="171"/>
                    <a:pt x="98" y="171"/>
                  </a:cubicBezTo>
                  <a:cubicBezTo>
                    <a:pt x="118" y="165"/>
                    <a:pt x="118" y="165"/>
                    <a:pt x="118" y="165"/>
                  </a:cubicBezTo>
                  <a:cubicBezTo>
                    <a:pt x="119" y="150"/>
                    <a:pt x="119" y="150"/>
                    <a:pt x="119" y="150"/>
                  </a:cubicBezTo>
                  <a:cubicBezTo>
                    <a:pt x="121" y="149"/>
                    <a:pt x="123" y="147"/>
                    <a:pt x="125" y="146"/>
                  </a:cubicBezTo>
                  <a:cubicBezTo>
                    <a:pt x="139" y="153"/>
                    <a:pt x="139" y="153"/>
                    <a:pt x="139" y="153"/>
                  </a:cubicBezTo>
                  <a:cubicBezTo>
                    <a:pt x="153" y="138"/>
                    <a:pt x="153" y="138"/>
                    <a:pt x="153" y="138"/>
                  </a:cubicBezTo>
                  <a:cubicBezTo>
                    <a:pt x="147" y="125"/>
                    <a:pt x="147" y="125"/>
                    <a:pt x="147" y="125"/>
                  </a:cubicBezTo>
                  <a:cubicBezTo>
                    <a:pt x="148" y="122"/>
                    <a:pt x="149" y="120"/>
                    <a:pt x="150" y="118"/>
                  </a:cubicBezTo>
                  <a:cubicBezTo>
                    <a:pt x="166" y="117"/>
                    <a:pt x="166" y="117"/>
                    <a:pt x="166" y="117"/>
                  </a:cubicBezTo>
                  <a:cubicBezTo>
                    <a:pt x="168" y="107"/>
                    <a:pt x="168" y="107"/>
                    <a:pt x="168" y="107"/>
                  </a:cubicBezTo>
                  <a:cubicBezTo>
                    <a:pt x="171" y="97"/>
                    <a:pt x="171" y="97"/>
                    <a:pt x="171" y="97"/>
                  </a:cubicBezTo>
                  <a:lnTo>
                    <a:pt x="158" y="89"/>
                  </a:lnTo>
                  <a:close/>
                  <a:moveTo>
                    <a:pt x="70" y="142"/>
                  </a:moveTo>
                  <a:cubicBezTo>
                    <a:pt x="39" y="134"/>
                    <a:pt x="20" y="102"/>
                    <a:pt x="28" y="71"/>
                  </a:cubicBezTo>
                  <a:cubicBezTo>
                    <a:pt x="36" y="39"/>
                    <a:pt x="68" y="20"/>
                    <a:pt x="100" y="28"/>
                  </a:cubicBezTo>
                  <a:cubicBezTo>
                    <a:pt x="131" y="37"/>
                    <a:pt x="150" y="69"/>
                    <a:pt x="142" y="100"/>
                  </a:cubicBezTo>
                  <a:cubicBezTo>
                    <a:pt x="134" y="131"/>
                    <a:pt x="102" y="150"/>
                    <a:pt x="70"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4" name="Freeform 11"/>
            <p:cNvSpPr>
              <a:spLocks noEditPoints="1"/>
            </p:cNvSpPr>
            <p:nvPr/>
          </p:nvSpPr>
          <p:spPr bwMode="auto">
            <a:xfrm>
              <a:off x="1865957" y="5176721"/>
              <a:ext cx="531813" cy="527050"/>
            </a:xfrm>
            <a:custGeom>
              <a:avLst/>
              <a:gdLst>
                <a:gd name="T0" fmla="*/ 491618 w 172"/>
                <a:gd name="T1" fmla="*/ 274313 h 171"/>
                <a:gd name="T2" fmla="*/ 491618 w 172"/>
                <a:gd name="T3" fmla="*/ 249655 h 171"/>
                <a:gd name="T4" fmla="*/ 528721 w 172"/>
                <a:gd name="T5" fmla="*/ 221916 h 171"/>
                <a:gd name="T6" fmla="*/ 513261 w 172"/>
                <a:gd name="T7" fmla="*/ 163355 h 171"/>
                <a:gd name="T8" fmla="*/ 466882 w 172"/>
                <a:gd name="T9" fmla="*/ 160273 h 171"/>
                <a:gd name="T10" fmla="*/ 454515 w 172"/>
                <a:gd name="T11" fmla="*/ 138697 h 171"/>
                <a:gd name="T12" fmla="*/ 473066 w 172"/>
                <a:gd name="T13" fmla="*/ 98629 h 171"/>
                <a:gd name="T14" fmla="*/ 429779 w 172"/>
                <a:gd name="T15" fmla="*/ 52397 h 171"/>
                <a:gd name="T16" fmla="*/ 386492 w 172"/>
                <a:gd name="T17" fmla="*/ 73972 h 171"/>
                <a:gd name="T18" fmla="*/ 364848 w 172"/>
                <a:gd name="T19" fmla="*/ 61643 h 171"/>
                <a:gd name="T20" fmla="*/ 361757 w 172"/>
                <a:gd name="T21" fmla="*/ 15411 h 171"/>
                <a:gd name="T22" fmla="*/ 330837 w 172"/>
                <a:gd name="T23" fmla="*/ 9246 h 171"/>
                <a:gd name="T24" fmla="*/ 303010 w 172"/>
                <a:gd name="T25" fmla="*/ 0 h 171"/>
                <a:gd name="T26" fmla="*/ 275182 w 172"/>
                <a:gd name="T27" fmla="*/ 40068 h 171"/>
                <a:gd name="T28" fmla="*/ 250447 w 172"/>
                <a:gd name="T29" fmla="*/ 40068 h 171"/>
                <a:gd name="T30" fmla="*/ 225711 w 172"/>
                <a:gd name="T31" fmla="*/ 0 h 171"/>
                <a:gd name="T32" fmla="*/ 163873 w 172"/>
                <a:gd name="T33" fmla="*/ 18493 h 171"/>
                <a:gd name="T34" fmla="*/ 160781 w 172"/>
                <a:gd name="T35" fmla="*/ 64725 h 171"/>
                <a:gd name="T36" fmla="*/ 142229 w 172"/>
                <a:gd name="T37" fmla="*/ 77054 h 171"/>
                <a:gd name="T38" fmla="*/ 98942 w 172"/>
                <a:gd name="T39" fmla="*/ 55479 h 171"/>
                <a:gd name="T40" fmla="*/ 55655 w 172"/>
                <a:gd name="T41" fmla="*/ 101711 h 171"/>
                <a:gd name="T42" fmla="*/ 77298 w 172"/>
                <a:gd name="T43" fmla="*/ 141780 h 171"/>
                <a:gd name="T44" fmla="*/ 64931 w 172"/>
                <a:gd name="T45" fmla="*/ 163355 h 171"/>
                <a:gd name="T46" fmla="*/ 18552 w 172"/>
                <a:gd name="T47" fmla="*/ 166437 h 171"/>
                <a:gd name="T48" fmla="*/ 9276 w 172"/>
                <a:gd name="T49" fmla="*/ 197258 h 171"/>
                <a:gd name="T50" fmla="*/ 0 w 172"/>
                <a:gd name="T51" fmla="*/ 228080 h 171"/>
                <a:gd name="T52" fmla="*/ 40195 w 172"/>
                <a:gd name="T53" fmla="*/ 252737 h 171"/>
                <a:gd name="T54" fmla="*/ 40195 w 172"/>
                <a:gd name="T55" fmla="*/ 277395 h 171"/>
                <a:gd name="T56" fmla="*/ 3092 w 172"/>
                <a:gd name="T57" fmla="*/ 305134 h 171"/>
                <a:gd name="T58" fmla="*/ 18552 w 172"/>
                <a:gd name="T59" fmla="*/ 363695 h 171"/>
                <a:gd name="T60" fmla="*/ 64931 w 172"/>
                <a:gd name="T61" fmla="*/ 366777 h 171"/>
                <a:gd name="T62" fmla="*/ 77298 w 172"/>
                <a:gd name="T63" fmla="*/ 388353 h 171"/>
                <a:gd name="T64" fmla="*/ 58747 w 172"/>
                <a:gd name="T65" fmla="*/ 431503 h 171"/>
                <a:gd name="T66" fmla="*/ 102034 w 172"/>
                <a:gd name="T67" fmla="*/ 474653 h 171"/>
                <a:gd name="T68" fmla="*/ 145321 w 172"/>
                <a:gd name="T69" fmla="*/ 453078 h 171"/>
                <a:gd name="T70" fmla="*/ 166965 w 172"/>
                <a:gd name="T71" fmla="*/ 465407 h 171"/>
                <a:gd name="T72" fmla="*/ 170056 w 172"/>
                <a:gd name="T73" fmla="*/ 511639 h 171"/>
                <a:gd name="T74" fmla="*/ 200976 w 172"/>
                <a:gd name="T75" fmla="*/ 520886 h 171"/>
                <a:gd name="T76" fmla="*/ 228803 w 172"/>
                <a:gd name="T77" fmla="*/ 527050 h 171"/>
                <a:gd name="T78" fmla="*/ 256631 w 172"/>
                <a:gd name="T79" fmla="*/ 486982 h 171"/>
                <a:gd name="T80" fmla="*/ 281366 w 172"/>
                <a:gd name="T81" fmla="*/ 486982 h 171"/>
                <a:gd name="T82" fmla="*/ 306102 w 172"/>
                <a:gd name="T83" fmla="*/ 527050 h 171"/>
                <a:gd name="T84" fmla="*/ 367940 w 172"/>
                <a:gd name="T85" fmla="*/ 508557 h 171"/>
                <a:gd name="T86" fmla="*/ 371032 w 172"/>
                <a:gd name="T87" fmla="*/ 462325 h 171"/>
                <a:gd name="T88" fmla="*/ 389584 w 172"/>
                <a:gd name="T89" fmla="*/ 449996 h 171"/>
                <a:gd name="T90" fmla="*/ 432871 w 172"/>
                <a:gd name="T91" fmla="*/ 471571 h 171"/>
                <a:gd name="T92" fmla="*/ 476158 w 172"/>
                <a:gd name="T93" fmla="*/ 425339 h 171"/>
                <a:gd name="T94" fmla="*/ 454515 w 172"/>
                <a:gd name="T95" fmla="*/ 385270 h 171"/>
                <a:gd name="T96" fmla="*/ 466882 w 172"/>
                <a:gd name="T97" fmla="*/ 363695 h 171"/>
                <a:gd name="T98" fmla="*/ 513261 w 172"/>
                <a:gd name="T99" fmla="*/ 360613 h 171"/>
                <a:gd name="T100" fmla="*/ 522537 w 172"/>
                <a:gd name="T101" fmla="*/ 329792 h 171"/>
                <a:gd name="T102" fmla="*/ 531813 w 172"/>
                <a:gd name="T103" fmla="*/ 298970 h 171"/>
                <a:gd name="T104" fmla="*/ 491618 w 172"/>
                <a:gd name="T105" fmla="*/ 274313 h 171"/>
                <a:gd name="T106" fmla="*/ 219527 w 172"/>
                <a:gd name="T107" fmla="*/ 437667 h 171"/>
                <a:gd name="T108" fmla="*/ 89666 w 172"/>
                <a:gd name="T109" fmla="*/ 218834 h 171"/>
                <a:gd name="T110" fmla="*/ 312286 w 172"/>
                <a:gd name="T111" fmla="*/ 89383 h 171"/>
                <a:gd name="T112" fmla="*/ 442147 w 172"/>
                <a:gd name="T113" fmla="*/ 308216 h 171"/>
                <a:gd name="T114" fmla="*/ 219527 w 172"/>
                <a:gd name="T115" fmla="*/ 437667 h 1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2" h="171">
                  <a:moveTo>
                    <a:pt x="159" y="89"/>
                  </a:moveTo>
                  <a:cubicBezTo>
                    <a:pt x="159" y="86"/>
                    <a:pt x="159" y="84"/>
                    <a:pt x="159" y="81"/>
                  </a:cubicBezTo>
                  <a:cubicBezTo>
                    <a:pt x="171" y="72"/>
                    <a:pt x="171" y="72"/>
                    <a:pt x="171" y="72"/>
                  </a:cubicBezTo>
                  <a:cubicBezTo>
                    <a:pt x="166" y="53"/>
                    <a:pt x="166" y="53"/>
                    <a:pt x="166" y="53"/>
                  </a:cubicBezTo>
                  <a:cubicBezTo>
                    <a:pt x="151" y="52"/>
                    <a:pt x="151" y="52"/>
                    <a:pt x="151" y="52"/>
                  </a:cubicBezTo>
                  <a:cubicBezTo>
                    <a:pt x="149" y="50"/>
                    <a:pt x="148" y="47"/>
                    <a:pt x="147" y="45"/>
                  </a:cubicBezTo>
                  <a:cubicBezTo>
                    <a:pt x="153" y="32"/>
                    <a:pt x="153" y="32"/>
                    <a:pt x="153" y="32"/>
                  </a:cubicBezTo>
                  <a:cubicBezTo>
                    <a:pt x="139" y="17"/>
                    <a:pt x="139" y="17"/>
                    <a:pt x="139" y="17"/>
                  </a:cubicBezTo>
                  <a:cubicBezTo>
                    <a:pt x="125" y="24"/>
                    <a:pt x="125" y="24"/>
                    <a:pt x="125" y="24"/>
                  </a:cubicBezTo>
                  <a:cubicBezTo>
                    <a:pt x="123" y="23"/>
                    <a:pt x="121" y="21"/>
                    <a:pt x="118" y="20"/>
                  </a:cubicBezTo>
                  <a:cubicBezTo>
                    <a:pt x="117" y="5"/>
                    <a:pt x="117" y="5"/>
                    <a:pt x="117" y="5"/>
                  </a:cubicBezTo>
                  <a:cubicBezTo>
                    <a:pt x="107" y="3"/>
                    <a:pt x="107" y="3"/>
                    <a:pt x="107" y="3"/>
                  </a:cubicBezTo>
                  <a:cubicBezTo>
                    <a:pt x="98" y="0"/>
                    <a:pt x="98" y="0"/>
                    <a:pt x="98" y="0"/>
                  </a:cubicBezTo>
                  <a:cubicBezTo>
                    <a:pt x="89" y="13"/>
                    <a:pt x="89" y="13"/>
                    <a:pt x="89" y="13"/>
                  </a:cubicBezTo>
                  <a:cubicBezTo>
                    <a:pt x="87" y="13"/>
                    <a:pt x="84" y="13"/>
                    <a:pt x="81" y="13"/>
                  </a:cubicBezTo>
                  <a:cubicBezTo>
                    <a:pt x="73" y="0"/>
                    <a:pt x="73" y="0"/>
                    <a:pt x="73" y="0"/>
                  </a:cubicBezTo>
                  <a:cubicBezTo>
                    <a:pt x="53" y="6"/>
                    <a:pt x="53" y="6"/>
                    <a:pt x="53" y="6"/>
                  </a:cubicBezTo>
                  <a:cubicBezTo>
                    <a:pt x="52" y="21"/>
                    <a:pt x="52" y="21"/>
                    <a:pt x="52" y="21"/>
                  </a:cubicBezTo>
                  <a:cubicBezTo>
                    <a:pt x="50" y="22"/>
                    <a:pt x="48" y="23"/>
                    <a:pt x="46" y="25"/>
                  </a:cubicBezTo>
                  <a:cubicBezTo>
                    <a:pt x="32" y="18"/>
                    <a:pt x="32" y="18"/>
                    <a:pt x="32" y="18"/>
                  </a:cubicBezTo>
                  <a:cubicBezTo>
                    <a:pt x="18" y="33"/>
                    <a:pt x="18" y="33"/>
                    <a:pt x="18" y="33"/>
                  </a:cubicBezTo>
                  <a:cubicBezTo>
                    <a:pt x="25" y="46"/>
                    <a:pt x="25" y="46"/>
                    <a:pt x="25" y="46"/>
                  </a:cubicBezTo>
                  <a:cubicBezTo>
                    <a:pt x="23" y="49"/>
                    <a:pt x="22" y="51"/>
                    <a:pt x="21" y="53"/>
                  </a:cubicBezTo>
                  <a:cubicBezTo>
                    <a:pt x="6" y="54"/>
                    <a:pt x="6" y="54"/>
                    <a:pt x="6" y="54"/>
                  </a:cubicBezTo>
                  <a:cubicBezTo>
                    <a:pt x="3" y="64"/>
                    <a:pt x="3" y="64"/>
                    <a:pt x="3" y="64"/>
                  </a:cubicBezTo>
                  <a:cubicBezTo>
                    <a:pt x="0" y="74"/>
                    <a:pt x="0" y="74"/>
                    <a:pt x="0" y="74"/>
                  </a:cubicBezTo>
                  <a:cubicBezTo>
                    <a:pt x="13" y="82"/>
                    <a:pt x="13" y="82"/>
                    <a:pt x="13" y="82"/>
                  </a:cubicBezTo>
                  <a:cubicBezTo>
                    <a:pt x="13" y="85"/>
                    <a:pt x="13" y="88"/>
                    <a:pt x="13" y="90"/>
                  </a:cubicBezTo>
                  <a:cubicBezTo>
                    <a:pt x="1" y="99"/>
                    <a:pt x="1" y="99"/>
                    <a:pt x="1" y="99"/>
                  </a:cubicBezTo>
                  <a:cubicBezTo>
                    <a:pt x="6" y="118"/>
                    <a:pt x="6" y="118"/>
                    <a:pt x="6" y="118"/>
                  </a:cubicBezTo>
                  <a:cubicBezTo>
                    <a:pt x="21" y="119"/>
                    <a:pt x="21" y="119"/>
                    <a:pt x="21" y="119"/>
                  </a:cubicBezTo>
                  <a:cubicBezTo>
                    <a:pt x="23" y="121"/>
                    <a:pt x="24" y="124"/>
                    <a:pt x="25" y="126"/>
                  </a:cubicBezTo>
                  <a:cubicBezTo>
                    <a:pt x="19" y="140"/>
                    <a:pt x="19" y="140"/>
                    <a:pt x="19" y="140"/>
                  </a:cubicBezTo>
                  <a:cubicBezTo>
                    <a:pt x="33" y="154"/>
                    <a:pt x="33" y="154"/>
                    <a:pt x="33" y="154"/>
                  </a:cubicBezTo>
                  <a:cubicBezTo>
                    <a:pt x="47" y="147"/>
                    <a:pt x="47" y="147"/>
                    <a:pt x="47" y="147"/>
                  </a:cubicBezTo>
                  <a:cubicBezTo>
                    <a:pt x="49" y="148"/>
                    <a:pt x="51" y="150"/>
                    <a:pt x="54" y="151"/>
                  </a:cubicBezTo>
                  <a:cubicBezTo>
                    <a:pt x="55" y="166"/>
                    <a:pt x="55" y="166"/>
                    <a:pt x="55" y="166"/>
                  </a:cubicBezTo>
                  <a:cubicBezTo>
                    <a:pt x="65" y="169"/>
                    <a:pt x="65" y="169"/>
                    <a:pt x="65" y="169"/>
                  </a:cubicBezTo>
                  <a:cubicBezTo>
                    <a:pt x="74" y="171"/>
                    <a:pt x="74" y="171"/>
                    <a:pt x="74" y="171"/>
                  </a:cubicBezTo>
                  <a:cubicBezTo>
                    <a:pt x="83" y="158"/>
                    <a:pt x="83" y="158"/>
                    <a:pt x="83" y="158"/>
                  </a:cubicBezTo>
                  <a:cubicBezTo>
                    <a:pt x="85" y="158"/>
                    <a:pt x="88" y="158"/>
                    <a:pt x="91" y="158"/>
                  </a:cubicBezTo>
                  <a:cubicBezTo>
                    <a:pt x="99" y="171"/>
                    <a:pt x="99" y="171"/>
                    <a:pt x="99" y="171"/>
                  </a:cubicBezTo>
                  <a:cubicBezTo>
                    <a:pt x="119" y="165"/>
                    <a:pt x="119" y="165"/>
                    <a:pt x="119" y="165"/>
                  </a:cubicBezTo>
                  <a:cubicBezTo>
                    <a:pt x="120" y="150"/>
                    <a:pt x="120" y="150"/>
                    <a:pt x="120" y="150"/>
                  </a:cubicBezTo>
                  <a:cubicBezTo>
                    <a:pt x="122" y="149"/>
                    <a:pt x="124" y="148"/>
                    <a:pt x="126" y="146"/>
                  </a:cubicBezTo>
                  <a:cubicBezTo>
                    <a:pt x="140" y="153"/>
                    <a:pt x="140" y="153"/>
                    <a:pt x="140" y="153"/>
                  </a:cubicBezTo>
                  <a:cubicBezTo>
                    <a:pt x="154" y="138"/>
                    <a:pt x="154" y="138"/>
                    <a:pt x="154" y="138"/>
                  </a:cubicBezTo>
                  <a:cubicBezTo>
                    <a:pt x="147" y="125"/>
                    <a:pt x="147" y="125"/>
                    <a:pt x="147" y="125"/>
                  </a:cubicBezTo>
                  <a:cubicBezTo>
                    <a:pt x="149" y="123"/>
                    <a:pt x="150" y="120"/>
                    <a:pt x="151" y="118"/>
                  </a:cubicBezTo>
                  <a:cubicBezTo>
                    <a:pt x="166" y="117"/>
                    <a:pt x="166" y="117"/>
                    <a:pt x="166" y="117"/>
                  </a:cubicBezTo>
                  <a:cubicBezTo>
                    <a:pt x="169" y="107"/>
                    <a:pt x="169" y="107"/>
                    <a:pt x="169" y="107"/>
                  </a:cubicBezTo>
                  <a:cubicBezTo>
                    <a:pt x="172" y="97"/>
                    <a:pt x="172" y="97"/>
                    <a:pt x="172" y="97"/>
                  </a:cubicBezTo>
                  <a:lnTo>
                    <a:pt x="159" y="89"/>
                  </a:lnTo>
                  <a:close/>
                  <a:moveTo>
                    <a:pt x="71" y="142"/>
                  </a:moveTo>
                  <a:cubicBezTo>
                    <a:pt x="40" y="134"/>
                    <a:pt x="21" y="102"/>
                    <a:pt x="29" y="71"/>
                  </a:cubicBezTo>
                  <a:cubicBezTo>
                    <a:pt x="37" y="40"/>
                    <a:pt x="69" y="21"/>
                    <a:pt x="101" y="29"/>
                  </a:cubicBezTo>
                  <a:cubicBezTo>
                    <a:pt x="132" y="37"/>
                    <a:pt x="151" y="69"/>
                    <a:pt x="143" y="100"/>
                  </a:cubicBezTo>
                  <a:cubicBezTo>
                    <a:pt x="135" y="132"/>
                    <a:pt x="103" y="150"/>
                    <a:pt x="71" y="14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5" name="Freeform 12"/>
            <p:cNvSpPr>
              <a:spLocks noEditPoints="1"/>
            </p:cNvSpPr>
            <p:nvPr/>
          </p:nvSpPr>
          <p:spPr bwMode="auto">
            <a:xfrm>
              <a:off x="2807345" y="3328871"/>
              <a:ext cx="306387" cy="304800"/>
            </a:xfrm>
            <a:custGeom>
              <a:avLst/>
              <a:gdLst>
                <a:gd name="T0" fmla="*/ 281628 w 99"/>
                <a:gd name="T1" fmla="*/ 157018 h 99"/>
                <a:gd name="T2" fmla="*/ 281628 w 99"/>
                <a:gd name="T3" fmla="*/ 144703 h 99"/>
                <a:gd name="T4" fmla="*/ 306387 w 99"/>
                <a:gd name="T5" fmla="*/ 129309 h 99"/>
                <a:gd name="T6" fmla="*/ 294008 w 99"/>
                <a:gd name="T7" fmla="*/ 92364 h 99"/>
                <a:gd name="T8" fmla="*/ 269249 w 99"/>
                <a:gd name="T9" fmla="*/ 92364 h 99"/>
                <a:gd name="T10" fmla="*/ 259965 w 99"/>
                <a:gd name="T11" fmla="*/ 80048 h 99"/>
                <a:gd name="T12" fmla="*/ 272344 w 99"/>
                <a:gd name="T13" fmla="*/ 55418 h 99"/>
                <a:gd name="T14" fmla="*/ 247585 w 99"/>
                <a:gd name="T15" fmla="*/ 30788 h 99"/>
                <a:gd name="T16" fmla="*/ 222827 w 99"/>
                <a:gd name="T17" fmla="*/ 43103 h 99"/>
                <a:gd name="T18" fmla="*/ 210448 w 99"/>
                <a:gd name="T19" fmla="*/ 36945 h 99"/>
                <a:gd name="T20" fmla="*/ 207353 w 99"/>
                <a:gd name="T21" fmla="*/ 9236 h 99"/>
                <a:gd name="T22" fmla="*/ 191879 w 99"/>
                <a:gd name="T23" fmla="*/ 3079 h 99"/>
                <a:gd name="T24" fmla="*/ 173310 w 99"/>
                <a:gd name="T25" fmla="*/ 0 h 99"/>
                <a:gd name="T26" fmla="*/ 157836 w 99"/>
                <a:gd name="T27" fmla="*/ 21552 h 99"/>
                <a:gd name="T28" fmla="*/ 145456 w 99"/>
                <a:gd name="T29" fmla="*/ 21552 h 99"/>
                <a:gd name="T30" fmla="*/ 129982 w 99"/>
                <a:gd name="T31" fmla="*/ 0 h 99"/>
                <a:gd name="T32" fmla="*/ 92845 w 99"/>
                <a:gd name="T33" fmla="*/ 9236 h 99"/>
                <a:gd name="T34" fmla="*/ 92845 w 99"/>
                <a:gd name="T35" fmla="*/ 36945 h 99"/>
                <a:gd name="T36" fmla="*/ 80465 w 99"/>
                <a:gd name="T37" fmla="*/ 43103 h 99"/>
                <a:gd name="T38" fmla="*/ 55707 w 99"/>
                <a:gd name="T39" fmla="*/ 30788 h 99"/>
                <a:gd name="T40" fmla="*/ 30948 w 99"/>
                <a:gd name="T41" fmla="*/ 58497 h 99"/>
                <a:gd name="T42" fmla="*/ 43327 w 99"/>
                <a:gd name="T43" fmla="*/ 83127 h 99"/>
                <a:gd name="T44" fmla="*/ 34043 w 99"/>
                <a:gd name="T45" fmla="*/ 95442 h 99"/>
                <a:gd name="T46" fmla="*/ 9284 w 99"/>
                <a:gd name="T47" fmla="*/ 95442 h 99"/>
                <a:gd name="T48" fmla="*/ 3095 w 99"/>
                <a:gd name="T49" fmla="*/ 113915 h 99"/>
                <a:gd name="T50" fmla="*/ 0 w 99"/>
                <a:gd name="T51" fmla="*/ 132388 h 99"/>
                <a:gd name="T52" fmla="*/ 21664 w 99"/>
                <a:gd name="T53" fmla="*/ 147782 h 99"/>
                <a:gd name="T54" fmla="*/ 21664 w 99"/>
                <a:gd name="T55" fmla="*/ 160097 h 99"/>
                <a:gd name="T56" fmla="*/ 0 w 99"/>
                <a:gd name="T57" fmla="*/ 175491 h 99"/>
                <a:gd name="T58" fmla="*/ 9284 w 99"/>
                <a:gd name="T59" fmla="*/ 209358 h 99"/>
                <a:gd name="T60" fmla="*/ 37138 w 99"/>
                <a:gd name="T61" fmla="*/ 212436 h 99"/>
                <a:gd name="T62" fmla="*/ 43327 w 99"/>
                <a:gd name="T63" fmla="*/ 224752 h 99"/>
                <a:gd name="T64" fmla="*/ 30948 w 99"/>
                <a:gd name="T65" fmla="*/ 249382 h 99"/>
                <a:gd name="T66" fmla="*/ 58802 w 99"/>
                <a:gd name="T67" fmla="*/ 274012 h 99"/>
                <a:gd name="T68" fmla="*/ 83560 w 99"/>
                <a:gd name="T69" fmla="*/ 261697 h 99"/>
                <a:gd name="T70" fmla="*/ 95939 w 99"/>
                <a:gd name="T71" fmla="*/ 267855 h 99"/>
                <a:gd name="T72" fmla="*/ 95939 w 99"/>
                <a:gd name="T73" fmla="*/ 295564 h 99"/>
                <a:gd name="T74" fmla="*/ 114508 w 99"/>
                <a:gd name="T75" fmla="*/ 298642 h 99"/>
                <a:gd name="T76" fmla="*/ 133077 w 99"/>
                <a:gd name="T77" fmla="*/ 304800 h 99"/>
                <a:gd name="T78" fmla="*/ 145456 w 99"/>
                <a:gd name="T79" fmla="*/ 283248 h 99"/>
                <a:gd name="T80" fmla="*/ 160931 w 99"/>
                <a:gd name="T81" fmla="*/ 280170 h 99"/>
                <a:gd name="T82" fmla="*/ 176405 w 99"/>
                <a:gd name="T83" fmla="*/ 304800 h 99"/>
                <a:gd name="T84" fmla="*/ 210448 w 99"/>
                <a:gd name="T85" fmla="*/ 295564 h 99"/>
                <a:gd name="T86" fmla="*/ 213542 w 99"/>
                <a:gd name="T87" fmla="*/ 267855 h 99"/>
                <a:gd name="T88" fmla="*/ 225922 w 99"/>
                <a:gd name="T89" fmla="*/ 261697 h 99"/>
                <a:gd name="T90" fmla="*/ 250680 w 99"/>
                <a:gd name="T91" fmla="*/ 270933 h 99"/>
                <a:gd name="T92" fmla="*/ 275439 w 99"/>
                <a:gd name="T93" fmla="*/ 246303 h 99"/>
                <a:gd name="T94" fmla="*/ 263060 w 99"/>
                <a:gd name="T95" fmla="*/ 221673 h 99"/>
                <a:gd name="T96" fmla="*/ 269249 w 99"/>
                <a:gd name="T97" fmla="*/ 209358 h 99"/>
                <a:gd name="T98" fmla="*/ 297103 w 99"/>
                <a:gd name="T99" fmla="*/ 209358 h 99"/>
                <a:gd name="T100" fmla="*/ 300197 w 99"/>
                <a:gd name="T101" fmla="*/ 190885 h 99"/>
                <a:gd name="T102" fmla="*/ 306387 w 99"/>
                <a:gd name="T103" fmla="*/ 172412 h 99"/>
                <a:gd name="T104" fmla="*/ 281628 w 99"/>
                <a:gd name="T105" fmla="*/ 157018 h 99"/>
                <a:gd name="T106" fmla="*/ 126888 w 99"/>
                <a:gd name="T107" fmla="*/ 252461 h 99"/>
                <a:gd name="T108" fmla="*/ 49517 w 99"/>
                <a:gd name="T109" fmla="*/ 126230 h 99"/>
                <a:gd name="T110" fmla="*/ 179499 w 99"/>
                <a:gd name="T111" fmla="*/ 52339 h 99"/>
                <a:gd name="T112" fmla="*/ 253775 w 99"/>
                <a:gd name="T113" fmla="*/ 178570 h 99"/>
                <a:gd name="T114" fmla="*/ 126888 w 99"/>
                <a:gd name="T115" fmla="*/ 252461 h 9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99" h="99">
                  <a:moveTo>
                    <a:pt x="91" y="51"/>
                  </a:moveTo>
                  <a:cubicBezTo>
                    <a:pt x="91" y="50"/>
                    <a:pt x="91" y="48"/>
                    <a:pt x="91" y="47"/>
                  </a:cubicBezTo>
                  <a:cubicBezTo>
                    <a:pt x="99" y="42"/>
                    <a:pt x="99" y="42"/>
                    <a:pt x="99" y="42"/>
                  </a:cubicBezTo>
                  <a:cubicBezTo>
                    <a:pt x="95" y="30"/>
                    <a:pt x="95" y="30"/>
                    <a:pt x="95" y="30"/>
                  </a:cubicBezTo>
                  <a:cubicBezTo>
                    <a:pt x="87" y="30"/>
                    <a:pt x="87" y="30"/>
                    <a:pt x="87" y="30"/>
                  </a:cubicBezTo>
                  <a:cubicBezTo>
                    <a:pt x="86" y="29"/>
                    <a:pt x="85" y="27"/>
                    <a:pt x="84" y="26"/>
                  </a:cubicBezTo>
                  <a:cubicBezTo>
                    <a:pt x="88" y="18"/>
                    <a:pt x="88" y="18"/>
                    <a:pt x="88" y="18"/>
                  </a:cubicBezTo>
                  <a:cubicBezTo>
                    <a:pt x="80" y="10"/>
                    <a:pt x="80" y="10"/>
                    <a:pt x="80" y="10"/>
                  </a:cubicBezTo>
                  <a:cubicBezTo>
                    <a:pt x="72" y="14"/>
                    <a:pt x="72" y="14"/>
                    <a:pt x="72" y="14"/>
                  </a:cubicBezTo>
                  <a:cubicBezTo>
                    <a:pt x="71" y="13"/>
                    <a:pt x="69" y="12"/>
                    <a:pt x="68" y="12"/>
                  </a:cubicBezTo>
                  <a:cubicBezTo>
                    <a:pt x="67" y="3"/>
                    <a:pt x="67" y="3"/>
                    <a:pt x="67" y="3"/>
                  </a:cubicBezTo>
                  <a:cubicBezTo>
                    <a:pt x="62" y="1"/>
                    <a:pt x="62" y="1"/>
                    <a:pt x="62" y="1"/>
                  </a:cubicBezTo>
                  <a:cubicBezTo>
                    <a:pt x="56" y="0"/>
                    <a:pt x="56" y="0"/>
                    <a:pt x="56" y="0"/>
                  </a:cubicBezTo>
                  <a:cubicBezTo>
                    <a:pt x="51" y="7"/>
                    <a:pt x="51" y="7"/>
                    <a:pt x="51" y="7"/>
                  </a:cubicBezTo>
                  <a:cubicBezTo>
                    <a:pt x="50" y="7"/>
                    <a:pt x="48" y="7"/>
                    <a:pt x="47" y="7"/>
                  </a:cubicBezTo>
                  <a:cubicBezTo>
                    <a:pt x="42" y="0"/>
                    <a:pt x="42" y="0"/>
                    <a:pt x="42" y="0"/>
                  </a:cubicBezTo>
                  <a:cubicBezTo>
                    <a:pt x="30" y="3"/>
                    <a:pt x="30" y="3"/>
                    <a:pt x="30" y="3"/>
                  </a:cubicBezTo>
                  <a:cubicBezTo>
                    <a:pt x="30" y="12"/>
                    <a:pt x="30" y="12"/>
                    <a:pt x="30" y="12"/>
                  </a:cubicBezTo>
                  <a:cubicBezTo>
                    <a:pt x="28" y="13"/>
                    <a:pt x="27" y="14"/>
                    <a:pt x="26" y="14"/>
                  </a:cubicBezTo>
                  <a:cubicBezTo>
                    <a:pt x="18" y="10"/>
                    <a:pt x="18" y="10"/>
                    <a:pt x="18" y="10"/>
                  </a:cubicBezTo>
                  <a:cubicBezTo>
                    <a:pt x="10" y="19"/>
                    <a:pt x="10" y="19"/>
                    <a:pt x="10" y="19"/>
                  </a:cubicBezTo>
                  <a:cubicBezTo>
                    <a:pt x="14" y="27"/>
                    <a:pt x="14" y="27"/>
                    <a:pt x="14" y="27"/>
                  </a:cubicBezTo>
                  <a:cubicBezTo>
                    <a:pt x="13" y="28"/>
                    <a:pt x="12" y="29"/>
                    <a:pt x="11" y="31"/>
                  </a:cubicBezTo>
                  <a:cubicBezTo>
                    <a:pt x="3" y="31"/>
                    <a:pt x="3" y="31"/>
                    <a:pt x="3" y="31"/>
                  </a:cubicBezTo>
                  <a:cubicBezTo>
                    <a:pt x="1" y="37"/>
                    <a:pt x="1" y="37"/>
                    <a:pt x="1" y="37"/>
                  </a:cubicBezTo>
                  <a:cubicBezTo>
                    <a:pt x="0" y="43"/>
                    <a:pt x="0" y="43"/>
                    <a:pt x="0" y="43"/>
                  </a:cubicBezTo>
                  <a:cubicBezTo>
                    <a:pt x="7" y="48"/>
                    <a:pt x="7" y="48"/>
                    <a:pt x="7" y="48"/>
                  </a:cubicBezTo>
                  <a:cubicBezTo>
                    <a:pt x="7" y="49"/>
                    <a:pt x="7" y="51"/>
                    <a:pt x="7" y="52"/>
                  </a:cubicBezTo>
                  <a:cubicBezTo>
                    <a:pt x="0" y="57"/>
                    <a:pt x="0" y="57"/>
                    <a:pt x="0" y="57"/>
                  </a:cubicBezTo>
                  <a:cubicBezTo>
                    <a:pt x="3" y="68"/>
                    <a:pt x="3" y="68"/>
                    <a:pt x="3" y="68"/>
                  </a:cubicBezTo>
                  <a:cubicBezTo>
                    <a:pt x="12" y="69"/>
                    <a:pt x="12" y="69"/>
                    <a:pt x="12" y="69"/>
                  </a:cubicBezTo>
                  <a:cubicBezTo>
                    <a:pt x="13" y="70"/>
                    <a:pt x="13" y="71"/>
                    <a:pt x="14" y="73"/>
                  </a:cubicBezTo>
                  <a:cubicBezTo>
                    <a:pt x="10" y="81"/>
                    <a:pt x="10" y="81"/>
                    <a:pt x="10" y="81"/>
                  </a:cubicBezTo>
                  <a:cubicBezTo>
                    <a:pt x="19" y="89"/>
                    <a:pt x="19" y="89"/>
                    <a:pt x="19" y="89"/>
                  </a:cubicBezTo>
                  <a:cubicBezTo>
                    <a:pt x="27" y="85"/>
                    <a:pt x="27" y="85"/>
                    <a:pt x="27" y="85"/>
                  </a:cubicBezTo>
                  <a:cubicBezTo>
                    <a:pt x="28" y="86"/>
                    <a:pt x="29" y="87"/>
                    <a:pt x="31" y="87"/>
                  </a:cubicBezTo>
                  <a:cubicBezTo>
                    <a:pt x="31" y="96"/>
                    <a:pt x="31" y="96"/>
                    <a:pt x="31" y="96"/>
                  </a:cubicBezTo>
                  <a:cubicBezTo>
                    <a:pt x="37" y="97"/>
                    <a:pt x="37" y="97"/>
                    <a:pt x="37" y="97"/>
                  </a:cubicBezTo>
                  <a:cubicBezTo>
                    <a:pt x="43" y="99"/>
                    <a:pt x="43" y="99"/>
                    <a:pt x="43" y="99"/>
                  </a:cubicBezTo>
                  <a:cubicBezTo>
                    <a:pt x="47" y="92"/>
                    <a:pt x="47" y="92"/>
                    <a:pt x="47" y="92"/>
                  </a:cubicBezTo>
                  <a:cubicBezTo>
                    <a:pt x="49" y="92"/>
                    <a:pt x="50" y="92"/>
                    <a:pt x="52" y="91"/>
                  </a:cubicBezTo>
                  <a:cubicBezTo>
                    <a:pt x="57" y="99"/>
                    <a:pt x="57" y="99"/>
                    <a:pt x="57" y="99"/>
                  </a:cubicBezTo>
                  <a:cubicBezTo>
                    <a:pt x="68" y="96"/>
                    <a:pt x="68" y="96"/>
                    <a:pt x="68" y="96"/>
                  </a:cubicBezTo>
                  <a:cubicBezTo>
                    <a:pt x="69" y="87"/>
                    <a:pt x="69" y="87"/>
                    <a:pt x="69" y="87"/>
                  </a:cubicBezTo>
                  <a:cubicBezTo>
                    <a:pt x="70" y="86"/>
                    <a:pt x="71" y="85"/>
                    <a:pt x="73" y="85"/>
                  </a:cubicBezTo>
                  <a:cubicBezTo>
                    <a:pt x="81" y="88"/>
                    <a:pt x="81" y="88"/>
                    <a:pt x="81" y="88"/>
                  </a:cubicBezTo>
                  <a:cubicBezTo>
                    <a:pt x="89" y="80"/>
                    <a:pt x="89" y="80"/>
                    <a:pt x="89" y="80"/>
                  </a:cubicBezTo>
                  <a:cubicBezTo>
                    <a:pt x="85" y="72"/>
                    <a:pt x="85" y="72"/>
                    <a:pt x="85" y="72"/>
                  </a:cubicBezTo>
                  <a:cubicBezTo>
                    <a:pt x="86" y="71"/>
                    <a:pt x="86" y="70"/>
                    <a:pt x="87" y="68"/>
                  </a:cubicBezTo>
                  <a:cubicBezTo>
                    <a:pt x="96" y="68"/>
                    <a:pt x="96" y="68"/>
                    <a:pt x="96" y="68"/>
                  </a:cubicBezTo>
                  <a:cubicBezTo>
                    <a:pt x="97" y="62"/>
                    <a:pt x="97" y="62"/>
                    <a:pt x="97" y="62"/>
                  </a:cubicBezTo>
                  <a:cubicBezTo>
                    <a:pt x="99" y="56"/>
                    <a:pt x="99" y="56"/>
                    <a:pt x="99" y="56"/>
                  </a:cubicBezTo>
                  <a:lnTo>
                    <a:pt x="91" y="51"/>
                  </a:lnTo>
                  <a:close/>
                  <a:moveTo>
                    <a:pt x="41" y="82"/>
                  </a:moveTo>
                  <a:cubicBezTo>
                    <a:pt x="23" y="78"/>
                    <a:pt x="12" y="59"/>
                    <a:pt x="16" y="41"/>
                  </a:cubicBezTo>
                  <a:cubicBezTo>
                    <a:pt x="21" y="23"/>
                    <a:pt x="40" y="12"/>
                    <a:pt x="58" y="17"/>
                  </a:cubicBezTo>
                  <a:cubicBezTo>
                    <a:pt x="76" y="21"/>
                    <a:pt x="87" y="40"/>
                    <a:pt x="82" y="58"/>
                  </a:cubicBezTo>
                  <a:cubicBezTo>
                    <a:pt x="77" y="76"/>
                    <a:pt x="59" y="87"/>
                    <a:pt x="41" y="82"/>
                  </a:cubicBezTo>
                  <a:close/>
                </a:path>
              </a:pathLst>
            </a:custGeom>
            <a:solidFill>
              <a:srgbClr val="000000">
                <a:alpha val="20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6" name="Freeform 13"/>
            <p:cNvSpPr>
              <a:spLocks noEditPoints="1"/>
            </p:cNvSpPr>
            <p:nvPr/>
          </p:nvSpPr>
          <p:spPr bwMode="auto">
            <a:xfrm>
              <a:off x="2427932" y="5405321"/>
              <a:ext cx="842963" cy="842963"/>
            </a:xfrm>
            <a:custGeom>
              <a:avLst/>
              <a:gdLst>
                <a:gd name="T0" fmla="*/ 765769 w 273"/>
                <a:gd name="T1" fmla="*/ 518746 h 273"/>
                <a:gd name="T2" fmla="*/ 771944 w 273"/>
                <a:gd name="T3" fmla="*/ 481693 h 273"/>
                <a:gd name="T4" fmla="*/ 842963 w 273"/>
                <a:gd name="T5" fmla="*/ 453903 h 273"/>
                <a:gd name="T6" fmla="*/ 839875 w 273"/>
                <a:gd name="T7" fmla="*/ 355094 h 273"/>
                <a:gd name="T8" fmla="*/ 765769 w 273"/>
                <a:gd name="T9" fmla="*/ 333480 h 273"/>
                <a:gd name="T10" fmla="*/ 756505 w 273"/>
                <a:gd name="T11" fmla="*/ 296427 h 273"/>
                <a:gd name="T12" fmla="*/ 802822 w 273"/>
                <a:gd name="T13" fmla="*/ 240847 h 273"/>
                <a:gd name="T14" fmla="*/ 750330 w 273"/>
                <a:gd name="T15" fmla="*/ 154389 h 273"/>
                <a:gd name="T16" fmla="*/ 676223 w 273"/>
                <a:gd name="T17" fmla="*/ 172915 h 273"/>
                <a:gd name="T18" fmla="*/ 648433 w 273"/>
                <a:gd name="T19" fmla="*/ 145125 h 273"/>
                <a:gd name="T20" fmla="*/ 660784 w 273"/>
                <a:gd name="T21" fmla="*/ 74107 h 273"/>
                <a:gd name="T22" fmla="*/ 617555 w 273"/>
                <a:gd name="T23" fmla="*/ 49404 h 273"/>
                <a:gd name="T24" fmla="*/ 571239 w 273"/>
                <a:gd name="T25" fmla="*/ 27790 h 273"/>
                <a:gd name="T26" fmla="*/ 518746 w 273"/>
                <a:gd name="T27" fmla="*/ 77194 h 273"/>
                <a:gd name="T28" fmla="*/ 481693 w 273"/>
                <a:gd name="T29" fmla="*/ 71019 h 273"/>
                <a:gd name="T30" fmla="*/ 453903 w 273"/>
                <a:gd name="T31" fmla="*/ 0 h 273"/>
                <a:gd name="T32" fmla="*/ 355094 w 273"/>
                <a:gd name="T33" fmla="*/ 3088 h 273"/>
                <a:gd name="T34" fmla="*/ 333480 w 273"/>
                <a:gd name="T35" fmla="*/ 74107 h 273"/>
                <a:gd name="T36" fmla="*/ 296427 w 273"/>
                <a:gd name="T37" fmla="*/ 86458 h 273"/>
                <a:gd name="T38" fmla="*/ 237759 w 273"/>
                <a:gd name="T39" fmla="*/ 40141 h 273"/>
                <a:gd name="T40" fmla="*/ 154389 w 273"/>
                <a:gd name="T41" fmla="*/ 92633 h 273"/>
                <a:gd name="T42" fmla="*/ 172915 w 273"/>
                <a:gd name="T43" fmla="*/ 166740 h 273"/>
                <a:gd name="T44" fmla="*/ 145125 w 273"/>
                <a:gd name="T45" fmla="*/ 194530 h 273"/>
                <a:gd name="T46" fmla="*/ 71019 w 273"/>
                <a:gd name="T47" fmla="*/ 182179 h 273"/>
                <a:gd name="T48" fmla="*/ 49404 w 273"/>
                <a:gd name="T49" fmla="*/ 225408 h 273"/>
                <a:gd name="T50" fmla="*/ 24702 w 273"/>
                <a:gd name="T51" fmla="*/ 271724 h 273"/>
                <a:gd name="T52" fmla="*/ 77194 w 273"/>
                <a:gd name="T53" fmla="*/ 324217 h 273"/>
                <a:gd name="T54" fmla="*/ 67931 w 273"/>
                <a:gd name="T55" fmla="*/ 361270 h 273"/>
                <a:gd name="T56" fmla="*/ 0 w 273"/>
                <a:gd name="T57" fmla="*/ 389060 h 273"/>
                <a:gd name="T58" fmla="*/ 3088 w 273"/>
                <a:gd name="T59" fmla="*/ 487869 h 273"/>
                <a:gd name="T60" fmla="*/ 74107 w 273"/>
                <a:gd name="T61" fmla="*/ 509483 h 273"/>
                <a:gd name="T62" fmla="*/ 86458 w 273"/>
                <a:gd name="T63" fmla="*/ 546536 h 273"/>
                <a:gd name="T64" fmla="*/ 40141 w 273"/>
                <a:gd name="T65" fmla="*/ 605204 h 273"/>
                <a:gd name="T66" fmla="*/ 92633 w 273"/>
                <a:gd name="T67" fmla="*/ 688574 h 273"/>
                <a:gd name="T68" fmla="*/ 163652 w 273"/>
                <a:gd name="T69" fmla="*/ 670048 h 273"/>
                <a:gd name="T70" fmla="*/ 194530 w 273"/>
                <a:gd name="T71" fmla="*/ 697838 h 273"/>
                <a:gd name="T72" fmla="*/ 182179 w 273"/>
                <a:gd name="T73" fmla="*/ 771944 h 273"/>
                <a:gd name="T74" fmla="*/ 225408 w 273"/>
                <a:gd name="T75" fmla="*/ 793559 h 273"/>
                <a:gd name="T76" fmla="*/ 268637 w 273"/>
                <a:gd name="T77" fmla="*/ 818261 h 273"/>
                <a:gd name="T78" fmla="*/ 324217 w 273"/>
                <a:gd name="T79" fmla="*/ 765769 h 273"/>
                <a:gd name="T80" fmla="*/ 361270 w 273"/>
                <a:gd name="T81" fmla="*/ 775032 h 273"/>
                <a:gd name="T82" fmla="*/ 385972 w 273"/>
                <a:gd name="T83" fmla="*/ 842963 h 273"/>
                <a:gd name="T84" fmla="*/ 487869 w 273"/>
                <a:gd name="T85" fmla="*/ 839875 h 273"/>
                <a:gd name="T86" fmla="*/ 509483 w 273"/>
                <a:gd name="T87" fmla="*/ 768856 h 273"/>
                <a:gd name="T88" fmla="*/ 546536 w 273"/>
                <a:gd name="T89" fmla="*/ 756505 h 273"/>
                <a:gd name="T90" fmla="*/ 602116 w 273"/>
                <a:gd name="T91" fmla="*/ 802822 h 273"/>
                <a:gd name="T92" fmla="*/ 688574 w 273"/>
                <a:gd name="T93" fmla="*/ 750330 h 273"/>
                <a:gd name="T94" fmla="*/ 670048 w 273"/>
                <a:gd name="T95" fmla="*/ 679311 h 273"/>
                <a:gd name="T96" fmla="*/ 694750 w 273"/>
                <a:gd name="T97" fmla="*/ 648433 h 273"/>
                <a:gd name="T98" fmla="*/ 768856 w 273"/>
                <a:gd name="T99" fmla="*/ 660784 h 273"/>
                <a:gd name="T100" fmla="*/ 793559 w 273"/>
                <a:gd name="T101" fmla="*/ 617555 h 273"/>
                <a:gd name="T102" fmla="*/ 815173 w 273"/>
                <a:gd name="T103" fmla="*/ 574326 h 273"/>
                <a:gd name="T104" fmla="*/ 765769 w 273"/>
                <a:gd name="T105" fmla="*/ 518746 h 273"/>
                <a:gd name="T106" fmla="*/ 287163 w 273"/>
                <a:gd name="T107" fmla="*/ 676223 h 273"/>
                <a:gd name="T108" fmla="*/ 166740 w 273"/>
                <a:gd name="T109" fmla="*/ 287163 h 273"/>
                <a:gd name="T110" fmla="*/ 555800 w 273"/>
                <a:gd name="T111" fmla="*/ 166740 h 273"/>
                <a:gd name="T112" fmla="*/ 676223 w 273"/>
                <a:gd name="T113" fmla="*/ 555800 h 273"/>
                <a:gd name="T114" fmla="*/ 287163 w 273"/>
                <a:gd name="T115" fmla="*/ 676223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273">
                  <a:moveTo>
                    <a:pt x="248" y="168"/>
                  </a:moveTo>
                  <a:cubicBezTo>
                    <a:pt x="249" y="164"/>
                    <a:pt x="250" y="160"/>
                    <a:pt x="250" y="156"/>
                  </a:cubicBezTo>
                  <a:cubicBezTo>
                    <a:pt x="273" y="147"/>
                    <a:pt x="273" y="147"/>
                    <a:pt x="273" y="147"/>
                  </a:cubicBezTo>
                  <a:cubicBezTo>
                    <a:pt x="272" y="115"/>
                    <a:pt x="272" y="115"/>
                    <a:pt x="272" y="115"/>
                  </a:cubicBezTo>
                  <a:cubicBezTo>
                    <a:pt x="248" y="108"/>
                    <a:pt x="248" y="108"/>
                    <a:pt x="248" y="108"/>
                  </a:cubicBezTo>
                  <a:cubicBezTo>
                    <a:pt x="247" y="104"/>
                    <a:pt x="246" y="100"/>
                    <a:pt x="245" y="96"/>
                  </a:cubicBezTo>
                  <a:cubicBezTo>
                    <a:pt x="260" y="78"/>
                    <a:pt x="260" y="78"/>
                    <a:pt x="260" y="78"/>
                  </a:cubicBezTo>
                  <a:cubicBezTo>
                    <a:pt x="243" y="50"/>
                    <a:pt x="243" y="50"/>
                    <a:pt x="243" y="50"/>
                  </a:cubicBezTo>
                  <a:cubicBezTo>
                    <a:pt x="219" y="56"/>
                    <a:pt x="219" y="56"/>
                    <a:pt x="219" y="56"/>
                  </a:cubicBezTo>
                  <a:cubicBezTo>
                    <a:pt x="216" y="53"/>
                    <a:pt x="213" y="50"/>
                    <a:pt x="210" y="47"/>
                  </a:cubicBezTo>
                  <a:cubicBezTo>
                    <a:pt x="214" y="24"/>
                    <a:pt x="214" y="24"/>
                    <a:pt x="214" y="24"/>
                  </a:cubicBezTo>
                  <a:cubicBezTo>
                    <a:pt x="200" y="16"/>
                    <a:pt x="200" y="16"/>
                    <a:pt x="200" y="16"/>
                  </a:cubicBezTo>
                  <a:cubicBezTo>
                    <a:pt x="185" y="9"/>
                    <a:pt x="185" y="9"/>
                    <a:pt x="185" y="9"/>
                  </a:cubicBezTo>
                  <a:cubicBezTo>
                    <a:pt x="168" y="25"/>
                    <a:pt x="168" y="25"/>
                    <a:pt x="168" y="25"/>
                  </a:cubicBezTo>
                  <a:cubicBezTo>
                    <a:pt x="164" y="24"/>
                    <a:pt x="160" y="23"/>
                    <a:pt x="156" y="23"/>
                  </a:cubicBezTo>
                  <a:cubicBezTo>
                    <a:pt x="147" y="0"/>
                    <a:pt x="147" y="0"/>
                    <a:pt x="147" y="0"/>
                  </a:cubicBezTo>
                  <a:cubicBezTo>
                    <a:pt x="115" y="1"/>
                    <a:pt x="115" y="1"/>
                    <a:pt x="115" y="1"/>
                  </a:cubicBezTo>
                  <a:cubicBezTo>
                    <a:pt x="108" y="24"/>
                    <a:pt x="108" y="24"/>
                    <a:pt x="108" y="24"/>
                  </a:cubicBezTo>
                  <a:cubicBezTo>
                    <a:pt x="104" y="25"/>
                    <a:pt x="100" y="27"/>
                    <a:pt x="96" y="28"/>
                  </a:cubicBezTo>
                  <a:cubicBezTo>
                    <a:pt x="77" y="13"/>
                    <a:pt x="77" y="13"/>
                    <a:pt x="77" y="13"/>
                  </a:cubicBezTo>
                  <a:cubicBezTo>
                    <a:pt x="50" y="30"/>
                    <a:pt x="50" y="30"/>
                    <a:pt x="50" y="30"/>
                  </a:cubicBezTo>
                  <a:cubicBezTo>
                    <a:pt x="56" y="54"/>
                    <a:pt x="56" y="54"/>
                    <a:pt x="56" y="54"/>
                  </a:cubicBezTo>
                  <a:cubicBezTo>
                    <a:pt x="53" y="57"/>
                    <a:pt x="50" y="60"/>
                    <a:pt x="47" y="63"/>
                  </a:cubicBezTo>
                  <a:cubicBezTo>
                    <a:pt x="23" y="59"/>
                    <a:pt x="23" y="59"/>
                    <a:pt x="23" y="59"/>
                  </a:cubicBezTo>
                  <a:cubicBezTo>
                    <a:pt x="16" y="73"/>
                    <a:pt x="16" y="73"/>
                    <a:pt x="16" y="73"/>
                  </a:cubicBezTo>
                  <a:cubicBezTo>
                    <a:pt x="8" y="88"/>
                    <a:pt x="8" y="88"/>
                    <a:pt x="8" y="88"/>
                  </a:cubicBezTo>
                  <a:cubicBezTo>
                    <a:pt x="25" y="105"/>
                    <a:pt x="25" y="105"/>
                    <a:pt x="25" y="105"/>
                  </a:cubicBezTo>
                  <a:cubicBezTo>
                    <a:pt x="24" y="109"/>
                    <a:pt x="23" y="113"/>
                    <a:pt x="22" y="117"/>
                  </a:cubicBezTo>
                  <a:cubicBezTo>
                    <a:pt x="0" y="126"/>
                    <a:pt x="0" y="126"/>
                    <a:pt x="0" y="126"/>
                  </a:cubicBezTo>
                  <a:cubicBezTo>
                    <a:pt x="1" y="158"/>
                    <a:pt x="1" y="158"/>
                    <a:pt x="1" y="158"/>
                  </a:cubicBezTo>
                  <a:cubicBezTo>
                    <a:pt x="24" y="165"/>
                    <a:pt x="24" y="165"/>
                    <a:pt x="24" y="165"/>
                  </a:cubicBezTo>
                  <a:cubicBezTo>
                    <a:pt x="25" y="169"/>
                    <a:pt x="26" y="173"/>
                    <a:pt x="28" y="177"/>
                  </a:cubicBezTo>
                  <a:cubicBezTo>
                    <a:pt x="13" y="196"/>
                    <a:pt x="13" y="196"/>
                    <a:pt x="13" y="196"/>
                  </a:cubicBezTo>
                  <a:cubicBezTo>
                    <a:pt x="30" y="223"/>
                    <a:pt x="30" y="223"/>
                    <a:pt x="30" y="223"/>
                  </a:cubicBezTo>
                  <a:cubicBezTo>
                    <a:pt x="53" y="217"/>
                    <a:pt x="53" y="217"/>
                    <a:pt x="53" y="217"/>
                  </a:cubicBezTo>
                  <a:cubicBezTo>
                    <a:pt x="56" y="220"/>
                    <a:pt x="59" y="223"/>
                    <a:pt x="63" y="226"/>
                  </a:cubicBezTo>
                  <a:cubicBezTo>
                    <a:pt x="59" y="250"/>
                    <a:pt x="59" y="250"/>
                    <a:pt x="59" y="250"/>
                  </a:cubicBezTo>
                  <a:cubicBezTo>
                    <a:pt x="73" y="257"/>
                    <a:pt x="73" y="257"/>
                    <a:pt x="73" y="257"/>
                  </a:cubicBezTo>
                  <a:cubicBezTo>
                    <a:pt x="87" y="265"/>
                    <a:pt x="87" y="265"/>
                    <a:pt x="87" y="265"/>
                  </a:cubicBezTo>
                  <a:cubicBezTo>
                    <a:pt x="105" y="248"/>
                    <a:pt x="105" y="248"/>
                    <a:pt x="105" y="248"/>
                  </a:cubicBezTo>
                  <a:cubicBezTo>
                    <a:pt x="109" y="249"/>
                    <a:pt x="113" y="250"/>
                    <a:pt x="117" y="251"/>
                  </a:cubicBezTo>
                  <a:cubicBezTo>
                    <a:pt x="125" y="273"/>
                    <a:pt x="125" y="273"/>
                    <a:pt x="125" y="273"/>
                  </a:cubicBezTo>
                  <a:cubicBezTo>
                    <a:pt x="158" y="272"/>
                    <a:pt x="158" y="272"/>
                    <a:pt x="158" y="272"/>
                  </a:cubicBezTo>
                  <a:cubicBezTo>
                    <a:pt x="165" y="249"/>
                    <a:pt x="165" y="249"/>
                    <a:pt x="165" y="249"/>
                  </a:cubicBezTo>
                  <a:cubicBezTo>
                    <a:pt x="169" y="248"/>
                    <a:pt x="173" y="246"/>
                    <a:pt x="177" y="245"/>
                  </a:cubicBezTo>
                  <a:cubicBezTo>
                    <a:pt x="195" y="260"/>
                    <a:pt x="195" y="260"/>
                    <a:pt x="195" y="260"/>
                  </a:cubicBezTo>
                  <a:cubicBezTo>
                    <a:pt x="223" y="243"/>
                    <a:pt x="223" y="243"/>
                    <a:pt x="223" y="243"/>
                  </a:cubicBezTo>
                  <a:cubicBezTo>
                    <a:pt x="217" y="220"/>
                    <a:pt x="217" y="220"/>
                    <a:pt x="217" y="220"/>
                  </a:cubicBezTo>
                  <a:cubicBezTo>
                    <a:pt x="220" y="217"/>
                    <a:pt x="223" y="214"/>
                    <a:pt x="225" y="210"/>
                  </a:cubicBezTo>
                  <a:cubicBezTo>
                    <a:pt x="249" y="214"/>
                    <a:pt x="249" y="214"/>
                    <a:pt x="249" y="214"/>
                  </a:cubicBezTo>
                  <a:cubicBezTo>
                    <a:pt x="257" y="200"/>
                    <a:pt x="257" y="200"/>
                    <a:pt x="257" y="200"/>
                  </a:cubicBezTo>
                  <a:cubicBezTo>
                    <a:pt x="264" y="186"/>
                    <a:pt x="264" y="186"/>
                    <a:pt x="264" y="186"/>
                  </a:cubicBezTo>
                  <a:lnTo>
                    <a:pt x="248" y="168"/>
                  </a:lnTo>
                  <a:close/>
                  <a:moveTo>
                    <a:pt x="93" y="219"/>
                  </a:moveTo>
                  <a:cubicBezTo>
                    <a:pt x="47" y="195"/>
                    <a:pt x="30" y="139"/>
                    <a:pt x="54" y="93"/>
                  </a:cubicBezTo>
                  <a:cubicBezTo>
                    <a:pt x="78" y="48"/>
                    <a:pt x="134" y="30"/>
                    <a:pt x="180" y="54"/>
                  </a:cubicBezTo>
                  <a:cubicBezTo>
                    <a:pt x="225" y="78"/>
                    <a:pt x="243" y="134"/>
                    <a:pt x="219" y="180"/>
                  </a:cubicBezTo>
                  <a:cubicBezTo>
                    <a:pt x="195" y="225"/>
                    <a:pt x="138" y="243"/>
                    <a:pt x="93" y="219"/>
                  </a:cubicBezTo>
                  <a:close/>
                </a:path>
              </a:pathLst>
            </a:custGeom>
            <a:solidFill>
              <a:srgbClr val="FF0000"/>
            </a:solidFill>
            <a:ln>
              <a:noFill/>
            </a:ln>
            <a:extLst/>
          </p:spPr>
          <p:txBody>
            <a:bodyPr/>
            <a:lstStyle/>
            <a:p>
              <a:endParaRPr lang="zh-CN" altLang="en-US">
                <a:solidFill>
                  <a:schemeClr val="bg1">
                    <a:lumMod val="50000"/>
                  </a:schemeClr>
                </a:solidFill>
                <a:latin typeface="微软雅黑"/>
                <a:ea typeface="微软雅黑"/>
                <a:cs typeface="+mn-ea"/>
                <a:sym typeface="微软雅黑"/>
              </a:endParaRPr>
            </a:p>
          </p:txBody>
        </p:sp>
        <p:sp>
          <p:nvSpPr>
            <p:cNvPr id="17" name="Rectangle 14"/>
            <p:cNvSpPr>
              <a:spLocks noChangeArrowheads="1"/>
            </p:cNvSpPr>
            <p:nvPr/>
          </p:nvSpPr>
          <p:spPr bwMode="auto">
            <a:xfrm>
              <a:off x="2223145" y="4143259"/>
              <a:ext cx="663575" cy="33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dirty="0">
                  <a:solidFill>
                    <a:schemeClr val="bg1">
                      <a:lumMod val="50000"/>
                    </a:schemeClr>
                  </a:solidFill>
                  <a:latin typeface="微软雅黑"/>
                  <a:ea typeface="微软雅黑"/>
                  <a:cs typeface="+mn-ea"/>
                  <a:sym typeface="微软雅黑"/>
                </a:rPr>
                <a:t>63%</a:t>
              </a:r>
            </a:p>
          </p:txBody>
        </p:sp>
        <p:sp>
          <p:nvSpPr>
            <p:cNvPr id="18" name="Rectangle 15"/>
            <p:cNvSpPr>
              <a:spLocks noChangeArrowheads="1"/>
            </p:cNvSpPr>
            <p:nvPr/>
          </p:nvSpPr>
          <p:spPr bwMode="auto">
            <a:xfrm>
              <a:off x="3601095" y="4949709"/>
              <a:ext cx="663575" cy="33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2400">
                  <a:solidFill>
                    <a:schemeClr val="bg1">
                      <a:lumMod val="50000"/>
                    </a:schemeClr>
                  </a:solidFill>
                  <a:latin typeface="微软雅黑"/>
                  <a:ea typeface="微软雅黑"/>
                  <a:cs typeface="+mn-ea"/>
                  <a:sym typeface="微软雅黑"/>
                </a:rPr>
                <a:t>85%</a:t>
              </a:r>
            </a:p>
          </p:txBody>
        </p:sp>
        <p:sp>
          <p:nvSpPr>
            <p:cNvPr id="19" name="Rectangle 16"/>
            <p:cNvSpPr>
              <a:spLocks noChangeArrowheads="1"/>
            </p:cNvSpPr>
            <p:nvPr/>
          </p:nvSpPr>
          <p:spPr bwMode="auto">
            <a:xfrm>
              <a:off x="3372495" y="3482859"/>
              <a:ext cx="663575" cy="251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a:solidFill>
                    <a:schemeClr val="bg1">
                      <a:lumMod val="50000"/>
                    </a:schemeClr>
                  </a:solidFill>
                  <a:latin typeface="微软雅黑"/>
                  <a:ea typeface="微软雅黑"/>
                  <a:cs typeface="+mn-ea"/>
                  <a:sym typeface="微软雅黑"/>
                </a:rPr>
                <a:t>42%</a:t>
              </a:r>
            </a:p>
          </p:txBody>
        </p:sp>
        <p:sp>
          <p:nvSpPr>
            <p:cNvPr id="20" name="Rectangle 17"/>
            <p:cNvSpPr>
              <a:spLocks noChangeArrowheads="1"/>
            </p:cNvSpPr>
            <p:nvPr/>
          </p:nvSpPr>
          <p:spPr bwMode="auto">
            <a:xfrm>
              <a:off x="2527945" y="5689484"/>
              <a:ext cx="663575" cy="19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pPr>
              <a:r>
                <a:rPr lang="zh-CN" altLang="zh-CN" sz="1400">
                  <a:solidFill>
                    <a:schemeClr val="bg1">
                      <a:lumMod val="50000"/>
                    </a:schemeClr>
                  </a:solidFill>
                  <a:latin typeface="微软雅黑"/>
                  <a:ea typeface="微软雅黑"/>
                  <a:cs typeface="+mn-ea"/>
                  <a:sym typeface="微软雅黑"/>
                </a:rPr>
                <a:t>21%</a:t>
              </a:r>
            </a:p>
          </p:txBody>
        </p:sp>
      </p:grpSp>
      <p:sp>
        <p:nvSpPr>
          <p:cNvPr id="21" name="矩形 20"/>
          <p:cNvSpPr/>
          <p:nvPr/>
        </p:nvSpPr>
        <p:spPr>
          <a:xfrm>
            <a:off x="5953934" y="1859504"/>
            <a:ext cx="5526867" cy="4337222"/>
          </a:xfrm>
          <a:prstGeom prst="rect">
            <a:avLst/>
          </a:prstGeom>
          <a:blipFill dpi="0" rotWithShape="1">
            <a:blip r:embed="rId5">
              <a:extLst>
                <a:ext uri="{BEBA8EAE-BF5A-486C-A8C5-ECC9F3942E4B}">
                  <a14:imgProps xmlns:a14="http://schemas.microsoft.com/office/drawing/2010/main">
                    <a14:imgLayer r:embed="rId6">
                      <a14:imgEffect>
                        <a14:brightnessContrast bright="12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3411448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750"/>
                                        <p:tgtEl>
                                          <p:spTgt spid="21"/>
                                        </p:tgtEl>
                                      </p:cBhvr>
                                    </p:animEffect>
                                    <p:anim calcmode="lin" valueType="num">
                                      <p:cBhvr>
                                        <p:cTn id="12" dur="750" fill="hold"/>
                                        <p:tgtEl>
                                          <p:spTgt spid="21"/>
                                        </p:tgtEl>
                                        <p:attrNameLst>
                                          <p:attrName>ppt_x</p:attrName>
                                        </p:attrNameLst>
                                      </p:cBhvr>
                                      <p:tavLst>
                                        <p:tav tm="0">
                                          <p:val>
                                            <p:strVal val="#ppt_x"/>
                                          </p:val>
                                        </p:tav>
                                        <p:tav tm="100000">
                                          <p:val>
                                            <p:strVal val="#ppt_x"/>
                                          </p:val>
                                        </p:tav>
                                      </p:tavLst>
                                    </p:anim>
                                    <p:anim calcmode="lin" valueType="num">
                                      <p:cBhvr>
                                        <p:cTn id="13" dur="750" fill="hold"/>
                                        <p:tgtEl>
                                          <p:spTgt spid="2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1342594" y="1732387"/>
            <a:ext cx="9505224" cy="4752612"/>
            <a:chOff x="467544" y="915566"/>
            <a:chExt cx="8064896" cy="4032448"/>
          </a:xfrm>
        </p:grpSpPr>
        <p:sp>
          <p:nvSpPr>
            <p:cNvPr id="10" name="饼形 9"/>
            <p:cNvSpPr/>
            <p:nvPr/>
          </p:nvSpPr>
          <p:spPr>
            <a:xfrm>
              <a:off x="3901801" y="2114999"/>
              <a:ext cx="1872208" cy="1872208"/>
            </a:xfrm>
            <a:prstGeom prst="pie">
              <a:avLst>
                <a:gd name="adj1" fmla="val 0"/>
                <a:gd name="adj2" fmla="val 5433853"/>
              </a:avLst>
            </a:prstGeom>
            <a:solidFill>
              <a:srgbClr val="FF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11" name="饼形 10"/>
            <p:cNvSpPr/>
            <p:nvPr/>
          </p:nvSpPr>
          <p:spPr>
            <a:xfrm flipH="1">
              <a:off x="3201274" y="1533788"/>
              <a:ext cx="3029484" cy="3029484"/>
            </a:xfrm>
            <a:prstGeom prst="pie">
              <a:avLst>
                <a:gd name="adj1" fmla="val 0"/>
                <a:gd name="adj2" fmla="val 5433853"/>
              </a:avLst>
            </a:prstGeom>
            <a:solidFill>
              <a:srgbClr val="FF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2" name="饼形 11"/>
            <p:cNvSpPr/>
            <p:nvPr/>
          </p:nvSpPr>
          <p:spPr>
            <a:xfrm flipV="1">
              <a:off x="3613157" y="1709922"/>
              <a:ext cx="2448882" cy="2448882"/>
            </a:xfrm>
            <a:prstGeom prst="pie">
              <a:avLst>
                <a:gd name="adj1" fmla="val 0"/>
                <a:gd name="adj2" fmla="val 5433853"/>
              </a:avLst>
            </a:prstGeom>
            <a:solidFill>
              <a:srgbClr val="FF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tx1"/>
                </a:solidFill>
              </a:endParaRPr>
            </a:p>
          </p:txBody>
        </p:sp>
        <p:sp>
          <p:nvSpPr>
            <p:cNvPr id="13" name="饼形 12"/>
            <p:cNvSpPr/>
            <p:nvPr/>
          </p:nvSpPr>
          <p:spPr>
            <a:xfrm flipH="1" flipV="1">
              <a:off x="2699792" y="915566"/>
              <a:ext cx="4032448" cy="4032448"/>
            </a:xfrm>
            <a:prstGeom prst="pie">
              <a:avLst>
                <a:gd name="adj1" fmla="val 0"/>
                <a:gd name="adj2" fmla="val 5433853"/>
              </a:avLst>
            </a:prstGeom>
            <a:solidFill>
              <a:srgbClr val="FF000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ndParaRPr>
            </a:p>
          </p:txBody>
        </p:sp>
        <p:sp>
          <p:nvSpPr>
            <p:cNvPr id="14" name="矩形 13"/>
            <p:cNvSpPr/>
            <p:nvPr/>
          </p:nvSpPr>
          <p:spPr>
            <a:xfrm>
              <a:off x="467544" y="915566"/>
              <a:ext cx="19442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5" name="矩形 14"/>
            <p:cNvSpPr/>
            <p:nvPr/>
          </p:nvSpPr>
          <p:spPr>
            <a:xfrm>
              <a:off x="6372200" y="915566"/>
              <a:ext cx="19442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6" name="矩形 15"/>
            <p:cNvSpPr/>
            <p:nvPr/>
          </p:nvSpPr>
          <p:spPr>
            <a:xfrm>
              <a:off x="467544" y="3075806"/>
              <a:ext cx="19442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7" name="矩形 16"/>
            <p:cNvSpPr/>
            <p:nvPr/>
          </p:nvSpPr>
          <p:spPr>
            <a:xfrm>
              <a:off x="6372200" y="3075806"/>
              <a:ext cx="1944216"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8" name="矩形 17"/>
            <p:cNvSpPr/>
            <p:nvPr/>
          </p:nvSpPr>
          <p:spPr>
            <a:xfrm>
              <a:off x="594605" y="967456"/>
              <a:ext cx="1690094" cy="281626"/>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b="1" dirty="0">
                  <a:solidFill>
                    <a:schemeClr val="bg1"/>
                  </a:solidFill>
                  <a:latin typeface="微软雅黑" pitchFamily="34" charset="-122"/>
                  <a:ea typeface="微软雅黑" pitchFamily="34" charset="-122"/>
                </a:rPr>
                <a:t>这里填写小标题</a:t>
              </a:r>
              <a:endParaRPr lang="en-US" altLang="zh-CN" b="1" dirty="0">
                <a:solidFill>
                  <a:schemeClr val="bg1"/>
                </a:solidFill>
                <a:latin typeface="微软雅黑" pitchFamily="34" charset="-122"/>
                <a:ea typeface="微软雅黑" pitchFamily="34" charset="-122"/>
              </a:endParaRPr>
            </a:p>
          </p:txBody>
        </p:sp>
        <p:sp>
          <p:nvSpPr>
            <p:cNvPr id="19" name="矩形 18"/>
            <p:cNvSpPr/>
            <p:nvPr/>
          </p:nvSpPr>
          <p:spPr>
            <a:xfrm>
              <a:off x="566631" y="3127696"/>
              <a:ext cx="1690094" cy="27852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b="1" dirty="0">
                  <a:solidFill>
                    <a:schemeClr val="bg1"/>
                  </a:solidFill>
                  <a:latin typeface="微软雅黑" pitchFamily="34" charset="-122"/>
                  <a:ea typeface="微软雅黑" pitchFamily="34" charset="-122"/>
                </a:rPr>
                <a:t>这里填写小标题</a:t>
              </a:r>
              <a:endParaRPr lang="en-US" altLang="zh-CN" b="1" dirty="0">
                <a:solidFill>
                  <a:schemeClr val="bg1"/>
                </a:solidFill>
                <a:latin typeface="微软雅黑" pitchFamily="34" charset="-122"/>
                <a:ea typeface="微软雅黑" pitchFamily="34" charset="-122"/>
              </a:endParaRPr>
            </a:p>
          </p:txBody>
        </p:sp>
        <p:sp>
          <p:nvSpPr>
            <p:cNvPr id="20" name="矩形 19"/>
            <p:cNvSpPr/>
            <p:nvPr/>
          </p:nvSpPr>
          <p:spPr>
            <a:xfrm>
              <a:off x="6499261" y="972074"/>
              <a:ext cx="1690094" cy="27852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b="1" dirty="0">
                  <a:solidFill>
                    <a:schemeClr val="bg1"/>
                  </a:solidFill>
                  <a:latin typeface="微软雅黑" pitchFamily="34" charset="-122"/>
                  <a:ea typeface="微软雅黑" pitchFamily="34" charset="-122"/>
                </a:rPr>
                <a:t>这里填写小标题</a:t>
              </a:r>
              <a:endParaRPr lang="en-US" altLang="zh-CN" b="1" dirty="0">
                <a:solidFill>
                  <a:schemeClr val="bg1"/>
                </a:solidFill>
                <a:latin typeface="微软雅黑" pitchFamily="34" charset="-122"/>
                <a:ea typeface="微软雅黑" pitchFamily="34" charset="-122"/>
              </a:endParaRPr>
            </a:p>
          </p:txBody>
        </p:sp>
        <p:sp>
          <p:nvSpPr>
            <p:cNvPr id="21" name="矩形 20"/>
            <p:cNvSpPr/>
            <p:nvPr/>
          </p:nvSpPr>
          <p:spPr>
            <a:xfrm>
              <a:off x="6499261" y="3127695"/>
              <a:ext cx="1690094" cy="27852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b="1" dirty="0">
                  <a:solidFill>
                    <a:schemeClr val="bg1"/>
                  </a:solidFill>
                  <a:latin typeface="微软雅黑" pitchFamily="34" charset="-122"/>
                  <a:ea typeface="微软雅黑" pitchFamily="34" charset="-122"/>
                </a:rPr>
                <a:t>这里填写小标题</a:t>
              </a:r>
              <a:endParaRPr lang="en-US" altLang="zh-CN" b="1" dirty="0">
                <a:solidFill>
                  <a:schemeClr val="bg1"/>
                </a:solidFill>
                <a:latin typeface="微软雅黑" pitchFamily="34" charset="-122"/>
                <a:ea typeface="微软雅黑" pitchFamily="34" charset="-122"/>
              </a:endParaRPr>
            </a:p>
          </p:txBody>
        </p:sp>
        <p:sp>
          <p:nvSpPr>
            <p:cNvPr id="22" name="矩形 21"/>
            <p:cNvSpPr/>
            <p:nvPr/>
          </p:nvSpPr>
          <p:spPr>
            <a:xfrm flipH="1">
              <a:off x="467544" y="1486482"/>
              <a:ext cx="2160240" cy="1166941"/>
            </a:xfrm>
            <a:prstGeom prst="rect">
              <a:avLst/>
            </a:prstGeom>
            <a:effectLst/>
          </p:spPr>
          <p:txBody>
            <a:bodyPr wrap="square" lIns="121893" tIns="60946" rIns="121893" bIns="60946">
              <a:spAutoFit/>
            </a:bodyPr>
            <a:lstStyle/>
            <a:p>
              <a:pPr>
                <a:lnSpc>
                  <a:spcPct val="150000"/>
                </a:lnSpc>
              </a:pPr>
              <a:r>
                <a:rPr lang="zh-CN" altLang="en-US" sz="1400" dirty="0">
                  <a:solidFill>
                    <a:schemeClr val="bg1">
                      <a:lumMod val="50000"/>
                    </a:schemeClr>
                  </a:solidFill>
                </a:rPr>
                <a:t>这里输入简单的文字概述这里输入简单文字概述简单的文字概述</a:t>
              </a:r>
              <a:r>
                <a:rPr lang="zh-CN" altLang="en-US"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rPr>
                <a:t>这里输入简单的文字概述这里输入</a:t>
              </a:r>
              <a:endParaRPr lang="en-US" altLang="zh-CN" sz="1400" dirty="0">
                <a:solidFill>
                  <a:schemeClr val="bg1">
                    <a:lumMod val="50000"/>
                  </a:schemeClr>
                </a:solidFill>
                <a:latin typeface="微软雅黑" pitchFamily="34" charset="-122"/>
                <a:ea typeface="微软雅黑" pitchFamily="34" charset="-122"/>
              </a:endParaRPr>
            </a:p>
          </p:txBody>
        </p:sp>
        <p:sp>
          <p:nvSpPr>
            <p:cNvPr id="23" name="矩形 22"/>
            <p:cNvSpPr/>
            <p:nvPr/>
          </p:nvSpPr>
          <p:spPr>
            <a:xfrm flipH="1">
              <a:off x="467544" y="3716936"/>
              <a:ext cx="2160240" cy="1166941"/>
            </a:xfrm>
            <a:prstGeom prst="rect">
              <a:avLst/>
            </a:prstGeom>
            <a:effectLst/>
          </p:spPr>
          <p:txBody>
            <a:bodyPr wrap="square" lIns="121893" tIns="60946" rIns="121893" bIns="60946">
              <a:spAutoFit/>
            </a:bodyPr>
            <a:lstStyle/>
            <a:p>
              <a:pPr>
                <a:lnSpc>
                  <a:spcPct val="150000"/>
                </a:lnSpc>
              </a:pPr>
              <a:r>
                <a:rPr lang="zh-CN" altLang="en-US" sz="1400" dirty="0">
                  <a:solidFill>
                    <a:schemeClr val="bg1">
                      <a:lumMod val="50000"/>
                    </a:schemeClr>
                  </a:solidFill>
                </a:rPr>
                <a:t>这里输入简单的文字概述这里输入简单文字概述简单的文字概述</a:t>
              </a:r>
              <a:r>
                <a:rPr lang="zh-CN" altLang="en-US"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rPr>
                <a:t>这里输入简单的文字概述这里输入</a:t>
              </a:r>
              <a:endParaRPr lang="en-US" altLang="zh-CN" sz="1400" dirty="0">
                <a:solidFill>
                  <a:schemeClr val="bg1">
                    <a:lumMod val="50000"/>
                  </a:schemeClr>
                </a:solidFill>
                <a:latin typeface="微软雅黑" pitchFamily="34" charset="-122"/>
                <a:ea typeface="微软雅黑" pitchFamily="34" charset="-122"/>
              </a:endParaRPr>
            </a:p>
          </p:txBody>
        </p:sp>
        <p:sp>
          <p:nvSpPr>
            <p:cNvPr id="24" name="矩形 23"/>
            <p:cNvSpPr/>
            <p:nvPr/>
          </p:nvSpPr>
          <p:spPr>
            <a:xfrm flipH="1">
              <a:off x="6372200" y="1486482"/>
              <a:ext cx="2160240" cy="1166941"/>
            </a:xfrm>
            <a:prstGeom prst="rect">
              <a:avLst/>
            </a:prstGeom>
            <a:effectLst/>
          </p:spPr>
          <p:txBody>
            <a:bodyPr wrap="square" lIns="121893" tIns="60946" rIns="121893" bIns="60946">
              <a:spAutoFit/>
            </a:bodyPr>
            <a:lstStyle/>
            <a:p>
              <a:pPr>
                <a:lnSpc>
                  <a:spcPct val="150000"/>
                </a:lnSpc>
              </a:pPr>
              <a:r>
                <a:rPr lang="zh-CN" altLang="en-US" sz="1400" dirty="0">
                  <a:solidFill>
                    <a:schemeClr val="bg1">
                      <a:lumMod val="50000"/>
                    </a:schemeClr>
                  </a:solidFill>
                </a:rPr>
                <a:t>这里输入简单的文字概述这里输入简单文字概述简单的文字概述</a:t>
              </a:r>
              <a:r>
                <a:rPr lang="zh-CN" altLang="en-US"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rPr>
                <a:t>这里输入简单的文字概述这里输入</a:t>
              </a:r>
              <a:endParaRPr lang="en-US" altLang="zh-CN" sz="1400" dirty="0">
                <a:solidFill>
                  <a:schemeClr val="bg1">
                    <a:lumMod val="50000"/>
                  </a:schemeClr>
                </a:solidFill>
                <a:latin typeface="微软雅黑" pitchFamily="34" charset="-122"/>
                <a:ea typeface="微软雅黑" pitchFamily="34" charset="-122"/>
              </a:endParaRPr>
            </a:p>
          </p:txBody>
        </p:sp>
        <p:sp>
          <p:nvSpPr>
            <p:cNvPr id="25" name="矩形 24"/>
            <p:cNvSpPr/>
            <p:nvPr/>
          </p:nvSpPr>
          <p:spPr>
            <a:xfrm flipH="1">
              <a:off x="6372200" y="3707274"/>
              <a:ext cx="2160240" cy="1166941"/>
            </a:xfrm>
            <a:prstGeom prst="rect">
              <a:avLst/>
            </a:prstGeom>
            <a:effectLst/>
          </p:spPr>
          <p:txBody>
            <a:bodyPr wrap="square" lIns="121893" tIns="60946" rIns="121893" bIns="60946">
              <a:spAutoFit/>
            </a:bodyPr>
            <a:lstStyle/>
            <a:p>
              <a:pPr>
                <a:lnSpc>
                  <a:spcPct val="150000"/>
                </a:lnSpc>
              </a:pPr>
              <a:r>
                <a:rPr lang="zh-CN" altLang="en-US" sz="1400" dirty="0">
                  <a:solidFill>
                    <a:schemeClr val="bg1">
                      <a:lumMod val="50000"/>
                    </a:schemeClr>
                  </a:solidFill>
                </a:rPr>
                <a:t>这里输入简单的文字概述这里输入简单文字概述简单的文字概述</a:t>
              </a:r>
              <a:r>
                <a:rPr lang="zh-CN" altLang="en-US" sz="1400" dirty="0">
                  <a:solidFill>
                    <a:schemeClr val="bg1">
                      <a:lumMod val="50000"/>
                    </a:schemeClr>
                  </a:solidFill>
                  <a:latin typeface="微软雅黑" pitchFamily="34" charset="-122"/>
                  <a:ea typeface="微软雅黑" pitchFamily="34" charset="-122"/>
                </a:rPr>
                <a:t>。</a:t>
              </a:r>
              <a:r>
                <a:rPr lang="zh-CN" altLang="en-US" sz="1400" dirty="0">
                  <a:solidFill>
                    <a:schemeClr val="bg1">
                      <a:lumMod val="50000"/>
                    </a:schemeClr>
                  </a:solidFill>
                </a:rPr>
                <a:t>这里输入简单的文字概述这里输入</a:t>
              </a:r>
              <a:endParaRPr lang="en-US" altLang="zh-CN" sz="1400" dirty="0">
                <a:solidFill>
                  <a:schemeClr val="bg1">
                    <a:lumMod val="50000"/>
                  </a:schemeClr>
                </a:solidFill>
                <a:latin typeface="微软雅黑" pitchFamily="34" charset="-122"/>
                <a:ea typeface="微软雅黑" pitchFamily="34" charset="-122"/>
              </a:endParaRPr>
            </a:p>
          </p:txBody>
        </p:sp>
        <p:sp>
          <p:nvSpPr>
            <p:cNvPr id="26" name="TextBox 26"/>
            <p:cNvSpPr txBox="1"/>
            <p:nvPr/>
          </p:nvSpPr>
          <p:spPr>
            <a:xfrm>
              <a:off x="4907339" y="3219901"/>
              <a:ext cx="628638" cy="339481"/>
            </a:xfrm>
            <a:prstGeom prst="rect">
              <a:avLst/>
            </a:prstGeom>
            <a:noFill/>
          </p:spPr>
          <p:txBody>
            <a:bodyPr wrap="non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10%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7" name="TextBox 27"/>
            <p:cNvSpPr txBox="1"/>
            <p:nvPr/>
          </p:nvSpPr>
          <p:spPr>
            <a:xfrm>
              <a:off x="4907339" y="2243066"/>
              <a:ext cx="628638" cy="339481"/>
            </a:xfrm>
            <a:prstGeom prst="rect">
              <a:avLst/>
            </a:prstGeom>
            <a:noFill/>
          </p:spPr>
          <p:txBody>
            <a:bodyPr wrap="non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12%</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8" name="TextBox 28"/>
            <p:cNvSpPr txBox="1"/>
            <p:nvPr/>
          </p:nvSpPr>
          <p:spPr>
            <a:xfrm>
              <a:off x="3459067" y="2074871"/>
              <a:ext cx="1097872" cy="600620"/>
            </a:xfrm>
            <a:prstGeom prst="rect">
              <a:avLst/>
            </a:prstGeom>
            <a:noFill/>
          </p:spPr>
          <p:txBody>
            <a:bodyPr wrap="none" rtlCol="0">
              <a:spAutoFit/>
            </a:bodyPr>
            <a:lstStyle/>
            <a:p>
              <a:r>
                <a:rPr lang="en-US" altLang="zh-CN" sz="4000" b="1" dirty="0">
                  <a:solidFill>
                    <a:schemeClr val="bg1"/>
                  </a:solidFill>
                  <a:latin typeface="微软雅黑" panose="020B0503020204020204" pitchFamily="34" charset="-122"/>
                  <a:ea typeface="微软雅黑" panose="020B0503020204020204" pitchFamily="34" charset="-122"/>
                </a:rPr>
                <a:t>45%</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9" name="TextBox 29"/>
            <p:cNvSpPr txBox="1"/>
            <p:nvPr/>
          </p:nvSpPr>
          <p:spPr>
            <a:xfrm>
              <a:off x="3753486" y="3226639"/>
              <a:ext cx="628638" cy="339481"/>
            </a:xfrm>
            <a:prstGeom prst="rect">
              <a:avLst/>
            </a:prstGeom>
            <a:noFill/>
          </p:spPr>
          <p:txBody>
            <a:bodyPr wrap="none" rtlCol="0">
              <a:spAutoFit/>
            </a:bodyPr>
            <a:lstStyle/>
            <a:p>
              <a:r>
                <a:rPr lang="en-US" altLang="zh-CN" sz="2000" b="1" dirty="0">
                  <a:solidFill>
                    <a:schemeClr val="bg1"/>
                  </a:solidFill>
                  <a:latin typeface="微软雅黑" panose="020B0503020204020204" pitchFamily="34" charset="-122"/>
                  <a:ea typeface="微软雅黑" panose="020B0503020204020204" pitchFamily="34" charset="-122"/>
                </a:rPr>
                <a:t>36%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9812570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直接连接符 90"/>
          <p:cNvSpPr/>
          <p:nvPr/>
        </p:nvSpPr>
        <p:spPr>
          <a:xfrm>
            <a:off x="9104763" y="3399277"/>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0" name="直接连接符 91"/>
          <p:cNvSpPr/>
          <p:nvPr/>
        </p:nvSpPr>
        <p:spPr>
          <a:xfrm>
            <a:off x="9104763" y="4840727"/>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11" name="矩形 92"/>
          <p:cNvSpPr/>
          <p:nvPr/>
        </p:nvSpPr>
        <p:spPr>
          <a:xfrm>
            <a:off x="9009513" y="2005452"/>
            <a:ext cx="1470025" cy="431800"/>
          </a:xfrm>
          <a:prstGeom prst="rect">
            <a:avLst/>
          </a:prstGeom>
          <a:noFill/>
          <a:ln w="9525">
            <a:noFill/>
            <a:miter/>
          </a:ln>
        </p:spPr>
        <p:txBody>
          <a:bodyPr lIns="91431" tIns="45716" rIns="91431" bIns="45716">
            <a:spAutoFit/>
          </a:bodyPr>
          <a:lstStyle/>
          <a:p>
            <a:pPr lvl="0" eaLnBrk="1" hangingPunct="1">
              <a:buNone/>
            </a:pPr>
            <a:r>
              <a:rPr lang="zh-CN" altLang="en-US" sz="2200" b="1" dirty="0">
                <a:solidFill>
                  <a:srgbClr val="FF0000"/>
                </a:solidFill>
                <a:latin typeface="微软雅黑" pitchFamily="34" charset="-122"/>
                <a:ea typeface="微软雅黑" pitchFamily="34" charset="-122"/>
                <a:sym typeface="微软雅黑" pitchFamily="34" charset="-122"/>
              </a:rPr>
              <a:t>添加标题</a:t>
            </a:r>
            <a:endParaRPr lang="en-US" altLang="x-none" sz="2200" b="1" dirty="0">
              <a:solidFill>
                <a:srgbClr val="FF0000"/>
              </a:solidFill>
              <a:latin typeface="微软雅黑" pitchFamily="34" charset="-122"/>
              <a:ea typeface="微软雅黑" pitchFamily="34" charset="-122"/>
              <a:sym typeface="微软雅黑" pitchFamily="34" charset="-122"/>
            </a:endParaRPr>
          </a:p>
        </p:txBody>
      </p:sp>
      <p:sp>
        <p:nvSpPr>
          <p:cNvPr id="12" name="矩形 47"/>
          <p:cNvSpPr/>
          <p:nvPr/>
        </p:nvSpPr>
        <p:spPr>
          <a:xfrm>
            <a:off x="9012688" y="2421377"/>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13" name="矩形 94"/>
          <p:cNvSpPr/>
          <p:nvPr/>
        </p:nvSpPr>
        <p:spPr>
          <a:xfrm>
            <a:off x="9009513" y="3480240"/>
            <a:ext cx="1470025" cy="430212"/>
          </a:xfrm>
          <a:prstGeom prst="rect">
            <a:avLst/>
          </a:prstGeom>
          <a:noFill/>
          <a:ln w="9525">
            <a:noFill/>
            <a:miter/>
          </a:ln>
        </p:spPr>
        <p:txBody>
          <a:bodyPr lIns="91431" tIns="45716" rIns="91431" bIns="45716">
            <a:spAutoFit/>
          </a:bodyPr>
          <a:lstStyle/>
          <a:p>
            <a:pPr lvl="0" eaLnBrk="1" hangingPunct="1">
              <a:buNone/>
            </a:pPr>
            <a:r>
              <a:rPr lang="zh-CN" altLang="en-US" sz="2200" b="1" dirty="0">
                <a:solidFill>
                  <a:srgbClr val="FF0000"/>
                </a:solidFill>
                <a:latin typeface="微软雅黑" pitchFamily="34" charset="-122"/>
                <a:ea typeface="微软雅黑" pitchFamily="34" charset="-122"/>
                <a:sym typeface="微软雅黑" pitchFamily="34" charset="-122"/>
              </a:rPr>
              <a:t>添加标题</a:t>
            </a:r>
            <a:endParaRPr lang="en-US" altLang="x-none" sz="2200" b="1" dirty="0">
              <a:solidFill>
                <a:srgbClr val="FF0000"/>
              </a:solidFill>
              <a:latin typeface="微软雅黑" pitchFamily="34" charset="-122"/>
              <a:ea typeface="微软雅黑" pitchFamily="34" charset="-122"/>
              <a:sym typeface="微软雅黑" pitchFamily="34" charset="-122"/>
            </a:endParaRPr>
          </a:p>
        </p:txBody>
      </p:sp>
      <p:sp>
        <p:nvSpPr>
          <p:cNvPr id="14" name="矩形 47"/>
          <p:cNvSpPr/>
          <p:nvPr/>
        </p:nvSpPr>
        <p:spPr>
          <a:xfrm>
            <a:off x="9012688" y="3894577"/>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15" name="矩形 96"/>
          <p:cNvSpPr/>
          <p:nvPr/>
        </p:nvSpPr>
        <p:spPr>
          <a:xfrm>
            <a:off x="9009513" y="4953440"/>
            <a:ext cx="1470025" cy="430212"/>
          </a:xfrm>
          <a:prstGeom prst="rect">
            <a:avLst/>
          </a:prstGeom>
          <a:noFill/>
          <a:ln w="9525">
            <a:noFill/>
            <a:miter/>
          </a:ln>
        </p:spPr>
        <p:txBody>
          <a:bodyPr lIns="91431" tIns="45716" rIns="91431" bIns="45716">
            <a:spAutoFit/>
          </a:bodyPr>
          <a:lstStyle/>
          <a:p>
            <a:pPr lvl="0" eaLnBrk="1" hangingPunct="1">
              <a:buNone/>
            </a:pPr>
            <a:r>
              <a:rPr lang="zh-CN" altLang="en-US" sz="2200" b="1" dirty="0">
                <a:solidFill>
                  <a:srgbClr val="FF0000"/>
                </a:solidFill>
                <a:latin typeface="微软雅黑" pitchFamily="34" charset="-122"/>
                <a:ea typeface="微软雅黑" pitchFamily="34" charset="-122"/>
                <a:sym typeface="微软雅黑" pitchFamily="34" charset="-122"/>
              </a:rPr>
              <a:t>添加标题</a:t>
            </a:r>
            <a:endParaRPr lang="en-US" altLang="x-none" sz="2200" b="1" dirty="0">
              <a:solidFill>
                <a:srgbClr val="FF0000"/>
              </a:solidFill>
              <a:latin typeface="微软雅黑" pitchFamily="34" charset="-122"/>
              <a:ea typeface="微软雅黑" pitchFamily="34" charset="-122"/>
              <a:sym typeface="微软雅黑" pitchFamily="34" charset="-122"/>
            </a:endParaRPr>
          </a:p>
        </p:txBody>
      </p:sp>
      <p:sp>
        <p:nvSpPr>
          <p:cNvPr id="16" name="矩形 47"/>
          <p:cNvSpPr/>
          <p:nvPr/>
        </p:nvSpPr>
        <p:spPr>
          <a:xfrm>
            <a:off x="9012688" y="5367777"/>
            <a:ext cx="2266950" cy="866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dirty="0">
              <a:solidFill>
                <a:schemeClr val="bg1">
                  <a:lumMod val="50000"/>
                </a:schemeClr>
              </a:solidFill>
              <a:latin typeface="Arial" pitchFamily="34" charset="0"/>
              <a:ea typeface="宋体" pitchFamily="2" charset="-122"/>
            </a:endParaRPr>
          </a:p>
        </p:txBody>
      </p:sp>
      <p:sp>
        <p:nvSpPr>
          <p:cNvPr id="17" name="矩形 16"/>
          <p:cNvSpPr/>
          <p:nvPr/>
        </p:nvSpPr>
        <p:spPr>
          <a:xfrm>
            <a:off x="726588" y="1875180"/>
            <a:ext cx="7667740" cy="4337222"/>
          </a:xfrm>
          <a:prstGeom prst="rect">
            <a:avLst/>
          </a:prstGeom>
          <a:blipFill dpi="0" rotWithShape="1">
            <a:blip r:embed="rId5">
              <a:extLst>
                <a:ext uri="{BEBA8EAE-BF5A-486C-A8C5-ECC9F3942E4B}">
                  <a14:imgProps xmlns:a14="http://schemas.microsoft.com/office/drawing/2010/main">
                    <a14:imgLayer r:embed="rId6">
                      <a14:imgEffect>
                        <a14:brightnessContrast bright="23000"/>
                      </a14:imgEffect>
                    </a14:imgLayer>
                  </a14:imgProps>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37348188"/>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filter="randombar(horizontal)">
                                      <p:cBhvr>
                                        <p:cTn id="11" dur="500"/>
                                        <p:tgtEl>
                                          <p:spTgt spid="9"/>
                                        </p:tgtEl>
                                      </p:cBhvr>
                                    </p:animEffect>
                                  </p:childTnLst>
                                </p:cTn>
                              </p:par>
                              <p:par>
                                <p:cTn id="12" presetID="14" presetClass="entr" presetSubtype="10"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filter="randombar(horizontal)">
                                      <p:cBhvr>
                                        <p:cTn id="14" dur="500"/>
                                        <p:tgtEl>
                                          <p:spTgt spid="10"/>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filter="randombar(horizontal)">
                                      <p:cBhvr>
                                        <p:cTn id="17" dur="500"/>
                                        <p:tgtEl>
                                          <p:spTgt spid="11"/>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filter="randombar(horizontal)">
                                      <p:cBhvr>
                                        <p:cTn id="20" dur="500"/>
                                        <p:tgtEl>
                                          <p:spTgt spid="1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filter="randombar(horizontal)">
                                      <p:cBhvr>
                                        <p:cTn id="26" dur="500"/>
                                        <p:tgtEl>
                                          <p:spTgt spid="14"/>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filter="randombar(horizontal)">
                                      <p:cBhvr>
                                        <p:cTn id="29" dur="500"/>
                                        <p:tgtEl>
                                          <p:spTgt spid="15"/>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filter="randombar(horizontal)">
                                      <p:cBhvr>
                                        <p:cTn id="32" dur="500"/>
                                        <p:tgtEl>
                                          <p:spTgt spid="16"/>
                                        </p:tgtEl>
                                      </p:cBhvr>
                                    </p:animEffect>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750"/>
                                        <p:tgtEl>
                                          <p:spTgt spid="17"/>
                                        </p:tgtEl>
                                      </p:cBhvr>
                                    </p:animEffect>
                                    <p:anim calcmode="lin" valueType="num">
                                      <p:cBhvr>
                                        <p:cTn id="37" dur="750" fill="hold"/>
                                        <p:tgtEl>
                                          <p:spTgt spid="17"/>
                                        </p:tgtEl>
                                        <p:attrNameLst>
                                          <p:attrName>ppt_x</p:attrName>
                                        </p:attrNameLst>
                                      </p:cBhvr>
                                      <p:tavLst>
                                        <p:tav tm="0">
                                          <p:val>
                                            <p:strVal val="#ppt_x"/>
                                          </p:val>
                                        </p:tav>
                                        <p:tav tm="100000">
                                          <p:val>
                                            <p:strVal val="#ppt_x"/>
                                          </p:val>
                                        </p:tav>
                                      </p:tavLst>
                                    </p:anim>
                                    <p:anim calcmode="lin" valueType="num">
                                      <p:cBhvr>
                                        <p:cTn id="38" dur="7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p:bldP spid="12" grpId="0" bldLvl="0"/>
      <p:bldP spid="13" grpId="0" bldLvl="0"/>
      <p:bldP spid="14" grpId="0" bldLvl="0"/>
      <p:bldP spid="15" grpId="0" bldLvl="0"/>
      <p:bldP spid="16" grpId="0" bldLvl="0"/>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9048" y="0"/>
            <a:ext cx="12209461" cy="1362373"/>
            <a:chOff x="-19048" y="0"/>
            <a:chExt cx="12209461" cy="1362373"/>
          </a:xfrm>
        </p:grpSpPr>
        <p:grpSp>
          <p:nvGrpSpPr>
            <p:cNvPr id="4" name="组合 3"/>
            <p:cNvGrpSpPr/>
            <p:nvPr/>
          </p:nvGrpSpPr>
          <p:grpSpPr>
            <a:xfrm>
              <a:off x="-19048" y="369419"/>
              <a:ext cx="12209461" cy="640584"/>
              <a:chOff x="-19048" y="625611"/>
              <a:chExt cx="12209461" cy="640584"/>
            </a:xfrm>
          </p:grpSpPr>
          <p:sp>
            <p:nvSpPr>
              <p:cNvPr id="2" name="矩形 1"/>
              <p:cNvSpPr/>
              <p:nvPr/>
            </p:nvSpPr>
            <p:spPr>
              <a:xfrm flipV="1">
                <a:off x="-19048" y="1187440"/>
                <a:ext cx="12209461" cy="7875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2"/>
              <p:cNvSpPr txBox="1"/>
              <p:nvPr/>
            </p:nvSpPr>
            <p:spPr>
              <a:xfrm>
                <a:off x="1804045" y="625611"/>
                <a:ext cx="3262432" cy="461666"/>
              </a:xfrm>
              <a:prstGeom prst="rect">
                <a:avLst/>
              </a:prstGeom>
              <a:noFill/>
            </p:spPr>
            <p:txBody>
              <a:bodyPr wrap="non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点击输入相关文字标题</a:t>
                </a:r>
              </a:p>
            </p:txBody>
          </p:sp>
        </p:grpSp>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2" y="0"/>
              <a:ext cx="3790951" cy="1362373"/>
            </a:xfrm>
            <a:prstGeom prst="rect">
              <a:avLst/>
            </a:prstGeom>
          </p:spPr>
        </p:pic>
        <p:sp>
          <p:nvSpPr>
            <p:cNvPr id="3" name="等腰三角形 2"/>
            <p:cNvSpPr/>
            <p:nvPr/>
          </p:nvSpPr>
          <p:spPr>
            <a:xfrm rot="5400000">
              <a:off x="1371600" y="425450"/>
              <a:ext cx="381645" cy="32900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六边形 8"/>
          <p:cNvSpPr/>
          <p:nvPr/>
        </p:nvSpPr>
        <p:spPr>
          <a:xfrm rot="16200000">
            <a:off x="2450364" y="2634964"/>
            <a:ext cx="797366" cy="750462"/>
          </a:xfrm>
          <a:prstGeom prst="hexagon">
            <a:avLst/>
          </a:prstGeom>
          <a:solidFill>
            <a:srgbClr val="FF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a:ea typeface="微软雅黑"/>
              <a:cs typeface="+mn-ea"/>
              <a:sym typeface="微软雅黑"/>
            </a:endParaRPr>
          </a:p>
        </p:txBody>
      </p:sp>
      <p:sp>
        <p:nvSpPr>
          <p:cNvPr id="10" name="TextBox 25"/>
          <p:cNvSpPr txBox="1"/>
          <p:nvPr/>
        </p:nvSpPr>
        <p:spPr>
          <a:xfrm>
            <a:off x="2530052" y="2746818"/>
            <a:ext cx="665567" cy="584775"/>
          </a:xfrm>
          <a:prstGeom prst="rect">
            <a:avLst/>
          </a:prstGeom>
          <a:noFill/>
        </p:spPr>
        <p:txBody>
          <a:bodyPr wrap="none" rtlCol="0">
            <a:spAutoFit/>
          </a:bodyPr>
          <a:lstStyle/>
          <a:p>
            <a:r>
              <a:rPr lang="en-US" altLang="zh-CN" sz="3200" dirty="0">
                <a:solidFill>
                  <a:schemeClr val="bg1"/>
                </a:solidFill>
                <a:latin typeface="微软雅黑"/>
                <a:ea typeface="微软雅黑"/>
                <a:cs typeface="+mn-ea"/>
                <a:sym typeface="微软雅黑"/>
              </a:rPr>
              <a:t>01</a:t>
            </a:r>
            <a:endParaRPr lang="zh-CN" altLang="en-US" sz="3200" dirty="0">
              <a:solidFill>
                <a:schemeClr val="bg1"/>
              </a:solidFill>
              <a:latin typeface="微软雅黑"/>
              <a:ea typeface="微软雅黑"/>
              <a:cs typeface="+mn-ea"/>
              <a:sym typeface="微软雅黑"/>
            </a:endParaRPr>
          </a:p>
        </p:txBody>
      </p:sp>
      <p:sp>
        <p:nvSpPr>
          <p:cNvPr id="11" name="TextBox 26"/>
          <p:cNvSpPr txBox="1"/>
          <p:nvPr/>
        </p:nvSpPr>
        <p:spPr bwMode="auto">
          <a:xfrm>
            <a:off x="3337913" y="3120847"/>
            <a:ext cx="2952328" cy="613694"/>
          </a:xfrm>
          <a:prstGeom prst="rect">
            <a:avLst/>
          </a:prstGeom>
          <a:noFill/>
        </p:spPr>
        <p:txBody>
          <a:bodyPr wrap="square">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cs typeface="+mn-ea"/>
                <a:sym typeface="微软雅黑"/>
              </a:rPr>
              <a:t>过去的一年中，财务部认真的完成了总经办交办的各项事宜。</a:t>
            </a:r>
          </a:p>
        </p:txBody>
      </p:sp>
      <p:sp>
        <p:nvSpPr>
          <p:cNvPr id="12" name="矩形 11"/>
          <p:cNvSpPr/>
          <p:nvPr/>
        </p:nvSpPr>
        <p:spPr bwMode="auto">
          <a:xfrm>
            <a:off x="3337912" y="2774189"/>
            <a:ext cx="2020887" cy="369332"/>
          </a:xfrm>
          <a:prstGeom prst="rect">
            <a:avLst/>
          </a:prstGeom>
        </p:spPr>
        <p:txBody>
          <a:bodyPr>
            <a:spAutoFit/>
          </a:bodyPr>
          <a:lstStyle/>
          <a:p>
            <a:pPr>
              <a:defRPr/>
            </a:pPr>
            <a:r>
              <a:rPr lang="zh-CN" altLang="en-US" b="1" dirty="0">
                <a:solidFill>
                  <a:schemeClr val="bg1">
                    <a:lumMod val="50000"/>
                  </a:schemeClr>
                </a:solidFill>
                <a:latin typeface="微软雅黑"/>
                <a:ea typeface="微软雅黑"/>
                <a:cs typeface="+mn-ea"/>
                <a:sym typeface="微软雅黑"/>
              </a:rPr>
              <a:t>输入相关标题</a:t>
            </a:r>
          </a:p>
        </p:txBody>
      </p:sp>
      <p:sp>
        <p:nvSpPr>
          <p:cNvPr id="13" name="六边形 12"/>
          <p:cNvSpPr/>
          <p:nvPr/>
        </p:nvSpPr>
        <p:spPr>
          <a:xfrm rot="16200000">
            <a:off x="2450363" y="4440443"/>
            <a:ext cx="797366" cy="750462"/>
          </a:xfrm>
          <a:prstGeom prst="hexagon">
            <a:avLst/>
          </a:prstGeom>
          <a:solidFill>
            <a:srgbClr val="FF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a:ea typeface="微软雅黑"/>
              <a:cs typeface="+mn-ea"/>
              <a:sym typeface="微软雅黑"/>
            </a:endParaRPr>
          </a:p>
        </p:txBody>
      </p:sp>
      <p:sp>
        <p:nvSpPr>
          <p:cNvPr id="14" name="TextBox 29"/>
          <p:cNvSpPr txBox="1"/>
          <p:nvPr/>
        </p:nvSpPr>
        <p:spPr>
          <a:xfrm>
            <a:off x="2530051" y="4552297"/>
            <a:ext cx="665567" cy="584775"/>
          </a:xfrm>
          <a:prstGeom prst="rect">
            <a:avLst/>
          </a:prstGeom>
          <a:noFill/>
        </p:spPr>
        <p:txBody>
          <a:bodyPr wrap="none" rtlCol="0">
            <a:spAutoFit/>
          </a:bodyPr>
          <a:lstStyle/>
          <a:p>
            <a:r>
              <a:rPr lang="en-US" altLang="zh-CN" sz="3200" dirty="0">
                <a:solidFill>
                  <a:schemeClr val="bg1"/>
                </a:solidFill>
                <a:latin typeface="微软雅黑"/>
                <a:ea typeface="微软雅黑"/>
                <a:cs typeface="+mn-ea"/>
                <a:sym typeface="微软雅黑"/>
              </a:rPr>
              <a:t>03</a:t>
            </a:r>
            <a:endParaRPr lang="zh-CN" altLang="en-US" sz="3200" dirty="0">
              <a:solidFill>
                <a:schemeClr val="bg1"/>
              </a:solidFill>
              <a:latin typeface="微软雅黑"/>
              <a:ea typeface="微软雅黑"/>
              <a:cs typeface="+mn-ea"/>
              <a:sym typeface="微软雅黑"/>
            </a:endParaRPr>
          </a:p>
        </p:txBody>
      </p:sp>
      <p:sp>
        <p:nvSpPr>
          <p:cNvPr id="15" name="TextBox 30"/>
          <p:cNvSpPr txBox="1"/>
          <p:nvPr/>
        </p:nvSpPr>
        <p:spPr bwMode="auto">
          <a:xfrm>
            <a:off x="3337912" y="4926326"/>
            <a:ext cx="2952328" cy="613373"/>
          </a:xfrm>
          <a:prstGeom prst="rect">
            <a:avLst/>
          </a:prstGeom>
          <a:noFill/>
        </p:spPr>
        <p:txBody>
          <a:bodyPr wrap="square">
            <a:spAutoFit/>
          </a:bodyPr>
          <a:lstStyle/>
          <a:p>
            <a:pPr>
              <a:lnSpc>
                <a:spcPct val="150000"/>
              </a:lnSpc>
            </a:pPr>
            <a:r>
              <a:rPr lang="zh-CN" altLang="en-US" sz="1200" dirty="0">
                <a:solidFill>
                  <a:schemeClr val="bg1">
                    <a:lumMod val="50000"/>
                  </a:schemeClr>
                </a:solidFill>
                <a:latin typeface="微软雅黑"/>
                <a:ea typeface="微软雅黑"/>
                <a:cs typeface="+mn-ea"/>
                <a:sym typeface="微软雅黑"/>
              </a:rPr>
              <a:t>过去的一年中，财务部认真的完成了总经办交办的各项事宜。</a:t>
            </a:r>
          </a:p>
        </p:txBody>
      </p:sp>
      <p:sp>
        <p:nvSpPr>
          <p:cNvPr id="16" name="矩形 15"/>
          <p:cNvSpPr/>
          <p:nvPr/>
        </p:nvSpPr>
        <p:spPr bwMode="auto">
          <a:xfrm>
            <a:off x="3337911" y="4579668"/>
            <a:ext cx="2020887" cy="369332"/>
          </a:xfrm>
          <a:prstGeom prst="rect">
            <a:avLst/>
          </a:prstGeom>
        </p:spPr>
        <p:txBody>
          <a:bodyPr>
            <a:spAutoFit/>
          </a:bodyPr>
          <a:lstStyle/>
          <a:p>
            <a:pPr>
              <a:defRPr/>
            </a:pPr>
            <a:r>
              <a:rPr lang="zh-CN" altLang="en-US" b="1" dirty="0">
                <a:solidFill>
                  <a:schemeClr val="bg1">
                    <a:lumMod val="50000"/>
                  </a:schemeClr>
                </a:solidFill>
                <a:latin typeface="微软雅黑"/>
                <a:ea typeface="微软雅黑"/>
                <a:cs typeface="+mn-ea"/>
                <a:sym typeface="微软雅黑"/>
              </a:rPr>
              <a:t>输入相关标题</a:t>
            </a:r>
          </a:p>
        </p:txBody>
      </p:sp>
      <p:sp>
        <p:nvSpPr>
          <p:cNvPr id="17" name="六边形 16"/>
          <p:cNvSpPr/>
          <p:nvPr/>
        </p:nvSpPr>
        <p:spPr>
          <a:xfrm rot="16200000">
            <a:off x="6626829" y="2640244"/>
            <a:ext cx="797366" cy="750462"/>
          </a:xfrm>
          <a:prstGeom prst="hexagon">
            <a:avLst/>
          </a:prstGeom>
          <a:solidFill>
            <a:srgbClr val="FF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a:ea typeface="微软雅黑"/>
              <a:cs typeface="+mn-ea"/>
              <a:sym typeface="微软雅黑"/>
            </a:endParaRPr>
          </a:p>
        </p:txBody>
      </p:sp>
      <p:sp>
        <p:nvSpPr>
          <p:cNvPr id="18" name="TextBox 33"/>
          <p:cNvSpPr txBox="1"/>
          <p:nvPr/>
        </p:nvSpPr>
        <p:spPr>
          <a:xfrm>
            <a:off x="6706517" y="2752098"/>
            <a:ext cx="665567" cy="584775"/>
          </a:xfrm>
          <a:prstGeom prst="rect">
            <a:avLst/>
          </a:prstGeom>
          <a:noFill/>
        </p:spPr>
        <p:txBody>
          <a:bodyPr wrap="none" rtlCol="0">
            <a:spAutoFit/>
          </a:bodyPr>
          <a:lstStyle/>
          <a:p>
            <a:r>
              <a:rPr lang="en-US" altLang="zh-CN" sz="3200" dirty="0">
                <a:solidFill>
                  <a:schemeClr val="bg1"/>
                </a:solidFill>
                <a:latin typeface="微软雅黑"/>
                <a:ea typeface="微软雅黑"/>
                <a:cs typeface="+mn-ea"/>
                <a:sym typeface="微软雅黑"/>
              </a:rPr>
              <a:t>02</a:t>
            </a:r>
            <a:endParaRPr lang="zh-CN" altLang="en-US" sz="3200" dirty="0">
              <a:solidFill>
                <a:schemeClr val="bg1"/>
              </a:solidFill>
              <a:latin typeface="微软雅黑"/>
              <a:ea typeface="微软雅黑"/>
              <a:cs typeface="+mn-ea"/>
              <a:sym typeface="微软雅黑"/>
            </a:endParaRPr>
          </a:p>
        </p:txBody>
      </p:sp>
      <p:sp>
        <p:nvSpPr>
          <p:cNvPr id="19" name="TextBox 34"/>
          <p:cNvSpPr txBox="1"/>
          <p:nvPr/>
        </p:nvSpPr>
        <p:spPr bwMode="auto">
          <a:xfrm>
            <a:off x="7514378" y="3126127"/>
            <a:ext cx="2952328" cy="613373"/>
          </a:xfrm>
          <a:prstGeom prst="rect">
            <a:avLst/>
          </a:prstGeom>
          <a:noFill/>
        </p:spPr>
        <p:txBody>
          <a:bodyPr wrap="square">
            <a:spAutoFit/>
          </a:bodyPr>
          <a:lstStyle/>
          <a:p>
            <a:pPr>
              <a:lnSpc>
                <a:spcPct val="150000"/>
              </a:lnSpc>
            </a:pPr>
            <a:r>
              <a:rPr lang="zh-CN" altLang="en-US" sz="1200" dirty="0">
                <a:solidFill>
                  <a:schemeClr val="bg1">
                    <a:lumMod val="50000"/>
                  </a:schemeClr>
                </a:solidFill>
                <a:latin typeface="微软雅黑"/>
                <a:ea typeface="微软雅黑"/>
                <a:cs typeface="+mn-ea"/>
                <a:sym typeface="微软雅黑"/>
              </a:rPr>
              <a:t>过去的一年中，财务部认真的完成了总经办交办的各项事宜。</a:t>
            </a:r>
          </a:p>
        </p:txBody>
      </p:sp>
      <p:sp>
        <p:nvSpPr>
          <p:cNvPr id="20" name="矩形 19"/>
          <p:cNvSpPr/>
          <p:nvPr/>
        </p:nvSpPr>
        <p:spPr bwMode="auto">
          <a:xfrm>
            <a:off x="7514377" y="2779469"/>
            <a:ext cx="2020887" cy="369332"/>
          </a:xfrm>
          <a:prstGeom prst="rect">
            <a:avLst/>
          </a:prstGeom>
        </p:spPr>
        <p:txBody>
          <a:bodyPr>
            <a:spAutoFit/>
          </a:bodyPr>
          <a:lstStyle/>
          <a:p>
            <a:pPr>
              <a:defRPr/>
            </a:pPr>
            <a:r>
              <a:rPr lang="zh-CN" altLang="en-US" b="1" dirty="0">
                <a:solidFill>
                  <a:schemeClr val="bg1">
                    <a:lumMod val="50000"/>
                  </a:schemeClr>
                </a:solidFill>
                <a:latin typeface="微软雅黑"/>
                <a:ea typeface="微软雅黑"/>
                <a:cs typeface="+mn-ea"/>
                <a:sym typeface="微软雅黑"/>
              </a:rPr>
              <a:t>输入相关标题</a:t>
            </a:r>
          </a:p>
        </p:txBody>
      </p:sp>
      <p:sp>
        <p:nvSpPr>
          <p:cNvPr id="21" name="六边形 20"/>
          <p:cNvSpPr/>
          <p:nvPr/>
        </p:nvSpPr>
        <p:spPr>
          <a:xfrm rot="16200000">
            <a:off x="6626828" y="4445723"/>
            <a:ext cx="797366" cy="750462"/>
          </a:xfrm>
          <a:prstGeom prst="hexagon">
            <a:avLst/>
          </a:prstGeom>
          <a:solidFill>
            <a:srgbClr val="FF000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a:ea typeface="微软雅黑"/>
              <a:cs typeface="+mn-ea"/>
              <a:sym typeface="微软雅黑"/>
            </a:endParaRPr>
          </a:p>
        </p:txBody>
      </p:sp>
      <p:sp>
        <p:nvSpPr>
          <p:cNvPr id="22" name="TextBox 37"/>
          <p:cNvSpPr txBox="1"/>
          <p:nvPr/>
        </p:nvSpPr>
        <p:spPr>
          <a:xfrm>
            <a:off x="6706516" y="4557577"/>
            <a:ext cx="665567" cy="584775"/>
          </a:xfrm>
          <a:prstGeom prst="rect">
            <a:avLst/>
          </a:prstGeom>
          <a:noFill/>
        </p:spPr>
        <p:txBody>
          <a:bodyPr wrap="none" rtlCol="0">
            <a:spAutoFit/>
          </a:bodyPr>
          <a:lstStyle/>
          <a:p>
            <a:r>
              <a:rPr lang="en-US" altLang="zh-CN" sz="3200" dirty="0">
                <a:solidFill>
                  <a:schemeClr val="bg1"/>
                </a:solidFill>
                <a:latin typeface="微软雅黑"/>
                <a:ea typeface="微软雅黑"/>
                <a:cs typeface="+mn-ea"/>
                <a:sym typeface="微软雅黑"/>
              </a:rPr>
              <a:t>04</a:t>
            </a:r>
            <a:endParaRPr lang="zh-CN" altLang="en-US" sz="3200" dirty="0">
              <a:solidFill>
                <a:schemeClr val="bg1"/>
              </a:solidFill>
              <a:latin typeface="微软雅黑"/>
              <a:ea typeface="微软雅黑"/>
              <a:cs typeface="+mn-ea"/>
              <a:sym typeface="微软雅黑"/>
            </a:endParaRPr>
          </a:p>
        </p:txBody>
      </p:sp>
      <p:sp>
        <p:nvSpPr>
          <p:cNvPr id="23" name="TextBox 38"/>
          <p:cNvSpPr txBox="1"/>
          <p:nvPr/>
        </p:nvSpPr>
        <p:spPr bwMode="auto">
          <a:xfrm>
            <a:off x="7514377" y="4931606"/>
            <a:ext cx="2952328" cy="646331"/>
          </a:xfrm>
          <a:prstGeom prst="rect">
            <a:avLst/>
          </a:prstGeom>
          <a:noFill/>
        </p:spPr>
        <p:txBody>
          <a:bodyPr wrap="square">
            <a:spAutoFit/>
          </a:bodyPr>
          <a:lstStyle/>
          <a:p>
            <a:pPr>
              <a:lnSpc>
                <a:spcPct val="150000"/>
              </a:lnSpc>
            </a:pPr>
            <a:r>
              <a:rPr lang="zh-CN" altLang="en-US" sz="1200" dirty="0">
                <a:solidFill>
                  <a:schemeClr val="bg1">
                    <a:lumMod val="50000"/>
                  </a:schemeClr>
                </a:solidFill>
                <a:latin typeface="微软雅黑"/>
                <a:ea typeface="微软雅黑"/>
                <a:cs typeface="+mn-ea"/>
                <a:sym typeface="微软雅黑"/>
              </a:rPr>
              <a:t>过去的一年中，财务部认真的完成了总经办交办的各项事宜。</a:t>
            </a:r>
          </a:p>
        </p:txBody>
      </p:sp>
      <p:sp>
        <p:nvSpPr>
          <p:cNvPr id="24" name="矩形 23"/>
          <p:cNvSpPr/>
          <p:nvPr/>
        </p:nvSpPr>
        <p:spPr bwMode="auto">
          <a:xfrm>
            <a:off x="7514376" y="4584948"/>
            <a:ext cx="2020887" cy="369332"/>
          </a:xfrm>
          <a:prstGeom prst="rect">
            <a:avLst/>
          </a:prstGeom>
        </p:spPr>
        <p:txBody>
          <a:bodyPr>
            <a:spAutoFit/>
          </a:bodyPr>
          <a:lstStyle/>
          <a:p>
            <a:pPr>
              <a:defRPr/>
            </a:pPr>
            <a:r>
              <a:rPr lang="zh-CN" altLang="en-US" b="1" dirty="0">
                <a:solidFill>
                  <a:schemeClr val="bg1">
                    <a:lumMod val="50000"/>
                  </a:schemeClr>
                </a:solidFill>
                <a:latin typeface="微软雅黑"/>
                <a:ea typeface="微软雅黑"/>
                <a:cs typeface="+mn-ea"/>
                <a:sym typeface="微软雅黑"/>
              </a:rPr>
              <a:t>输入相关标题</a:t>
            </a:r>
          </a:p>
        </p:txBody>
      </p:sp>
    </p:spTree>
    <p:extLst>
      <p:ext uri="{BB962C8B-B14F-4D97-AF65-F5344CB8AC3E}">
        <p14:creationId xmlns:p14="http://schemas.microsoft.com/office/powerpoint/2010/main" val="520056769"/>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0-#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1000"/>
                                        <p:tgtEl>
                                          <p:spTgt spid="19"/>
                                        </p:tgtEl>
                                      </p:cBhvr>
                                    </p:animEffect>
                                    <p:anim calcmode="lin" valueType="num">
                                      <p:cBhvr>
                                        <p:cTn id="46" dur="1000" fill="hold"/>
                                        <p:tgtEl>
                                          <p:spTgt spid="19"/>
                                        </p:tgtEl>
                                        <p:attrNameLst>
                                          <p:attrName>ppt_x</p:attrName>
                                        </p:attrNameLst>
                                      </p:cBhvr>
                                      <p:tavLst>
                                        <p:tav tm="0">
                                          <p:val>
                                            <p:strVal val="#ppt_x"/>
                                          </p:val>
                                        </p:tav>
                                        <p:tav tm="100000">
                                          <p:val>
                                            <p:strVal val="#ppt_x"/>
                                          </p:val>
                                        </p:tav>
                                      </p:tavLst>
                                    </p:anim>
                                    <p:anim calcmode="lin" valueType="num">
                                      <p:cBhvr>
                                        <p:cTn id="47" dur="1000" fill="hold"/>
                                        <p:tgtEl>
                                          <p:spTgt spid="19"/>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0-#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childTnLst>
                          </p:cTn>
                        </p:par>
                        <p:par>
                          <p:cTn id="57" fill="hold">
                            <p:stCondLst>
                              <p:cond delay="4000"/>
                            </p:stCondLst>
                            <p:childTnLst>
                              <p:par>
                                <p:cTn id="58" presetID="4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1000"/>
                                        <p:tgtEl>
                                          <p:spTgt spid="15"/>
                                        </p:tgtEl>
                                      </p:cBhvr>
                                    </p:animEffect>
                                    <p:anim calcmode="lin" valueType="num">
                                      <p:cBhvr>
                                        <p:cTn id="66" dur="1000" fill="hold"/>
                                        <p:tgtEl>
                                          <p:spTgt spid="15"/>
                                        </p:tgtEl>
                                        <p:attrNameLst>
                                          <p:attrName>ppt_x</p:attrName>
                                        </p:attrNameLst>
                                      </p:cBhvr>
                                      <p:tavLst>
                                        <p:tav tm="0">
                                          <p:val>
                                            <p:strVal val="#ppt_x"/>
                                          </p:val>
                                        </p:tav>
                                        <p:tav tm="100000">
                                          <p:val>
                                            <p:strVal val="#ppt_x"/>
                                          </p:val>
                                        </p:tav>
                                      </p:tavLst>
                                    </p:anim>
                                    <p:anim calcmode="lin" valueType="num">
                                      <p:cBhvr>
                                        <p:cTn id="67" dur="1000" fill="hold"/>
                                        <p:tgtEl>
                                          <p:spTgt spid="15"/>
                                        </p:tgtEl>
                                        <p:attrNameLst>
                                          <p:attrName>ppt_y</p:attrName>
                                        </p:attrNameLst>
                                      </p:cBhvr>
                                      <p:tavLst>
                                        <p:tav tm="0">
                                          <p:val>
                                            <p:strVal val="#ppt_y+.1"/>
                                          </p:val>
                                        </p:tav>
                                        <p:tav tm="100000">
                                          <p:val>
                                            <p:strVal val="#ppt_y"/>
                                          </p:val>
                                        </p:tav>
                                      </p:tavLst>
                                    </p:anim>
                                  </p:childTnLst>
                                </p:cTn>
                              </p:par>
                            </p:childTnLst>
                          </p:cTn>
                        </p:par>
                        <p:par>
                          <p:cTn id="68" fill="hold">
                            <p:stCondLst>
                              <p:cond delay="5000"/>
                            </p:stCondLst>
                            <p:childTnLst>
                              <p:par>
                                <p:cTn id="69" presetID="2" presetClass="entr" presetSubtype="8"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0-#ppt_w/2"/>
                                          </p:val>
                                        </p:tav>
                                        <p:tav tm="100000">
                                          <p:val>
                                            <p:strVal val="#ppt_x"/>
                                          </p:val>
                                        </p:tav>
                                      </p:tavLst>
                                    </p:anim>
                                    <p:anim calcmode="lin" valueType="num">
                                      <p:cBhvr additive="base">
                                        <p:cTn id="72" dur="500" fill="hold"/>
                                        <p:tgtEl>
                                          <p:spTgt spid="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500" fill="hold"/>
                                        <p:tgtEl>
                                          <p:spTgt spid="21"/>
                                        </p:tgtEl>
                                        <p:attrNameLst>
                                          <p:attrName>ppt_x</p:attrName>
                                        </p:attrNameLst>
                                      </p:cBhvr>
                                      <p:tavLst>
                                        <p:tav tm="0">
                                          <p:val>
                                            <p:strVal val="0-#ppt_w/2"/>
                                          </p:val>
                                        </p:tav>
                                        <p:tav tm="100000">
                                          <p:val>
                                            <p:strVal val="#ppt_x"/>
                                          </p:val>
                                        </p:tav>
                                      </p:tavLst>
                                    </p:anim>
                                    <p:anim calcmode="lin" valueType="num">
                                      <p:cBhvr additive="base">
                                        <p:cTn id="76" dur="500" fill="hold"/>
                                        <p:tgtEl>
                                          <p:spTgt spid="21"/>
                                        </p:tgtEl>
                                        <p:attrNameLst>
                                          <p:attrName>ppt_y</p:attrName>
                                        </p:attrNameLst>
                                      </p:cBhvr>
                                      <p:tavLst>
                                        <p:tav tm="0">
                                          <p:val>
                                            <p:strVal val="#ppt_y"/>
                                          </p:val>
                                        </p:tav>
                                        <p:tav tm="100000">
                                          <p:val>
                                            <p:strVal val="#ppt_y"/>
                                          </p:val>
                                        </p:tav>
                                      </p:tavLst>
                                    </p:anim>
                                  </p:childTnLst>
                                </p:cTn>
                              </p:par>
                            </p:childTnLst>
                          </p:cTn>
                        </p:par>
                        <p:par>
                          <p:cTn id="77" fill="hold">
                            <p:stCondLst>
                              <p:cond delay="5500"/>
                            </p:stCondLst>
                            <p:childTnLst>
                              <p:par>
                                <p:cTn id="78" presetID="42" presetClass="entr" presetSubtype="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1000"/>
                                        <p:tgtEl>
                                          <p:spTgt spid="24"/>
                                        </p:tgtEl>
                                      </p:cBhvr>
                                    </p:animEffect>
                                    <p:anim calcmode="lin" valueType="num">
                                      <p:cBhvr>
                                        <p:cTn id="81" dur="1000" fill="hold"/>
                                        <p:tgtEl>
                                          <p:spTgt spid="24"/>
                                        </p:tgtEl>
                                        <p:attrNameLst>
                                          <p:attrName>ppt_x</p:attrName>
                                        </p:attrNameLst>
                                      </p:cBhvr>
                                      <p:tavLst>
                                        <p:tav tm="0">
                                          <p:val>
                                            <p:strVal val="#ppt_x"/>
                                          </p:val>
                                        </p:tav>
                                        <p:tav tm="100000">
                                          <p:val>
                                            <p:strVal val="#ppt_x"/>
                                          </p:val>
                                        </p:tav>
                                      </p:tavLst>
                                    </p:anim>
                                    <p:anim calcmode="lin" valueType="num">
                                      <p:cBhvr>
                                        <p:cTn id="82" dur="1000" fill="hold"/>
                                        <p:tgtEl>
                                          <p:spTgt spid="2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1000"/>
                                        <p:tgtEl>
                                          <p:spTgt spid="23"/>
                                        </p:tgtEl>
                                      </p:cBhvr>
                                    </p:animEffect>
                                    <p:anim calcmode="lin" valueType="num">
                                      <p:cBhvr>
                                        <p:cTn id="86" dur="1000" fill="hold"/>
                                        <p:tgtEl>
                                          <p:spTgt spid="23"/>
                                        </p:tgtEl>
                                        <p:attrNameLst>
                                          <p:attrName>ppt_x</p:attrName>
                                        </p:attrNameLst>
                                      </p:cBhvr>
                                      <p:tavLst>
                                        <p:tav tm="0">
                                          <p:val>
                                            <p:strVal val="#ppt_x"/>
                                          </p:val>
                                        </p:tav>
                                        <p:tav tm="100000">
                                          <p:val>
                                            <p:strVal val="#ppt_x"/>
                                          </p:val>
                                        </p:tav>
                                      </p:tavLst>
                                    </p:anim>
                                    <p:anim calcmode="lin" valueType="num">
                                      <p:cBhvr>
                                        <p:cTn id="8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animBg="1"/>
      <p:bldP spid="14" grpId="0"/>
      <p:bldP spid="15" grpId="0"/>
      <p:bldP spid="16" grpId="0"/>
      <p:bldP spid="17" grpId="0" animBg="1"/>
      <p:bldP spid="18" grpId="0"/>
      <p:bldP spid="19" grpId="0"/>
      <p:bldP spid="20" grpId="0"/>
      <p:bldP spid="21" grpId="0" animBg="1"/>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BEBA8EAE-BF5A-486C-A8C5-ECC9F3942E4B}">
                <a14:imgProps xmlns:a14="http://schemas.microsoft.com/office/drawing/2010/main">
                  <a14:imgLayer r:embed="rId4">
                    <a14:imgEffect>
                      <a14:brightnessContrast bright="-5000" contrast="50000"/>
                    </a14:imgEffect>
                  </a14:imgLayer>
                </a14:imgProps>
              </a:ext>
              <a:ext uri="{28A0092B-C50C-407E-A947-70E740481C1C}">
                <a14:useLocalDpi xmlns:a14="http://schemas.microsoft.com/office/drawing/2010/main" val="0"/>
              </a:ext>
            </a:extLst>
          </a:blip>
          <a:stretch>
            <a:fillRect/>
          </a:stretch>
        </p:blipFill>
        <p:spPr>
          <a:xfrm rot="222981">
            <a:off x="8135860" y="-114228"/>
            <a:ext cx="3458875" cy="2450568"/>
          </a:xfrm>
          <a:prstGeom prst="rect">
            <a:avLst/>
          </a:prstGeom>
        </p:spPr>
      </p:pic>
      <p:pic>
        <p:nvPicPr>
          <p:cNvPr id="18" name="图片 17"/>
          <p:cNvPicPr>
            <a:picLocks noChangeAspect="1"/>
          </p:cNvPicPr>
          <p:nvPr/>
        </p:nvPicPr>
        <p:blipFill>
          <a:blip r:embed="rId5" cstate="print">
            <a:extLst>
              <a:ext uri="{BEBA8EAE-BF5A-486C-A8C5-ECC9F3942E4B}">
                <a14:imgProps xmlns:a14="http://schemas.microsoft.com/office/drawing/2010/main">
                  <a14:imgLayer r:embed="rId6">
                    <a14:imgEffect>
                      <a14:sharpenSoften amount="35000"/>
                    </a14:imgEffect>
                    <a14:imgEffect>
                      <a14:brightnessContrast bright="10000" contrast="18000"/>
                    </a14:imgEffect>
                  </a14:imgLayer>
                </a14:imgProps>
              </a:ext>
              <a:ext uri="{28A0092B-C50C-407E-A947-70E740481C1C}">
                <a14:useLocalDpi xmlns:a14="http://schemas.microsoft.com/office/drawing/2010/main" val="0"/>
              </a:ext>
            </a:extLst>
          </a:blip>
          <a:stretch>
            <a:fillRect/>
          </a:stretch>
        </p:blipFill>
        <p:spPr>
          <a:xfrm rot="317615">
            <a:off x="-160333" y="2255114"/>
            <a:ext cx="3039293" cy="4288702"/>
          </a:xfrm>
          <a:prstGeom prst="rect">
            <a:avLst/>
          </a:prstGeom>
        </p:spPr>
      </p:pic>
      <p:pic>
        <p:nvPicPr>
          <p:cNvPr id="19" name="图片 18"/>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300000"/>
                    </a14:imgEffect>
                  </a14:imgLayer>
                </a14:imgProps>
              </a:ext>
              <a:ext uri="{28A0092B-C50C-407E-A947-70E740481C1C}">
                <a14:useLocalDpi xmlns:a14="http://schemas.microsoft.com/office/drawing/2010/main" val="0"/>
              </a:ext>
            </a:extLst>
          </a:blip>
          <a:srcRect/>
          <a:stretch/>
        </p:blipFill>
        <p:spPr>
          <a:xfrm flipH="1">
            <a:off x="8806993" y="1339686"/>
            <a:ext cx="3383420" cy="5788847"/>
          </a:xfrm>
          <a:prstGeom prst="rect">
            <a:avLst/>
          </a:prstGeom>
        </p:spPr>
      </p:pic>
      <p:pic>
        <p:nvPicPr>
          <p:cNvPr id="20" name="图片 19"/>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a:off x="-6350" y="12822"/>
            <a:ext cx="12190413" cy="6859587"/>
          </a:xfrm>
          <a:prstGeom prst="rect">
            <a:avLst/>
          </a:prstGeom>
        </p:spPr>
      </p:pic>
      <p:pic>
        <p:nvPicPr>
          <p:cNvPr id="21" name="图片 20"/>
          <p:cNvPicPr>
            <a:picLocks noChangeAspect="1"/>
          </p:cNvPicPr>
          <p:nvPr/>
        </p:nvPicPr>
        <p:blipFill>
          <a:blip r:embed="rId11">
            <a:extLst>
              <a:ext uri="{BEBA8EAE-BF5A-486C-A8C5-ECC9F3942E4B}">
                <a14:imgProps xmlns:a14="http://schemas.microsoft.com/office/drawing/2010/main">
                  <a14:imgLayer r:embed="rId12">
                    <a14:imgEffect>
                      <a14:sharpenSoften amount="2500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flipH="1">
            <a:off x="-1" y="0"/>
            <a:ext cx="5700939" cy="2048775"/>
          </a:xfrm>
          <a:prstGeom prst="rect">
            <a:avLst/>
          </a:prstGeom>
        </p:spPr>
      </p:pic>
      <p:sp>
        <p:nvSpPr>
          <p:cNvPr id="72" name="标题 1"/>
          <p:cNvSpPr txBox="1">
            <a:spLocks/>
          </p:cNvSpPr>
          <p:nvPr/>
        </p:nvSpPr>
        <p:spPr>
          <a:xfrm>
            <a:off x="2603759" y="3126136"/>
            <a:ext cx="7053942" cy="1193800"/>
          </a:xfrm>
          <a:prstGeom prst="rect">
            <a:avLst/>
          </a:prstGeom>
        </p:spPr>
        <p:txBody>
          <a:bodyPr rtlCol="0"/>
          <a:lstStyle>
            <a:lvl1pPr algn="ctr" defTabSz="1219170" rtl="0" eaLnBrk="1" latinLnBrk="0" hangingPunct="1">
              <a:spcBef>
                <a:spcPct val="0"/>
              </a:spcBef>
              <a:buNone/>
              <a:defRPr sz="5900" kern="1200">
                <a:solidFill>
                  <a:schemeClr val="tx1"/>
                </a:solidFill>
                <a:latin typeface="+mj-lt"/>
                <a:ea typeface="+mj-ea"/>
                <a:cs typeface="+mj-cs"/>
              </a:defRPr>
            </a:lvl1pPr>
          </a:lstStyle>
          <a:p>
            <a:pPr>
              <a:defRPr/>
            </a:pPr>
            <a:r>
              <a:rPr lang="zh-CN" altLang="en-US" sz="4800" b="1" spc="300" dirty="0">
                <a:solidFill>
                  <a:srgbClr val="FF0000"/>
                </a:solidFill>
                <a:latin typeface="微软雅黑" pitchFamily="34" charset="-122"/>
                <a:ea typeface="微软雅黑" pitchFamily="34" charset="-122"/>
              </a:rPr>
              <a:t>点击加入你标题</a:t>
            </a:r>
          </a:p>
        </p:txBody>
      </p:sp>
      <p:sp>
        <p:nvSpPr>
          <p:cNvPr id="73" name="副标题 2"/>
          <p:cNvSpPr txBox="1">
            <a:spLocks/>
          </p:cNvSpPr>
          <p:nvPr/>
        </p:nvSpPr>
        <p:spPr>
          <a:xfrm>
            <a:off x="2929816" y="4268052"/>
            <a:ext cx="6350000" cy="519112"/>
          </a:xfrm>
          <a:prstGeom prst="rect">
            <a:avLst/>
          </a:prstGeom>
        </p:spPr>
        <p:txBody>
          <a:bodyPr rtlCol="0"/>
          <a:lst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lgn="ctr">
              <a:defRPr/>
            </a:pPr>
            <a:r>
              <a:rPr lang="zh-CN" altLang="en-US" sz="1600" dirty="0">
                <a:solidFill>
                  <a:schemeClr val="bg1">
                    <a:lumMod val="50000"/>
                  </a:schemeClr>
                </a:solidFill>
                <a:latin typeface="微软雅黑" pitchFamily="34" charset="-122"/>
                <a:ea typeface="微软雅黑" pitchFamily="34" charset="-122"/>
              </a:rPr>
              <a:t>简洁大气</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易编辑</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任意替换内容</a:t>
            </a:r>
          </a:p>
        </p:txBody>
      </p:sp>
      <p:cxnSp>
        <p:nvCxnSpPr>
          <p:cNvPr id="74" name="直接连接符 73"/>
          <p:cNvCxnSpPr>
            <a:cxnSpLocks/>
          </p:cNvCxnSpPr>
          <p:nvPr/>
        </p:nvCxnSpPr>
        <p:spPr>
          <a:xfrm>
            <a:off x="3565330" y="4065054"/>
            <a:ext cx="5157683" cy="0"/>
          </a:xfrm>
          <a:prstGeom prst="line">
            <a:avLst/>
          </a:prstGeom>
          <a:ln w="31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5498845" y="1648143"/>
            <a:ext cx="1255419" cy="1198796"/>
            <a:chOff x="5034786" y="1937792"/>
            <a:chExt cx="1060738" cy="780147"/>
          </a:xfrm>
          <a:solidFill>
            <a:srgbClr val="FF0000"/>
          </a:solidFill>
        </p:grpSpPr>
        <p:sp>
          <p:nvSpPr>
            <p:cNvPr id="76" name="文本框 2"/>
            <p:cNvSpPr txBox="1"/>
            <p:nvPr/>
          </p:nvSpPr>
          <p:spPr>
            <a:xfrm>
              <a:off x="5034786" y="1937792"/>
              <a:ext cx="1060738" cy="780147"/>
            </a:xfrm>
            <a:prstGeom prst="rect">
              <a:avLst/>
            </a:prstGeom>
            <a:grpFill/>
            <a:ln w="19050">
              <a:noFill/>
            </a:ln>
            <a:effectLst/>
          </p:spPr>
          <p:txBody>
            <a:bodyPr wrap="square" rtlCol="0">
              <a:spAutoFit/>
            </a:bodyPr>
            <a:lstStyle/>
            <a:p>
              <a:pPr algn="ctr"/>
              <a:endParaRPr lang="zh-CN" altLang="en-US" sz="5400" dirty="0">
                <a:solidFill>
                  <a:schemeClr val="bg1"/>
                </a:solidFill>
                <a:latin typeface="张海山锐线体简" panose="02000000000000000000" pitchFamily="2" charset="-122"/>
                <a:ea typeface="张海山锐线体简" panose="02000000000000000000" pitchFamily="2" charset="-122"/>
              </a:endParaRPr>
            </a:p>
          </p:txBody>
        </p:sp>
        <p:sp>
          <p:nvSpPr>
            <p:cNvPr id="77" name="_14"/>
            <p:cNvSpPr txBox="1">
              <a:spLocks noChangeArrowheads="1"/>
            </p:cNvSpPr>
            <p:nvPr/>
          </p:nvSpPr>
          <p:spPr bwMode="auto">
            <a:xfrm>
              <a:off x="5066369" y="2051902"/>
              <a:ext cx="1029155" cy="517697"/>
            </a:xfrm>
            <a:prstGeom prst="rect">
              <a:avLst/>
            </a:prstGeom>
            <a:grpFill/>
            <a:ln w="9525">
              <a:noFill/>
              <a:miter lim="800000"/>
              <a:headEnd/>
              <a:tailEnd/>
            </a:ln>
            <a:effectLs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en-US" altLang="zh-CN" sz="4400" b="1" spc="600" dirty="0">
                  <a:solidFill>
                    <a:schemeClr val="bg1"/>
                  </a:solidFill>
                  <a:latin typeface="微软雅黑" panose="020B0503020204020204" pitchFamily="34" charset="-122"/>
                  <a:ea typeface="微软雅黑" panose="020B0503020204020204" pitchFamily="34" charset="-122"/>
                </a:rPr>
                <a:t>02</a:t>
              </a:r>
              <a:endParaRPr lang="zh-CN" altLang="zh-CN" sz="4400" b="1" spc="6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27710044"/>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50"/>
                                        <p:tgtEl>
                                          <p:spTgt spid="20"/>
                                        </p:tgtEl>
                                      </p:cBhvr>
                                    </p:animEffect>
                                    <p:anim calcmode="lin" valueType="num">
                                      <p:cBhvr>
                                        <p:cTn id="8" dur="750" fill="hold"/>
                                        <p:tgtEl>
                                          <p:spTgt spid="20"/>
                                        </p:tgtEl>
                                        <p:attrNameLst>
                                          <p:attrName>ppt_x</p:attrName>
                                        </p:attrNameLst>
                                      </p:cBhvr>
                                      <p:tavLst>
                                        <p:tav tm="0">
                                          <p:val>
                                            <p:strVal val="#ppt_x"/>
                                          </p:val>
                                        </p:tav>
                                        <p:tav tm="100000">
                                          <p:val>
                                            <p:strVal val="#ppt_x"/>
                                          </p:val>
                                        </p:tav>
                                      </p:tavLst>
                                    </p:anim>
                                    <p:anim calcmode="lin" valueType="num">
                                      <p:cBhvr>
                                        <p:cTn id="9" dur="75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4"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42"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600"/>
                                        <p:tgtEl>
                                          <p:spTgt spid="18"/>
                                        </p:tgtEl>
                                      </p:cBhvr>
                                    </p:animEffect>
                                    <p:anim calcmode="lin" valueType="num">
                                      <p:cBhvr>
                                        <p:cTn id="20" dur="600" fill="hold"/>
                                        <p:tgtEl>
                                          <p:spTgt spid="18"/>
                                        </p:tgtEl>
                                        <p:attrNameLst>
                                          <p:attrName>ppt_x</p:attrName>
                                        </p:attrNameLst>
                                      </p:cBhvr>
                                      <p:tavLst>
                                        <p:tav tm="0">
                                          <p:val>
                                            <p:strVal val="#ppt_x"/>
                                          </p:val>
                                        </p:tav>
                                        <p:tav tm="100000">
                                          <p:val>
                                            <p:strVal val="#ppt_x"/>
                                          </p:val>
                                        </p:tav>
                                      </p:tavLst>
                                    </p:anim>
                                    <p:anim calcmode="lin" valueType="num">
                                      <p:cBhvr>
                                        <p:cTn id="21" dur="600" fill="hold"/>
                                        <p:tgtEl>
                                          <p:spTgt spid="1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anim calcmode="lin" valueType="num">
                                      <p:cBhvr>
                                        <p:cTn id="25" dur="500" fill="hold"/>
                                        <p:tgtEl>
                                          <p:spTgt spid="72"/>
                                        </p:tgtEl>
                                        <p:attrNameLst>
                                          <p:attrName>ppt_x</p:attrName>
                                        </p:attrNameLst>
                                      </p:cBhvr>
                                      <p:tavLst>
                                        <p:tav tm="0">
                                          <p:val>
                                            <p:strVal val="#ppt_x"/>
                                          </p:val>
                                        </p:tav>
                                        <p:tav tm="100000">
                                          <p:val>
                                            <p:strVal val="#ppt_x"/>
                                          </p:val>
                                        </p:tav>
                                      </p:tavLst>
                                    </p:anim>
                                    <p:anim calcmode="lin" valueType="num">
                                      <p:cBhvr>
                                        <p:cTn id="26" dur="5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fade">
                                      <p:cBhvr>
                                        <p:cTn id="35" dur="500"/>
                                        <p:tgtEl>
                                          <p:spTgt spid="74"/>
                                        </p:tgtEl>
                                      </p:cBhvr>
                                    </p:animEffect>
                                    <p:anim calcmode="lin" valueType="num">
                                      <p:cBhvr>
                                        <p:cTn id="36" dur="500" fill="hold"/>
                                        <p:tgtEl>
                                          <p:spTgt spid="74"/>
                                        </p:tgtEl>
                                        <p:attrNameLst>
                                          <p:attrName>ppt_x</p:attrName>
                                        </p:attrNameLst>
                                      </p:cBhvr>
                                      <p:tavLst>
                                        <p:tav tm="0">
                                          <p:val>
                                            <p:strVal val="#ppt_x"/>
                                          </p:val>
                                        </p:tav>
                                        <p:tav tm="100000">
                                          <p:val>
                                            <p:strVal val="#ppt_x"/>
                                          </p:val>
                                        </p:tav>
                                      </p:tavLst>
                                    </p:anim>
                                    <p:anim calcmode="lin" valueType="num">
                                      <p:cBhvr>
                                        <p:cTn id="37" dur="500" fill="hold"/>
                                        <p:tgtEl>
                                          <p:spTgt spid="74"/>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500"/>
                                        <p:tgtEl>
                                          <p:spTgt spid="73"/>
                                        </p:tgtEl>
                                      </p:cBhvr>
                                    </p:animEffect>
                                    <p:anim calcmode="lin" valueType="num">
                                      <p:cBhvr>
                                        <p:cTn id="42" dur="500" fill="hold"/>
                                        <p:tgtEl>
                                          <p:spTgt spid="73"/>
                                        </p:tgtEl>
                                        <p:attrNameLst>
                                          <p:attrName>ppt_x</p:attrName>
                                        </p:attrNameLst>
                                      </p:cBhvr>
                                      <p:tavLst>
                                        <p:tav tm="0">
                                          <p:val>
                                            <p:strVal val="#ppt_x"/>
                                          </p:val>
                                        </p:tav>
                                        <p:tav tm="100000">
                                          <p:val>
                                            <p:strVal val="#ppt_x"/>
                                          </p:val>
                                        </p:tav>
                                      </p:tavLst>
                                    </p:anim>
                                    <p:anim calcmode="lin" valueType="num">
                                      <p:cBhvr>
                                        <p:cTn id="43" dur="500" fill="hold"/>
                                        <p:tgtEl>
                                          <p:spTgt spid="73"/>
                                        </p:tgtEl>
                                        <p:attrNameLst>
                                          <p:attrName>ppt_y</p:attrName>
                                        </p:attrNameLst>
                                      </p:cBhvr>
                                      <p:tavLst>
                                        <p:tav tm="0">
                                          <p:val>
                                            <p:strVal val="#ppt_y+.1"/>
                                          </p:val>
                                        </p:tav>
                                        <p:tav tm="100000">
                                          <p:val>
                                            <p:strVal val="#ppt_y"/>
                                          </p:val>
                                        </p:tav>
                                      </p:tavLst>
                                    </p:anim>
                                  </p:childTnLst>
                                </p:cTn>
                              </p:par>
                              <p:par>
                                <p:cTn id="44" presetID="2" presetClass="entr" presetSubtype="12"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0-#ppt_w/2"/>
                                          </p:val>
                                        </p:tav>
                                        <p:tav tm="100000">
                                          <p:val>
                                            <p:strVal val="#ppt_x"/>
                                          </p:val>
                                        </p:tav>
                                      </p:tavLst>
                                    </p:anim>
                                    <p:anim calcmode="lin" valueType="num">
                                      <p:cBhvr additive="base">
                                        <p:cTn id="4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4672</TotalTime>
  <Words>2211</Words>
  <Application>Microsoft Office PowerPoint</Application>
  <PresentationFormat>自定义</PresentationFormat>
  <Paragraphs>235</Paragraphs>
  <Slides>26</Slides>
  <Notes>25</Notes>
  <HiddenSlides>0</HiddenSlides>
  <MMClips>1</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26</vt:i4>
      </vt:variant>
    </vt:vector>
  </HeadingPairs>
  <TitlesOfParts>
    <vt:vector size="57" baseType="lpstr">
      <vt:lpstr>Gill Sans</vt:lpstr>
      <vt:lpstr>ITC Avant Garde Std Bk</vt:lpstr>
      <vt:lpstr>Lato Regular</vt:lpstr>
      <vt:lpstr>LiHei Pro</vt:lpstr>
      <vt:lpstr>Open Sans</vt:lpstr>
      <vt:lpstr>Open Sans Extrabold</vt:lpstr>
      <vt:lpstr>Raleway</vt:lpstr>
      <vt:lpstr>Raleway Light</vt:lpstr>
      <vt:lpstr>Signika</vt:lpstr>
      <vt:lpstr>UKIJ Qolyazma</vt:lpstr>
      <vt:lpstr>等线</vt:lpstr>
      <vt:lpstr>等线 Light</vt:lpstr>
      <vt:lpstr>迷你简汉真广标</vt:lpstr>
      <vt:lpstr>时尚中黑简体</vt:lpstr>
      <vt:lpstr>宋体</vt:lpstr>
      <vt:lpstr>微软雅黑</vt:lpstr>
      <vt:lpstr>张海山锐线体简</vt:lpstr>
      <vt:lpstr>Arial</vt:lpstr>
      <vt:lpstr>Calibri</vt:lpstr>
      <vt:lpstr>Cordia New</vt:lpstr>
      <vt:lpstr>Impact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2992</cp:revision>
  <dcterms:created xsi:type="dcterms:W3CDTF">2015-12-01T09:06:39Z</dcterms:created>
  <dcterms:modified xsi:type="dcterms:W3CDTF">2017-06-25T14:20:37Z</dcterms:modified>
</cp:coreProperties>
</file>