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tags/tag3.xml" ContentType="application/vnd.openxmlformats-officedocument.presentationml.tags+xml"/>
  <Override PartName="/ppt/notesSlides/notesSlide5.xml" ContentType="application/vnd.openxmlformats-officedocument.presentationml.notesSlide+xml"/>
  <Override PartName="/ppt/tags/tag4.xml" ContentType="application/vnd.openxmlformats-officedocument.presentationml.tags+xml"/>
  <Override PartName="/ppt/notesSlides/notesSlide6.xml" ContentType="application/vnd.openxmlformats-officedocument.presentationml.notesSlide+xml"/>
  <Override PartName="/ppt/tags/tag5.xml" ContentType="application/vnd.openxmlformats-officedocument.presentationml.tags+xml"/>
  <Override PartName="/ppt/notesSlides/notesSlide7.xml" ContentType="application/vnd.openxmlformats-officedocument.presentationml.notesSlide+xml"/>
  <Override PartName="/ppt/tags/tag6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7.xml" ContentType="application/vnd.openxmlformats-officedocument.presentationml.tags+xml"/>
  <Override PartName="/ppt/notesSlides/notesSlide10.xml" ContentType="application/vnd.openxmlformats-officedocument.presentationml.notesSlide+xml"/>
  <Override PartName="/ppt/tags/tag8.xml" ContentType="application/vnd.openxmlformats-officedocument.presentationml.tags+xml"/>
  <Override PartName="/ppt/notesSlides/notesSlide11.xml" ContentType="application/vnd.openxmlformats-officedocument.presentationml.notesSlide+xml"/>
  <Override PartName="/ppt/tags/tag9.xml" ContentType="application/vnd.openxmlformats-officedocument.presentationml.tags+xml"/>
  <Override PartName="/ppt/notesSlides/notesSlide12.xml" ContentType="application/vnd.openxmlformats-officedocument.presentationml.notesSlide+xml"/>
  <Override PartName="/ppt/tags/tag10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11.xml" ContentType="application/vnd.openxmlformats-officedocument.presentationml.tags+xml"/>
  <Override PartName="/ppt/notesSlides/notesSlide15.xml" ContentType="application/vnd.openxmlformats-officedocument.presentationml.notesSlide+xml"/>
  <Override PartName="/ppt/tags/tag12.xml" ContentType="application/vnd.openxmlformats-officedocument.presentationml.tags+xml"/>
  <Override PartName="/ppt/notesSlides/notesSlide16.xml" ContentType="application/vnd.openxmlformats-officedocument.presentationml.notesSlide+xml"/>
  <Override PartName="/ppt/tags/tag13.xml" ContentType="application/vnd.openxmlformats-officedocument.presentationml.tags+xml"/>
  <Override PartName="/ppt/notesSlides/notesSlide17.xml" ContentType="application/vnd.openxmlformats-officedocument.presentationml.notesSlide+xml"/>
  <Override PartName="/ppt/tags/tag14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15.xml" ContentType="application/vnd.openxmlformats-officedocument.presentationml.tags+xml"/>
  <Override PartName="/ppt/notesSlides/notesSlide20.xml" ContentType="application/vnd.openxmlformats-officedocument.presentationml.notesSlide+xml"/>
  <Override PartName="/ppt/tags/tag16.xml" ContentType="application/vnd.openxmlformats-officedocument.presentationml.tags+xml"/>
  <Override PartName="/ppt/notesSlides/notesSlide21.xml" ContentType="application/vnd.openxmlformats-officedocument.presentationml.notesSlide+xml"/>
  <Override PartName="/ppt/tags/tag17.xml" ContentType="application/vnd.openxmlformats-officedocument.presentationml.tags+xml"/>
  <Override PartName="/ppt/notesSlides/notesSlide22.xml" ContentType="application/vnd.openxmlformats-officedocument.presentationml.notesSlide+xml"/>
  <Override PartName="/ppt/tags/tag18.xml" ContentType="application/vnd.openxmlformats-officedocument.presentationml.tags+xml"/>
  <Override PartName="/ppt/notesSlides/notesSlide23.xml" ContentType="application/vnd.openxmlformats-officedocument.presentationml.notesSlide+xml"/>
  <Override PartName="/ppt/tags/tag19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259" r:id="rId2"/>
    <p:sldId id="260" r:id="rId3"/>
    <p:sldId id="262" r:id="rId4"/>
    <p:sldId id="266" r:id="rId5"/>
    <p:sldId id="267" r:id="rId6"/>
    <p:sldId id="268" r:id="rId7"/>
    <p:sldId id="269" r:id="rId8"/>
    <p:sldId id="270" r:id="rId9"/>
    <p:sldId id="263" r:id="rId10"/>
    <p:sldId id="271" r:id="rId11"/>
    <p:sldId id="272" r:id="rId12"/>
    <p:sldId id="273" r:id="rId13"/>
    <p:sldId id="274" r:id="rId14"/>
    <p:sldId id="264" r:id="rId15"/>
    <p:sldId id="275" r:id="rId16"/>
    <p:sldId id="276" r:id="rId17"/>
    <p:sldId id="277" r:id="rId18"/>
    <p:sldId id="278" r:id="rId19"/>
    <p:sldId id="265" r:id="rId20"/>
    <p:sldId id="279" r:id="rId21"/>
    <p:sldId id="280" r:id="rId22"/>
    <p:sldId id="281" r:id="rId23"/>
    <p:sldId id="282" r:id="rId24"/>
    <p:sldId id="283" r:id="rId25"/>
    <p:sldId id="284" r:id="rId26"/>
  </p:sldIdLst>
  <p:sldSz cx="12192000" cy="6858000"/>
  <p:notesSz cx="6858000" cy="9144000"/>
  <p:custDataLst>
    <p:tags r:id="rId28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600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25B8FD-6B86-47EE-BD56-75ED2E6EBE25}" type="datetimeFigureOut">
              <a:rPr lang="zh-CN" altLang="en-US" smtClean="0"/>
              <a:t>2018/1/6 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4B5F81-E867-403D-8E93-4446C2989C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0899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4B5F81-E867-403D-8E93-4446C2989CF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7034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4B5F81-E867-403D-8E93-4446C2989CF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98787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4B5F81-E867-403D-8E93-4446C2989CF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28078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4B5F81-E867-403D-8E93-4446C2989CF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234692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4B5F81-E867-403D-8E93-4446C2989CF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383410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4B5F81-E867-403D-8E93-4446C2989CF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337331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4B5F81-E867-403D-8E93-4446C2989CF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1888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4B5F81-E867-403D-8E93-4446C2989CF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246728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4B5F81-E867-403D-8E93-4446C2989CF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002941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4B5F81-E867-403D-8E93-4446C2989CF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460988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4B5F81-E867-403D-8E93-4446C2989CF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9269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4B5F81-E867-403D-8E93-4446C2989CF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905927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4B5F81-E867-403D-8E93-4446C2989CF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80209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4B5F81-E867-403D-8E93-4446C2989CF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750282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4B5F81-E867-403D-8E93-4446C2989CF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635860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4B5F81-E867-403D-8E93-4446C2989CF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367611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4B5F81-E867-403D-8E93-4446C2989CF4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299429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4B5F81-E867-403D-8E93-4446C2989CF4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883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4B5F81-E867-403D-8E93-4446C2989CF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39744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4B5F81-E867-403D-8E93-4446C2989CF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51217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4B5F81-E867-403D-8E93-4446C2989CF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92894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4B5F81-E867-403D-8E93-4446C2989CF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45393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4B5F81-E867-403D-8E93-4446C2989CF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85319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4B5F81-E867-403D-8E93-4446C2989CF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04317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4B5F81-E867-403D-8E93-4446C2989CF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23020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:dissolve/>
      </p:transition>
    </mc:Choice>
    <mc:Fallback xmlns="">
      <p:transition spd="slow" advTm="0">
        <p:dissolv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11658600" y="209550"/>
            <a:ext cx="540000" cy="90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-23660" y="6019800"/>
            <a:ext cx="5891060" cy="72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 userDrawn="1"/>
        </p:nvCxnSpPr>
        <p:spPr>
          <a:xfrm>
            <a:off x="400050" y="209550"/>
            <a:ext cx="0" cy="900000"/>
          </a:xfrm>
          <a:prstGeom prst="line">
            <a:avLst/>
          </a:prstGeom>
          <a:ln w="1270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 userDrawn="1"/>
        </p:nvSpPr>
        <p:spPr>
          <a:xfrm>
            <a:off x="518961" y="6049500"/>
            <a:ext cx="19194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LOGO</a:t>
            </a:r>
            <a:endParaRPr lang="zh-CN" altLang="en-US" sz="40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58607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:dissolve/>
      </p:transition>
    </mc:Choice>
    <mc:Fallback xmlns="">
      <p:transition spd="slow" advTm="0">
        <p:dissolv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7728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:dissolve/>
      </p:transition>
    </mc:Choice>
    <mc:Fallback xmlns="">
      <p:transition spd="slow" advTm="0">
        <p:dissolv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mc:AlternateContent xmlns:mc="http://schemas.openxmlformats.org/markup-compatibility/2006" xmlns:p14="http://schemas.microsoft.com/office/powerpoint/2010/main">
    <mc:Choice Requires="p14">
      <p:transition spd="slow" p14:dur="1200" advTm="0">
        <p:dissolve/>
      </p:transition>
    </mc:Choice>
    <mc:Fallback xmlns="">
      <p:transition spd="slow" advTm="0">
        <p:dissolv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7" Type="http://schemas.openxmlformats.org/officeDocument/2006/relationships/image" Target="../media/image2.png"/><Relationship Id="rId2" Type="http://schemas.microsoft.com/office/2007/relationships/media" Target="../media/media1.mp3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.jp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单圆角矩形 4"/>
          <p:cNvSpPr>
            <a:spLocks noChangeAspect="1"/>
          </p:cNvSpPr>
          <p:nvPr/>
        </p:nvSpPr>
        <p:spPr>
          <a:xfrm>
            <a:off x="167426" y="930191"/>
            <a:ext cx="11088710" cy="5358226"/>
          </a:xfrm>
          <a:prstGeom prst="round1Rect">
            <a:avLst>
              <a:gd name="adj" fmla="val 23706"/>
            </a:avLst>
          </a:prstGeom>
          <a:blipFill dpi="0" rotWithShape="1">
            <a:blip r:embed="rId6"/>
            <a:srcRect/>
            <a:stretch>
              <a:fillRect l="1" t="-15606" r="-4301" b="-27224"/>
            </a:stretch>
          </a:blipFill>
          <a:ln w="12700" cap="flat" cmpd="sng" algn="ctr">
            <a:solidFill>
              <a:schemeClr val="dk1"/>
            </a:solidFill>
            <a:prstDash val="solid"/>
            <a:miter lim="800000"/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771290" y="1"/>
            <a:ext cx="420710" cy="631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7426" y="136015"/>
            <a:ext cx="28977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accent1"/>
                </a:solidFill>
                <a:ea typeface="微软雅黑" panose="020B0503020204020204" pitchFamily="34" charset="-122"/>
              </a:rPr>
              <a:t>LOGO</a:t>
            </a:r>
            <a:endParaRPr lang="zh-CN" altLang="en-US" sz="3200" b="1" dirty="0">
              <a:solidFill>
                <a:schemeClr val="accent1"/>
              </a:solidFill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2769481"/>
            <a:ext cx="8963696" cy="31548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489398" y="2978881"/>
            <a:ext cx="0" cy="273600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618188" y="2949988"/>
            <a:ext cx="825541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人事工作总结</a:t>
            </a:r>
            <a:endParaRPr lang="zh-CN" altLang="en-US" sz="10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18188" y="4503793"/>
            <a:ext cx="7824899" cy="13111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44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</a:t>
            </a:r>
            <a:r>
              <a:rPr lang="en-US" altLang="zh-CN" sz="44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UMMARY</a:t>
            </a:r>
            <a:r>
              <a:rPr lang="zh-CN" altLang="en-US" sz="44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44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OF</a:t>
            </a:r>
            <a:r>
              <a:rPr lang="zh-CN" altLang="en-US" sz="44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44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PERSONNEL</a:t>
            </a:r>
            <a:r>
              <a:rPr lang="zh-CN" altLang="en-US" sz="44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endParaRPr lang="en-US" altLang="zh-CN" sz="4400" b="1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</a:pPr>
            <a:r>
              <a:rPr lang="en-US" altLang="zh-CN" sz="44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WORK</a:t>
            </a:r>
            <a:endParaRPr lang="zh-CN" altLang="en-US" sz="4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13" name="Mark Pride - River Flows In You (Original Mix)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84598" y="-75870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833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:dissolve/>
      </p:transition>
    </mc:Choice>
    <mc:Fallback xmlns="">
      <p:transition spd="slow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5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b97452c1-0b1e-4c29-a712-6cb69ee2e02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lc="http://schemas.openxmlformats.org/drawingml/2006/lockedCanvas" xmlns:a16="http://schemas.microsoft.com/office/drawing/2014/main" id="{73EA8FEB-86FC-4821-80B2-B9F9D405A35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282306" y="1292519"/>
            <a:ext cx="9627387" cy="4561511"/>
            <a:chOff x="1282307" y="1387769"/>
            <a:chExt cx="9627387" cy="4561511"/>
          </a:xfrm>
        </p:grpSpPr>
        <p:sp>
          <p:nvSpPr>
            <p:cNvPr id="4" name="iṣľîďè"/>
            <p:cNvSpPr/>
            <p:nvPr/>
          </p:nvSpPr>
          <p:spPr>
            <a:xfrm>
              <a:off x="3048000" y="1387769"/>
              <a:ext cx="6096000" cy="757130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b="1" dirty="0">
                  <a:ea typeface="微软雅黑" panose="020B0503020204020204" pitchFamily="34" charset="-122"/>
                </a:rPr>
              </a:br>
              <a:r>
                <a:rPr lang="zh-CN" altLang="en-US" b="1" dirty="0"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sp>
          <p:nvSpPr>
            <p:cNvPr id="5" name="ï$ḷïḓè"/>
            <p:cNvSpPr/>
            <p:nvPr/>
          </p:nvSpPr>
          <p:spPr>
            <a:xfrm>
              <a:off x="3667091" y="2996953"/>
              <a:ext cx="2378072" cy="105528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dist="88900" dir="5400000" algn="t" rotWithShape="0">
                <a:prstClr val="black">
                  <a:alpha val="2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ïS1îḋe"/>
            <p:cNvSpPr/>
            <p:nvPr/>
          </p:nvSpPr>
          <p:spPr>
            <a:xfrm>
              <a:off x="1282307" y="2996953"/>
              <a:ext cx="2378072" cy="10552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dist="88900" dir="5400000" algn="t" rotWithShape="0">
                <a:prstClr val="black">
                  <a:alpha val="2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íṡľîḋe"/>
            <p:cNvSpPr>
              <a:spLocks/>
            </p:cNvSpPr>
            <p:nvPr/>
          </p:nvSpPr>
          <p:spPr bwMode="auto">
            <a:xfrm flipH="1">
              <a:off x="2157817" y="3222552"/>
              <a:ext cx="627053" cy="626031"/>
            </a:xfrm>
            <a:custGeom>
              <a:avLst/>
              <a:gdLst>
                <a:gd name="connsiteX0" fmla="*/ 139649 w 606580"/>
                <a:gd name="connsiteY0" fmla="*/ 323260 h 605592"/>
                <a:gd name="connsiteX1" fmla="*/ 274852 w 606580"/>
                <a:gd name="connsiteY1" fmla="*/ 323260 h 605592"/>
                <a:gd name="connsiteX2" fmla="*/ 274852 w 606580"/>
                <a:gd name="connsiteY2" fmla="*/ 349440 h 605592"/>
                <a:gd name="connsiteX3" fmla="*/ 139649 w 606580"/>
                <a:gd name="connsiteY3" fmla="*/ 349440 h 605592"/>
                <a:gd name="connsiteX4" fmla="*/ 66294 w 606580"/>
                <a:gd name="connsiteY4" fmla="*/ 26233 h 605592"/>
                <a:gd name="connsiteX5" fmla="*/ 66294 w 606580"/>
                <a:gd name="connsiteY5" fmla="*/ 375703 h 605592"/>
                <a:gd name="connsiteX6" fmla="*/ 540286 w 606580"/>
                <a:gd name="connsiteY6" fmla="*/ 375703 h 605592"/>
                <a:gd name="connsiteX7" fmla="*/ 540286 w 606580"/>
                <a:gd name="connsiteY7" fmla="*/ 26233 h 605592"/>
                <a:gd name="connsiteX8" fmla="*/ 39925 w 606580"/>
                <a:gd name="connsiteY8" fmla="*/ 0 h 605592"/>
                <a:gd name="connsiteX9" fmla="*/ 566655 w 606580"/>
                <a:gd name="connsiteY9" fmla="*/ 0 h 605592"/>
                <a:gd name="connsiteX10" fmla="*/ 566655 w 606580"/>
                <a:gd name="connsiteY10" fmla="*/ 375703 h 605592"/>
                <a:gd name="connsiteX11" fmla="*/ 606580 w 606580"/>
                <a:gd name="connsiteY11" fmla="*/ 375703 h 605592"/>
                <a:gd name="connsiteX12" fmla="*/ 606580 w 606580"/>
                <a:gd name="connsiteY12" fmla="*/ 401936 h 605592"/>
                <a:gd name="connsiteX13" fmla="*/ 373716 w 606580"/>
                <a:gd name="connsiteY13" fmla="*/ 401936 h 605592"/>
                <a:gd name="connsiteX14" fmla="*/ 413269 w 606580"/>
                <a:gd name="connsiteY14" fmla="*/ 600587 h 605592"/>
                <a:gd name="connsiteX15" fmla="*/ 387364 w 606580"/>
                <a:gd name="connsiteY15" fmla="*/ 605592 h 605592"/>
                <a:gd name="connsiteX16" fmla="*/ 346790 w 606580"/>
                <a:gd name="connsiteY16" fmla="*/ 401936 h 605592"/>
                <a:gd name="connsiteX17" fmla="*/ 316521 w 606580"/>
                <a:gd name="connsiteY17" fmla="*/ 401936 h 605592"/>
                <a:gd name="connsiteX18" fmla="*/ 316521 w 606580"/>
                <a:gd name="connsiteY18" fmla="*/ 551828 h 605592"/>
                <a:gd name="connsiteX19" fmla="*/ 290059 w 606580"/>
                <a:gd name="connsiteY19" fmla="*/ 551828 h 605592"/>
                <a:gd name="connsiteX20" fmla="*/ 290059 w 606580"/>
                <a:gd name="connsiteY20" fmla="*/ 401936 h 605592"/>
                <a:gd name="connsiteX21" fmla="*/ 247163 w 606580"/>
                <a:gd name="connsiteY21" fmla="*/ 401936 h 605592"/>
                <a:gd name="connsiteX22" fmla="*/ 206588 w 606580"/>
                <a:gd name="connsiteY22" fmla="*/ 605592 h 605592"/>
                <a:gd name="connsiteX23" fmla="*/ 180591 w 606580"/>
                <a:gd name="connsiteY23" fmla="*/ 600494 h 605592"/>
                <a:gd name="connsiteX24" fmla="*/ 220237 w 606580"/>
                <a:gd name="connsiteY24" fmla="*/ 401936 h 605592"/>
                <a:gd name="connsiteX25" fmla="*/ 0 w 606580"/>
                <a:gd name="connsiteY25" fmla="*/ 401936 h 605592"/>
                <a:gd name="connsiteX26" fmla="*/ 0 w 606580"/>
                <a:gd name="connsiteY26" fmla="*/ 375703 h 605592"/>
                <a:gd name="connsiteX27" fmla="*/ 39925 w 606580"/>
                <a:gd name="connsiteY27" fmla="*/ 375703 h 60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06580" h="605592">
                  <a:moveTo>
                    <a:pt x="139649" y="323260"/>
                  </a:moveTo>
                  <a:lnTo>
                    <a:pt x="274852" y="323260"/>
                  </a:lnTo>
                  <a:lnTo>
                    <a:pt x="274852" y="349440"/>
                  </a:lnTo>
                  <a:lnTo>
                    <a:pt x="139649" y="349440"/>
                  </a:lnTo>
                  <a:close/>
                  <a:moveTo>
                    <a:pt x="66294" y="26233"/>
                  </a:moveTo>
                  <a:lnTo>
                    <a:pt x="66294" y="375703"/>
                  </a:lnTo>
                  <a:lnTo>
                    <a:pt x="540286" y="375703"/>
                  </a:lnTo>
                  <a:lnTo>
                    <a:pt x="540286" y="26233"/>
                  </a:lnTo>
                  <a:close/>
                  <a:moveTo>
                    <a:pt x="39925" y="0"/>
                  </a:moveTo>
                  <a:lnTo>
                    <a:pt x="566655" y="0"/>
                  </a:lnTo>
                  <a:lnTo>
                    <a:pt x="566655" y="375703"/>
                  </a:lnTo>
                  <a:lnTo>
                    <a:pt x="606580" y="375703"/>
                  </a:lnTo>
                  <a:lnTo>
                    <a:pt x="606580" y="401936"/>
                  </a:lnTo>
                  <a:lnTo>
                    <a:pt x="373716" y="401936"/>
                  </a:lnTo>
                  <a:lnTo>
                    <a:pt x="413269" y="600587"/>
                  </a:lnTo>
                  <a:lnTo>
                    <a:pt x="387364" y="605592"/>
                  </a:lnTo>
                  <a:lnTo>
                    <a:pt x="346790" y="401936"/>
                  </a:lnTo>
                  <a:lnTo>
                    <a:pt x="316521" y="401936"/>
                  </a:lnTo>
                  <a:lnTo>
                    <a:pt x="316521" y="551828"/>
                  </a:lnTo>
                  <a:lnTo>
                    <a:pt x="290059" y="551828"/>
                  </a:lnTo>
                  <a:lnTo>
                    <a:pt x="290059" y="401936"/>
                  </a:lnTo>
                  <a:lnTo>
                    <a:pt x="247163" y="401936"/>
                  </a:lnTo>
                  <a:lnTo>
                    <a:pt x="206588" y="605592"/>
                  </a:lnTo>
                  <a:lnTo>
                    <a:pt x="180591" y="600494"/>
                  </a:lnTo>
                  <a:lnTo>
                    <a:pt x="220237" y="401936"/>
                  </a:lnTo>
                  <a:lnTo>
                    <a:pt x="0" y="401936"/>
                  </a:lnTo>
                  <a:lnTo>
                    <a:pt x="0" y="375703"/>
                  </a:lnTo>
                  <a:lnTo>
                    <a:pt x="39925" y="37570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íšḷîdé"/>
            <p:cNvSpPr>
              <a:spLocks/>
            </p:cNvSpPr>
            <p:nvPr/>
          </p:nvSpPr>
          <p:spPr bwMode="auto">
            <a:xfrm flipH="1">
              <a:off x="4520691" y="3205943"/>
              <a:ext cx="627430" cy="626408"/>
            </a:xfrm>
            <a:custGeom>
              <a:avLst/>
              <a:gdLst>
                <a:gd name="T0" fmla="*/ 88862 h 440259"/>
                <a:gd name="T1" fmla="*/ 88862 h 440259"/>
                <a:gd name="T2" fmla="*/ 278945 h 440259"/>
                <a:gd name="T3" fmla="*/ 278945 h 440259"/>
                <a:gd name="T4" fmla="*/ 278945 h 440259"/>
                <a:gd name="T5" fmla="*/ 278945 h 440259"/>
                <a:gd name="T6" fmla="*/ 278945 h 440259"/>
                <a:gd name="T7" fmla="*/ 278945 h 440259"/>
                <a:gd name="T8" fmla="*/ 278945 h 440259"/>
                <a:gd name="T9" fmla="*/ 278945 h 440259"/>
                <a:gd name="T10" fmla="*/ 278945 h 440259"/>
                <a:gd name="T11" fmla="*/ 278945 h 440259"/>
                <a:gd name="T12" fmla="*/ 278945 h 440259"/>
                <a:gd name="T13" fmla="*/ 278945 h 440259"/>
                <a:gd name="T14" fmla="*/ 278945 h 440259"/>
                <a:gd name="T15" fmla="*/ 278945 h 440259"/>
                <a:gd name="T16" fmla="*/ 278945 h 440259"/>
                <a:gd name="T17" fmla="*/ 278945 h 440259"/>
                <a:gd name="T18" fmla="*/ 278945 h 440259"/>
                <a:gd name="T19" fmla="*/ 278945 h 440259"/>
                <a:gd name="T20" fmla="*/ 278945 h 440259"/>
                <a:gd name="T21" fmla="*/ 278945 h 440259"/>
                <a:gd name="T22" fmla="*/ 278945 h 440259"/>
                <a:gd name="T23" fmla="*/ 278945 h 440259"/>
                <a:gd name="T24" fmla="*/ 278945 h 440259"/>
                <a:gd name="T25" fmla="*/ 278945 h 440259"/>
                <a:gd name="T26" fmla="*/ 278945 h 440259"/>
                <a:gd name="T27" fmla="*/ 278945 h 440259"/>
                <a:gd name="T28" fmla="*/ 278945 h 440259"/>
                <a:gd name="T29" fmla="*/ 278945 h 440259"/>
                <a:gd name="T30" fmla="*/ 278945 h 440259"/>
                <a:gd name="T31" fmla="*/ 278945 h 440259"/>
                <a:gd name="T32" fmla="*/ 278945 h 440259"/>
                <a:gd name="T33" fmla="*/ 278945 h 440259"/>
                <a:gd name="T34" fmla="*/ 278945 h 440259"/>
                <a:gd name="T35" fmla="*/ 278945 h 440259"/>
                <a:gd name="T36" fmla="*/ 278945 h 440259"/>
                <a:gd name="T37" fmla="*/ 278945 h 440259"/>
                <a:gd name="T38" fmla="*/ 278945 h 440259"/>
                <a:gd name="T39" fmla="*/ 278945 h 440259"/>
                <a:gd name="T40" fmla="*/ 278945 h 440259"/>
                <a:gd name="T41" fmla="*/ 278945 h 440259"/>
                <a:gd name="T42" fmla="*/ 278945 h 440259"/>
                <a:gd name="T43" fmla="*/ 278945 h 440259"/>
                <a:gd name="T44" fmla="*/ 278945 h 440259"/>
                <a:gd name="T45" fmla="*/ 278945 h 440259"/>
                <a:gd name="T46" fmla="*/ 278945 h 440259"/>
                <a:gd name="T47" fmla="*/ 278945 h 440259"/>
                <a:gd name="T48" fmla="*/ 278945 h 440259"/>
                <a:gd name="T49" fmla="*/ 278945 h 440259"/>
                <a:gd name="T50" fmla="*/ 88862 h 440259"/>
                <a:gd name="T51" fmla="*/ 88862 h 440259"/>
                <a:gd name="T52" fmla="*/ 278945 h 440259"/>
                <a:gd name="T53" fmla="*/ 278945 h 440259"/>
                <a:gd name="T54" fmla="*/ 278945 h 440259"/>
                <a:gd name="T55" fmla="*/ 278945 h 440259"/>
                <a:gd name="T56" fmla="*/ 278945 h 440259"/>
                <a:gd name="T57" fmla="*/ 278945 h 440259"/>
                <a:gd name="T58" fmla="*/ 88862 h 440259"/>
                <a:gd name="T59" fmla="*/ 88862 h 440259"/>
                <a:gd name="T60" fmla="*/ 278945 h 440259"/>
                <a:gd name="T61" fmla="*/ 278945 h 440259"/>
                <a:gd name="T62" fmla="*/ 278945 h 440259"/>
                <a:gd name="T63" fmla="*/ 278945 h 440259"/>
                <a:gd name="T64" fmla="*/ 278945 h 440259"/>
                <a:gd name="T65" fmla="*/ 278945 h 440259"/>
                <a:gd name="T66" fmla="*/ 88862 h 440259"/>
                <a:gd name="T67" fmla="*/ 88862 h 440259"/>
                <a:gd name="T68" fmla="*/ 278945 h 440259"/>
                <a:gd name="T69" fmla="*/ 278945 h 440259"/>
                <a:gd name="T70" fmla="*/ 278945 h 440259"/>
                <a:gd name="T71" fmla="*/ 278945 h 440259"/>
                <a:gd name="T72" fmla="*/ 278945 h 440259"/>
                <a:gd name="T73" fmla="*/ 278945 h 440259"/>
                <a:gd name="T74" fmla="*/ 278945 h 440259"/>
                <a:gd name="T75" fmla="*/ 278945 h 440259"/>
                <a:gd name="T76" fmla="*/ 278945 h 440259"/>
                <a:gd name="T77" fmla="*/ 278945 h 440259"/>
                <a:gd name="T78" fmla="*/ 278945 h 440259"/>
                <a:gd name="T79" fmla="*/ 278945 h 440259"/>
                <a:gd name="T80" fmla="*/ 278945 h 440259"/>
                <a:gd name="T81" fmla="*/ 278945 h 440259"/>
                <a:gd name="T82" fmla="*/ 278945 h 440259"/>
                <a:gd name="T83" fmla="*/ 278945 h 440259"/>
                <a:gd name="T84" fmla="*/ 278945 h 440259"/>
                <a:gd name="T85" fmla="*/ 278945 h 440259"/>
                <a:gd name="T86" fmla="*/ 278945 h 440259"/>
                <a:gd name="T87" fmla="*/ 278945 h 440259"/>
                <a:gd name="T88" fmla="*/ 278945 h 440259"/>
                <a:gd name="T89" fmla="*/ 278945 h 440259"/>
                <a:gd name="T90" fmla="*/ 278945 h 440259"/>
                <a:gd name="T91" fmla="*/ 278945 h 440259"/>
                <a:gd name="T92" fmla="*/ 278945 h 440259"/>
                <a:gd name="T93" fmla="*/ 278945 h 440259"/>
                <a:gd name="T94" fmla="*/ 278945 h 440259"/>
                <a:gd name="T95" fmla="*/ 278945 h 440259"/>
                <a:gd name="T96" fmla="*/ 278945 h 440259"/>
                <a:gd name="T97" fmla="*/ 278945 h 440259"/>
                <a:gd name="T98" fmla="*/ 278945 h 440259"/>
                <a:gd name="T99" fmla="*/ 278945 h 440259"/>
                <a:gd name="T100" fmla="*/ 278945 h 440259"/>
                <a:gd name="T101" fmla="*/ 278945 h 440259"/>
                <a:gd name="T102" fmla="*/ 278945 h 440259"/>
                <a:gd name="T103" fmla="*/ 278945 h 440259"/>
                <a:gd name="T104" fmla="*/ 278945 h 440259"/>
                <a:gd name="T105" fmla="*/ 278945 h 440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533" h="6533">
                  <a:moveTo>
                    <a:pt x="6394" y="0"/>
                  </a:moveTo>
                  <a:lnTo>
                    <a:pt x="4528" y="0"/>
                  </a:lnTo>
                  <a:cubicBezTo>
                    <a:pt x="4528" y="0"/>
                    <a:pt x="4527" y="0"/>
                    <a:pt x="4526" y="0"/>
                  </a:cubicBezTo>
                  <a:lnTo>
                    <a:pt x="4526" y="0"/>
                  </a:lnTo>
                  <a:lnTo>
                    <a:pt x="761" y="0"/>
                  </a:lnTo>
                  <a:cubicBezTo>
                    <a:pt x="685" y="0"/>
                    <a:pt x="622" y="62"/>
                    <a:pt x="622" y="139"/>
                  </a:cubicBezTo>
                  <a:lnTo>
                    <a:pt x="622" y="1564"/>
                  </a:lnTo>
                  <a:lnTo>
                    <a:pt x="0" y="1564"/>
                  </a:lnTo>
                  <a:lnTo>
                    <a:pt x="0" y="1842"/>
                  </a:lnTo>
                  <a:lnTo>
                    <a:pt x="622" y="1842"/>
                  </a:lnTo>
                  <a:lnTo>
                    <a:pt x="622" y="3128"/>
                  </a:lnTo>
                  <a:lnTo>
                    <a:pt x="0" y="3128"/>
                  </a:lnTo>
                  <a:lnTo>
                    <a:pt x="0" y="3406"/>
                  </a:lnTo>
                  <a:lnTo>
                    <a:pt x="622" y="3406"/>
                  </a:lnTo>
                  <a:lnTo>
                    <a:pt x="622" y="4692"/>
                  </a:lnTo>
                  <a:lnTo>
                    <a:pt x="0" y="4692"/>
                  </a:lnTo>
                  <a:lnTo>
                    <a:pt x="0" y="4970"/>
                  </a:lnTo>
                  <a:lnTo>
                    <a:pt x="622" y="4970"/>
                  </a:lnTo>
                  <a:lnTo>
                    <a:pt x="622" y="6394"/>
                  </a:lnTo>
                  <a:cubicBezTo>
                    <a:pt x="622" y="6471"/>
                    <a:pt x="685" y="6533"/>
                    <a:pt x="761" y="6533"/>
                  </a:cubicBezTo>
                  <a:lnTo>
                    <a:pt x="6394" y="6533"/>
                  </a:lnTo>
                  <a:cubicBezTo>
                    <a:pt x="6471" y="6533"/>
                    <a:pt x="6533" y="6471"/>
                    <a:pt x="6533" y="6394"/>
                  </a:cubicBezTo>
                  <a:lnTo>
                    <a:pt x="6533" y="1793"/>
                  </a:lnTo>
                  <a:lnTo>
                    <a:pt x="6533" y="139"/>
                  </a:lnTo>
                  <a:cubicBezTo>
                    <a:pt x="6533" y="62"/>
                    <a:pt x="6471" y="0"/>
                    <a:pt x="6394" y="0"/>
                  </a:cubicBezTo>
                  <a:close/>
                  <a:moveTo>
                    <a:pt x="4665" y="448"/>
                  </a:moveTo>
                  <a:lnTo>
                    <a:pt x="6028" y="1654"/>
                  </a:lnTo>
                  <a:lnTo>
                    <a:pt x="4665" y="1654"/>
                  </a:lnTo>
                  <a:lnTo>
                    <a:pt x="4665" y="448"/>
                  </a:lnTo>
                  <a:close/>
                  <a:moveTo>
                    <a:pt x="6255" y="1484"/>
                  </a:moveTo>
                  <a:lnTo>
                    <a:pt x="4893" y="278"/>
                  </a:lnTo>
                  <a:lnTo>
                    <a:pt x="6255" y="278"/>
                  </a:lnTo>
                  <a:lnTo>
                    <a:pt x="6255" y="1484"/>
                  </a:lnTo>
                  <a:close/>
                  <a:moveTo>
                    <a:pt x="900" y="6255"/>
                  </a:moveTo>
                  <a:lnTo>
                    <a:pt x="900" y="4970"/>
                  </a:lnTo>
                  <a:lnTo>
                    <a:pt x="1389" y="4970"/>
                  </a:lnTo>
                  <a:lnTo>
                    <a:pt x="1389" y="4692"/>
                  </a:lnTo>
                  <a:lnTo>
                    <a:pt x="900" y="4692"/>
                  </a:lnTo>
                  <a:lnTo>
                    <a:pt x="900" y="3406"/>
                  </a:lnTo>
                  <a:lnTo>
                    <a:pt x="1389" y="3406"/>
                  </a:lnTo>
                  <a:lnTo>
                    <a:pt x="1389" y="3128"/>
                  </a:lnTo>
                  <a:lnTo>
                    <a:pt x="900" y="3128"/>
                  </a:lnTo>
                  <a:lnTo>
                    <a:pt x="900" y="1842"/>
                  </a:lnTo>
                  <a:lnTo>
                    <a:pt x="1389" y="1842"/>
                  </a:lnTo>
                  <a:lnTo>
                    <a:pt x="1389" y="1564"/>
                  </a:lnTo>
                  <a:lnTo>
                    <a:pt x="900" y="1564"/>
                  </a:lnTo>
                  <a:lnTo>
                    <a:pt x="900" y="278"/>
                  </a:lnTo>
                  <a:lnTo>
                    <a:pt x="4387" y="278"/>
                  </a:lnTo>
                  <a:lnTo>
                    <a:pt x="4387" y="1793"/>
                  </a:lnTo>
                  <a:cubicBezTo>
                    <a:pt x="4387" y="1870"/>
                    <a:pt x="4449" y="1932"/>
                    <a:pt x="4526" y="1932"/>
                  </a:cubicBezTo>
                  <a:lnTo>
                    <a:pt x="6255" y="1932"/>
                  </a:lnTo>
                  <a:lnTo>
                    <a:pt x="6255" y="6255"/>
                  </a:lnTo>
                  <a:lnTo>
                    <a:pt x="900" y="62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iṧḻíďê"/>
            <p:cNvSpPr/>
            <p:nvPr/>
          </p:nvSpPr>
          <p:spPr>
            <a:xfrm>
              <a:off x="6051875" y="2996953"/>
              <a:ext cx="2378072" cy="105528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dist="88900" dir="5400000" algn="t" rotWithShape="0">
                <a:prstClr val="black">
                  <a:alpha val="2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íśḻîḋé"/>
            <p:cNvSpPr>
              <a:spLocks/>
            </p:cNvSpPr>
            <p:nvPr/>
          </p:nvSpPr>
          <p:spPr bwMode="auto">
            <a:xfrm flipH="1">
              <a:off x="6836894" y="3268449"/>
              <a:ext cx="739702" cy="453906"/>
            </a:xfrm>
            <a:custGeom>
              <a:avLst/>
              <a:gdLst>
                <a:gd name="connsiteX0" fmla="*/ 487358 w 607639"/>
                <a:gd name="connsiteY0" fmla="*/ 290730 h 372868"/>
                <a:gd name="connsiteX1" fmla="*/ 545598 w 607639"/>
                <a:gd name="connsiteY1" fmla="*/ 290730 h 372868"/>
                <a:gd name="connsiteX2" fmla="*/ 558243 w 607639"/>
                <a:gd name="connsiteY2" fmla="*/ 303361 h 372868"/>
                <a:gd name="connsiteX3" fmla="*/ 545598 w 607639"/>
                <a:gd name="connsiteY3" fmla="*/ 315992 h 372868"/>
                <a:gd name="connsiteX4" fmla="*/ 487358 w 607639"/>
                <a:gd name="connsiteY4" fmla="*/ 315992 h 372868"/>
                <a:gd name="connsiteX5" fmla="*/ 474623 w 607639"/>
                <a:gd name="connsiteY5" fmla="*/ 303361 h 372868"/>
                <a:gd name="connsiteX6" fmla="*/ 487358 w 607639"/>
                <a:gd name="connsiteY6" fmla="*/ 290730 h 372868"/>
                <a:gd name="connsiteX7" fmla="*/ 390732 w 607639"/>
                <a:gd name="connsiteY7" fmla="*/ 290730 h 372868"/>
                <a:gd name="connsiteX8" fmla="*/ 434179 w 607639"/>
                <a:gd name="connsiteY8" fmla="*/ 290730 h 372868"/>
                <a:gd name="connsiteX9" fmla="*/ 446821 w 607639"/>
                <a:gd name="connsiteY9" fmla="*/ 303361 h 372868"/>
                <a:gd name="connsiteX10" fmla="*/ 434179 w 607639"/>
                <a:gd name="connsiteY10" fmla="*/ 315992 h 372868"/>
                <a:gd name="connsiteX11" fmla="*/ 390732 w 607639"/>
                <a:gd name="connsiteY11" fmla="*/ 315992 h 372868"/>
                <a:gd name="connsiteX12" fmla="*/ 378090 w 607639"/>
                <a:gd name="connsiteY12" fmla="*/ 303361 h 372868"/>
                <a:gd name="connsiteX13" fmla="*/ 390732 w 607639"/>
                <a:gd name="connsiteY13" fmla="*/ 290730 h 372868"/>
                <a:gd name="connsiteX14" fmla="*/ 252789 w 607639"/>
                <a:gd name="connsiteY14" fmla="*/ 290730 h 372868"/>
                <a:gd name="connsiteX15" fmla="*/ 340969 w 607639"/>
                <a:gd name="connsiteY15" fmla="*/ 290730 h 372868"/>
                <a:gd name="connsiteX16" fmla="*/ 353604 w 607639"/>
                <a:gd name="connsiteY16" fmla="*/ 303361 h 372868"/>
                <a:gd name="connsiteX17" fmla="*/ 340969 w 607639"/>
                <a:gd name="connsiteY17" fmla="*/ 315992 h 372868"/>
                <a:gd name="connsiteX18" fmla="*/ 252789 w 607639"/>
                <a:gd name="connsiteY18" fmla="*/ 315992 h 372868"/>
                <a:gd name="connsiteX19" fmla="*/ 240064 w 607639"/>
                <a:gd name="connsiteY19" fmla="*/ 303361 h 372868"/>
                <a:gd name="connsiteX20" fmla="*/ 252789 w 607639"/>
                <a:gd name="connsiteY20" fmla="*/ 290730 h 372868"/>
                <a:gd name="connsiteX21" fmla="*/ 518189 w 607639"/>
                <a:gd name="connsiteY21" fmla="*/ 240134 h 372868"/>
                <a:gd name="connsiteX22" fmla="*/ 545604 w 607639"/>
                <a:gd name="connsiteY22" fmla="*/ 240134 h 372868"/>
                <a:gd name="connsiteX23" fmla="*/ 558243 w 607639"/>
                <a:gd name="connsiteY23" fmla="*/ 252765 h 372868"/>
                <a:gd name="connsiteX24" fmla="*/ 545604 w 607639"/>
                <a:gd name="connsiteY24" fmla="*/ 265396 h 372868"/>
                <a:gd name="connsiteX25" fmla="*/ 518189 w 607639"/>
                <a:gd name="connsiteY25" fmla="*/ 265396 h 372868"/>
                <a:gd name="connsiteX26" fmla="*/ 505460 w 607639"/>
                <a:gd name="connsiteY26" fmla="*/ 252765 h 372868"/>
                <a:gd name="connsiteX27" fmla="*/ 518189 w 607639"/>
                <a:gd name="connsiteY27" fmla="*/ 240134 h 372868"/>
                <a:gd name="connsiteX28" fmla="*/ 376407 w 607639"/>
                <a:gd name="connsiteY28" fmla="*/ 240134 h 372868"/>
                <a:gd name="connsiteX29" fmla="*/ 476025 w 607639"/>
                <a:gd name="connsiteY29" fmla="*/ 240134 h 372868"/>
                <a:gd name="connsiteX30" fmla="*/ 488666 w 607639"/>
                <a:gd name="connsiteY30" fmla="*/ 252765 h 372868"/>
                <a:gd name="connsiteX31" fmla="*/ 476025 w 607639"/>
                <a:gd name="connsiteY31" fmla="*/ 265396 h 372868"/>
                <a:gd name="connsiteX32" fmla="*/ 376407 w 607639"/>
                <a:gd name="connsiteY32" fmla="*/ 265396 h 372868"/>
                <a:gd name="connsiteX33" fmla="*/ 363765 w 607639"/>
                <a:gd name="connsiteY33" fmla="*/ 252765 h 372868"/>
                <a:gd name="connsiteX34" fmla="*/ 376407 w 607639"/>
                <a:gd name="connsiteY34" fmla="*/ 240134 h 372868"/>
                <a:gd name="connsiteX35" fmla="*/ 252788 w 607639"/>
                <a:gd name="connsiteY35" fmla="*/ 240134 h 372868"/>
                <a:gd name="connsiteX36" fmla="*/ 324861 w 607639"/>
                <a:gd name="connsiteY36" fmla="*/ 240134 h 372868"/>
                <a:gd name="connsiteX37" fmla="*/ 337585 w 607639"/>
                <a:gd name="connsiteY37" fmla="*/ 252765 h 372868"/>
                <a:gd name="connsiteX38" fmla="*/ 324861 w 607639"/>
                <a:gd name="connsiteY38" fmla="*/ 265396 h 372868"/>
                <a:gd name="connsiteX39" fmla="*/ 252788 w 607639"/>
                <a:gd name="connsiteY39" fmla="*/ 265396 h 372868"/>
                <a:gd name="connsiteX40" fmla="*/ 240064 w 607639"/>
                <a:gd name="connsiteY40" fmla="*/ 252765 h 372868"/>
                <a:gd name="connsiteX41" fmla="*/ 252788 w 607639"/>
                <a:gd name="connsiteY41" fmla="*/ 240134 h 372868"/>
                <a:gd name="connsiteX42" fmla="*/ 442597 w 607639"/>
                <a:gd name="connsiteY42" fmla="*/ 189609 h 372868"/>
                <a:gd name="connsiteX43" fmla="*/ 545601 w 607639"/>
                <a:gd name="connsiteY43" fmla="*/ 189609 h 372868"/>
                <a:gd name="connsiteX44" fmla="*/ 558243 w 607639"/>
                <a:gd name="connsiteY44" fmla="*/ 202205 h 372868"/>
                <a:gd name="connsiteX45" fmla="*/ 545601 w 607639"/>
                <a:gd name="connsiteY45" fmla="*/ 214801 h 372868"/>
                <a:gd name="connsiteX46" fmla="*/ 442597 w 607639"/>
                <a:gd name="connsiteY46" fmla="*/ 214801 h 372868"/>
                <a:gd name="connsiteX47" fmla="*/ 429955 w 607639"/>
                <a:gd name="connsiteY47" fmla="*/ 202205 h 372868"/>
                <a:gd name="connsiteX48" fmla="*/ 442597 w 607639"/>
                <a:gd name="connsiteY48" fmla="*/ 189609 h 372868"/>
                <a:gd name="connsiteX49" fmla="*/ 208364 w 607639"/>
                <a:gd name="connsiteY49" fmla="*/ 143718 h 372868"/>
                <a:gd name="connsiteX50" fmla="*/ 171607 w 607639"/>
                <a:gd name="connsiteY50" fmla="*/ 160071 h 372868"/>
                <a:gd name="connsiteX51" fmla="*/ 158524 w 607639"/>
                <a:gd name="connsiteY51" fmla="*/ 158383 h 372868"/>
                <a:gd name="connsiteX52" fmla="*/ 143038 w 607639"/>
                <a:gd name="connsiteY52" fmla="*/ 145940 h 372868"/>
                <a:gd name="connsiteX53" fmla="*/ 114469 w 607639"/>
                <a:gd name="connsiteY53" fmla="*/ 161760 h 372868"/>
                <a:gd name="connsiteX54" fmla="*/ 158257 w 607639"/>
                <a:gd name="connsiteY54" fmla="*/ 187002 h 372868"/>
                <a:gd name="connsiteX55" fmla="*/ 208364 w 607639"/>
                <a:gd name="connsiteY55" fmla="*/ 143718 h 372868"/>
                <a:gd name="connsiteX56" fmla="*/ 419805 w 607639"/>
                <a:gd name="connsiteY56" fmla="*/ 139014 h 372868"/>
                <a:gd name="connsiteX57" fmla="*/ 545602 w 607639"/>
                <a:gd name="connsiteY57" fmla="*/ 139014 h 372868"/>
                <a:gd name="connsiteX58" fmla="*/ 558244 w 607639"/>
                <a:gd name="connsiteY58" fmla="*/ 151645 h 372868"/>
                <a:gd name="connsiteX59" fmla="*/ 545602 w 607639"/>
                <a:gd name="connsiteY59" fmla="*/ 164276 h 372868"/>
                <a:gd name="connsiteX60" fmla="*/ 419805 w 607639"/>
                <a:gd name="connsiteY60" fmla="*/ 164276 h 372868"/>
                <a:gd name="connsiteX61" fmla="*/ 407163 w 607639"/>
                <a:gd name="connsiteY61" fmla="*/ 151645 h 372868"/>
                <a:gd name="connsiteX62" fmla="*/ 419805 w 607639"/>
                <a:gd name="connsiteY62" fmla="*/ 139014 h 372868"/>
                <a:gd name="connsiteX63" fmla="*/ 310993 w 607639"/>
                <a:gd name="connsiteY63" fmla="*/ 139014 h 372868"/>
                <a:gd name="connsiteX64" fmla="*/ 368413 w 607639"/>
                <a:gd name="connsiteY64" fmla="*/ 139014 h 372868"/>
                <a:gd name="connsiteX65" fmla="*/ 381054 w 607639"/>
                <a:gd name="connsiteY65" fmla="*/ 151645 h 372868"/>
                <a:gd name="connsiteX66" fmla="*/ 368413 w 607639"/>
                <a:gd name="connsiteY66" fmla="*/ 164276 h 372868"/>
                <a:gd name="connsiteX67" fmla="*/ 310993 w 607639"/>
                <a:gd name="connsiteY67" fmla="*/ 164276 h 372868"/>
                <a:gd name="connsiteX68" fmla="*/ 298351 w 607639"/>
                <a:gd name="connsiteY68" fmla="*/ 151645 h 372868"/>
                <a:gd name="connsiteX69" fmla="*/ 310993 w 607639"/>
                <a:gd name="connsiteY69" fmla="*/ 139014 h 372868"/>
                <a:gd name="connsiteX70" fmla="*/ 370072 w 607639"/>
                <a:gd name="connsiteY70" fmla="*/ 88489 h 372868"/>
                <a:gd name="connsiteX71" fmla="*/ 545604 w 607639"/>
                <a:gd name="connsiteY71" fmla="*/ 88489 h 372868"/>
                <a:gd name="connsiteX72" fmla="*/ 558243 w 607639"/>
                <a:gd name="connsiteY72" fmla="*/ 101111 h 372868"/>
                <a:gd name="connsiteX73" fmla="*/ 545604 w 607639"/>
                <a:gd name="connsiteY73" fmla="*/ 113822 h 372868"/>
                <a:gd name="connsiteX74" fmla="*/ 370072 w 607639"/>
                <a:gd name="connsiteY74" fmla="*/ 113822 h 372868"/>
                <a:gd name="connsiteX75" fmla="*/ 357343 w 607639"/>
                <a:gd name="connsiteY75" fmla="*/ 101111 h 372868"/>
                <a:gd name="connsiteX76" fmla="*/ 370072 w 607639"/>
                <a:gd name="connsiteY76" fmla="*/ 88489 h 372868"/>
                <a:gd name="connsiteX77" fmla="*/ 158257 w 607639"/>
                <a:gd name="connsiteY77" fmla="*/ 85946 h 372868"/>
                <a:gd name="connsiteX78" fmla="*/ 107616 w 607639"/>
                <a:gd name="connsiteY78" fmla="*/ 136518 h 372868"/>
                <a:gd name="connsiteX79" fmla="*/ 107616 w 607639"/>
                <a:gd name="connsiteY79" fmla="*/ 136607 h 372868"/>
                <a:gd name="connsiteX80" fmla="*/ 138143 w 607639"/>
                <a:gd name="connsiteY80" fmla="*/ 119720 h 372868"/>
                <a:gd name="connsiteX81" fmla="*/ 152205 w 607639"/>
                <a:gd name="connsiteY81" fmla="*/ 120965 h 372868"/>
                <a:gd name="connsiteX82" fmla="*/ 168314 w 607639"/>
                <a:gd name="connsiteY82" fmla="*/ 133852 h 372868"/>
                <a:gd name="connsiteX83" fmla="*/ 205160 w 607639"/>
                <a:gd name="connsiteY83" fmla="*/ 117498 h 372868"/>
                <a:gd name="connsiteX84" fmla="*/ 158257 w 607639"/>
                <a:gd name="connsiteY84" fmla="*/ 85946 h 372868"/>
                <a:gd name="connsiteX85" fmla="*/ 158257 w 607639"/>
                <a:gd name="connsiteY85" fmla="*/ 60616 h 372868"/>
                <a:gd name="connsiteX86" fmla="*/ 228300 w 607639"/>
                <a:gd name="connsiteY86" fmla="*/ 107188 h 372868"/>
                <a:gd name="connsiteX87" fmla="*/ 273779 w 607639"/>
                <a:gd name="connsiteY87" fmla="*/ 87013 h 372868"/>
                <a:gd name="connsiteX88" fmla="*/ 290422 w 607639"/>
                <a:gd name="connsiteY88" fmla="*/ 93412 h 372868"/>
                <a:gd name="connsiteX89" fmla="*/ 284014 w 607639"/>
                <a:gd name="connsiteY89" fmla="*/ 110033 h 372868"/>
                <a:gd name="connsiteX90" fmla="*/ 234085 w 607639"/>
                <a:gd name="connsiteY90" fmla="*/ 132252 h 372868"/>
                <a:gd name="connsiteX91" fmla="*/ 234174 w 607639"/>
                <a:gd name="connsiteY91" fmla="*/ 136518 h 372868"/>
                <a:gd name="connsiteX92" fmla="*/ 158257 w 607639"/>
                <a:gd name="connsiteY92" fmla="*/ 212332 h 372868"/>
                <a:gd name="connsiteX93" fmla="*/ 92308 w 607639"/>
                <a:gd name="connsiteY93" fmla="*/ 174025 h 372868"/>
                <a:gd name="connsiteX94" fmla="*/ 62493 w 607639"/>
                <a:gd name="connsiteY94" fmla="*/ 190557 h 372868"/>
                <a:gd name="connsiteX95" fmla="*/ 56352 w 607639"/>
                <a:gd name="connsiteY95" fmla="*/ 192068 h 372868"/>
                <a:gd name="connsiteX96" fmla="*/ 45227 w 607639"/>
                <a:gd name="connsiteY96" fmla="*/ 185580 h 372868"/>
                <a:gd name="connsiteX97" fmla="*/ 50211 w 607639"/>
                <a:gd name="connsiteY97" fmla="*/ 168426 h 372868"/>
                <a:gd name="connsiteX98" fmla="*/ 83497 w 607639"/>
                <a:gd name="connsiteY98" fmla="*/ 149939 h 372868"/>
                <a:gd name="connsiteX99" fmla="*/ 82251 w 607639"/>
                <a:gd name="connsiteY99" fmla="*/ 136518 h 372868"/>
                <a:gd name="connsiteX100" fmla="*/ 158257 w 607639"/>
                <a:gd name="connsiteY100" fmla="*/ 60616 h 372868"/>
                <a:gd name="connsiteX101" fmla="*/ 25277 w 607639"/>
                <a:gd name="connsiteY101" fmla="*/ 25243 h 372868"/>
                <a:gd name="connsiteX102" fmla="*/ 25277 w 607639"/>
                <a:gd name="connsiteY102" fmla="*/ 347625 h 372868"/>
                <a:gd name="connsiteX103" fmla="*/ 582273 w 607639"/>
                <a:gd name="connsiteY103" fmla="*/ 347625 h 372868"/>
                <a:gd name="connsiteX104" fmla="*/ 582273 w 607639"/>
                <a:gd name="connsiteY104" fmla="*/ 25243 h 372868"/>
                <a:gd name="connsiteX105" fmla="*/ 12638 w 607639"/>
                <a:gd name="connsiteY105" fmla="*/ 0 h 372868"/>
                <a:gd name="connsiteX106" fmla="*/ 594911 w 607639"/>
                <a:gd name="connsiteY106" fmla="*/ 0 h 372868"/>
                <a:gd name="connsiteX107" fmla="*/ 607639 w 607639"/>
                <a:gd name="connsiteY107" fmla="*/ 12622 h 372868"/>
                <a:gd name="connsiteX108" fmla="*/ 607639 w 607639"/>
                <a:gd name="connsiteY108" fmla="*/ 360246 h 372868"/>
                <a:gd name="connsiteX109" fmla="*/ 594911 w 607639"/>
                <a:gd name="connsiteY109" fmla="*/ 372868 h 372868"/>
                <a:gd name="connsiteX110" fmla="*/ 12638 w 607639"/>
                <a:gd name="connsiteY110" fmla="*/ 372868 h 372868"/>
                <a:gd name="connsiteX111" fmla="*/ 0 w 607639"/>
                <a:gd name="connsiteY111" fmla="*/ 360246 h 372868"/>
                <a:gd name="connsiteX112" fmla="*/ 0 w 607639"/>
                <a:gd name="connsiteY112" fmla="*/ 12622 h 372868"/>
                <a:gd name="connsiteX113" fmla="*/ 12638 w 607639"/>
                <a:gd name="connsiteY113" fmla="*/ 0 h 372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</a:cxnLst>
              <a:rect l="l" t="t" r="r" b="b"/>
              <a:pathLst>
                <a:path w="607639" h="372868">
                  <a:moveTo>
                    <a:pt x="487358" y="290730"/>
                  </a:moveTo>
                  <a:lnTo>
                    <a:pt x="545598" y="290730"/>
                  </a:lnTo>
                  <a:cubicBezTo>
                    <a:pt x="552544" y="290730"/>
                    <a:pt x="558243" y="296334"/>
                    <a:pt x="558243" y="303361"/>
                  </a:cubicBezTo>
                  <a:cubicBezTo>
                    <a:pt x="558243" y="310299"/>
                    <a:pt x="552544" y="315992"/>
                    <a:pt x="545598" y="315992"/>
                  </a:cubicBezTo>
                  <a:lnTo>
                    <a:pt x="487358" y="315992"/>
                  </a:lnTo>
                  <a:cubicBezTo>
                    <a:pt x="480323" y="315992"/>
                    <a:pt x="474623" y="310299"/>
                    <a:pt x="474623" y="303361"/>
                  </a:cubicBezTo>
                  <a:cubicBezTo>
                    <a:pt x="474623" y="296334"/>
                    <a:pt x="480323" y="290730"/>
                    <a:pt x="487358" y="290730"/>
                  </a:cubicBezTo>
                  <a:close/>
                  <a:moveTo>
                    <a:pt x="390732" y="290730"/>
                  </a:moveTo>
                  <a:lnTo>
                    <a:pt x="434179" y="290730"/>
                  </a:lnTo>
                  <a:cubicBezTo>
                    <a:pt x="441212" y="290730"/>
                    <a:pt x="446821" y="296334"/>
                    <a:pt x="446821" y="303361"/>
                  </a:cubicBezTo>
                  <a:cubicBezTo>
                    <a:pt x="446821" y="310299"/>
                    <a:pt x="441212" y="315992"/>
                    <a:pt x="434179" y="315992"/>
                  </a:cubicBezTo>
                  <a:lnTo>
                    <a:pt x="390732" y="315992"/>
                  </a:lnTo>
                  <a:cubicBezTo>
                    <a:pt x="383699" y="315992"/>
                    <a:pt x="378090" y="310299"/>
                    <a:pt x="378090" y="303361"/>
                  </a:cubicBezTo>
                  <a:cubicBezTo>
                    <a:pt x="378090" y="296334"/>
                    <a:pt x="383699" y="290730"/>
                    <a:pt x="390732" y="290730"/>
                  </a:cubicBezTo>
                  <a:close/>
                  <a:moveTo>
                    <a:pt x="252789" y="290730"/>
                  </a:moveTo>
                  <a:lnTo>
                    <a:pt x="340969" y="290730"/>
                  </a:lnTo>
                  <a:cubicBezTo>
                    <a:pt x="347909" y="290730"/>
                    <a:pt x="353604" y="296334"/>
                    <a:pt x="353604" y="303361"/>
                  </a:cubicBezTo>
                  <a:cubicBezTo>
                    <a:pt x="353604" y="310299"/>
                    <a:pt x="347909" y="315992"/>
                    <a:pt x="340969" y="315992"/>
                  </a:cubicBezTo>
                  <a:lnTo>
                    <a:pt x="252789" y="315992"/>
                  </a:lnTo>
                  <a:cubicBezTo>
                    <a:pt x="245759" y="315992"/>
                    <a:pt x="240064" y="310299"/>
                    <a:pt x="240064" y="303361"/>
                  </a:cubicBezTo>
                  <a:cubicBezTo>
                    <a:pt x="240064" y="296334"/>
                    <a:pt x="245759" y="290730"/>
                    <a:pt x="252789" y="290730"/>
                  </a:cubicBezTo>
                  <a:close/>
                  <a:moveTo>
                    <a:pt x="518189" y="240134"/>
                  </a:moveTo>
                  <a:lnTo>
                    <a:pt x="545604" y="240134"/>
                  </a:lnTo>
                  <a:cubicBezTo>
                    <a:pt x="552547" y="240134"/>
                    <a:pt x="558243" y="245738"/>
                    <a:pt x="558243" y="252765"/>
                  </a:cubicBezTo>
                  <a:cubicBezTo>
                    <a:pt x="558243" y="259792"/>
                    <a:pt x="552547" y="265396"/>
                    <a:pt x="545604" y="265396"/>
                  </a:cubicBezTo>
                  <a:lnTo>
                    <a:pt x="518189" y="265396"/>
                  </a:lnTo>
                  <a:cubicBezTo>
                    <a:pt x="511157" y="265396"/>
                    <a:pt x="505460" y="259792"/>
                    <a:pt x="505460" y="252765"/>
                  </a:cubicBezTo>
                  <a:cubicBezTo>
                    <a:pt x="505460" y="245738"/>
                    <a:pt x="511157" y="240134"/>
                    <a:pt x="518189" y="240134"/>
                  </a:cubicBezTo>
                  <a:close/>
                  <a:moveTo>
                    <a:pt x="376407" y="240134"/>
                  </a:moveTo>
                  <a:lnTo>
                    <a:pt x="476025" y="240134"/>
                  </a:lnTo>
                  <a:cubicBezTo>
                    <a:pt x="482969" y="240134"/>
                    <a:pt x="488666" y="245738"/>
                    <a:pt x="488666" y="252765"/>
                  </a:cubicBezTo>
                  <a:cubicBezTo>
                    <a:pt x="488666" y="259792"/>
                    <a:pt x="482969" y="265396"/>
                    <a:pt x="476025" y="265396"/>
                  </a:cubicBezTo>
                  <a:lnTo>
                    <a:pt x="376407" y="265396"/>
                  </a:lnTo>
                  <a:cubicBezTo>
                    <a:pt x="369374" y="265396"/>
                    <a:pt x="363765" y="259792"/>
                    <a:pt x="363765" y="252765"/>
                  </a:cubicBezTo>
                  <a:cubicBezTo>
                    <a:pt x="363765" y="245738"/>
                    <a:pt x="369374" y="240134"/>
                    <a:pt x="376407" y="240134"/>
                  </a:cubicBezTo>
                  <a:close/>
                  <a:moveTo>
                    <a:pt x="252788" y="240134"/>
                  </a:moveTo>
                  <a:lnTo>
                    <a:pt x="324861" y="240134"/>
                  </a:lnTo>
                  <a:cubicBezTo>
                    <a:pt x="331891" y="240134"/>
                    <a:pt x="337585" y="245738"/>
                    <a:pt x="337585" y="252765"/>
                  </a:cubicBezTo>
                  <a:cubicBezTo>
                    <a:pt x="337585" y="259792"/>
                    <a:pt x="331891" y="265396"/>
                    <a:pt x="324861" y="265396"/>
                  </a:cubicBezTo>
                  <a:lnTo>
                    <a:pt x="252788" y="265396"/>
                  </a:lnTo>
                  <a:cubicBezTo>
                    <a:pt x="245759" y="265396"/>
                    <a:pt x="240064" y="259792"/>
                    <a:pt x="240064" y="252765"/>
                  </a:cubicBezTo>
                  <a:cubicBezTo>
                    <a:pt x="240064" y="245738"/>
                    <a:pt x="245759" y="240134"/>
                    <a:pt x="252788" y="240134"/>
                  </a:cubicBezTo>
                  <a:close/>
                  <a:moveTo>
                    <a:pt x="442597" y="189609"/>
                  </a:moveTo>
                  <a:lnTo>
                    <a:pt x="545601" y="189609"/>
                  </a:lnTo>
                  <a:cubicBezTo>
                    <a:pt x="552546" y="189609"/>
                    <a:pt x="558243" y="195286"/>
                    <a:pt x="558243" y="202205"/>
                  </a:cubicBezTo>
                  <a:cubicBezTo>
                    <a:pt x="558243" y="209213"/>
                    <a:pt x="552546" y="214801"/>
                    <a:pt x="545601" y="214801"/>
                  </a:cubicBezTo>
                  <a:lnTo>
                    <a:pt x="442597" y="214801"/>
                  </a:lnTo>
                  <a:cubicBezTo>
                    <a:pt x="435653" y="214801"/>
                    <a:pt x="429955" y="209213"/>
                    <a:pt x="429955" y="202205"/>
                  </a:cubicBezTo>
                  <a:cubicBezTo>
                    <a:pt x="429955" y="195286"/>
                    <a:pt x="435653" y="189609"/>
                    <a:pt x="442597" y="189609"/>
                  </a:cubicBezTo>
                  <a:close/>
                  <a:moveTo>
                    <a:pt x="208364" y="143718"/>
                  </a:moveTo>
                  <a:lnTo>
                    <a:pt x="171607" y="160071"/>
                  </a:lnTo>
                  <a:cubicBezTo>
                    <a:pt x="167246" y="161938"/>
                    <a:pt x="162262" y="161316"/>
                    <a:pt x="158524" y="158383"/>
                  </a:cubicBezTo>
                  <a:lnTo>
                    <a:pt x="143038" y="145940"/>
                  </a:lnTo>
                  <a:lnTo>
                    <a:pt x="114469" y="161760"/>
                  </a:lnTo>
                  <a:cubicBezTo>
                    <a:pt x="123191" y="176869"/>
                    <a:pt x="139567" y="187002"/>
                    <a:pt x="158257" y="187002"/>
                  </a:cubicBezTo>
                  <a:cubicBezTo>
                    <a:pt x="183711" y="187002"/>
                    <a:pt x="204804" y="168159"/>
                    <a:pt x="208364" y="143718"/>
                  </a:cubicBezTo>
                  <a:close/>
                  <a:moveTo>
                    <a:pt x="419805" y="139014"/>
                  </a:moveTo>
                  <a:lnTo>
                    <a:pt x="545602" y="139014"/>
                  </a:lnTo>
                  <a:cubicBezTo>
                    <a:pt x="552546" y="139014"/>
                    <a:pt x="558244" y="144707"/>
                    <a:pt x="558244" y="151645"/>
                  </a:cubicBezTo>
                  <a:cubicBezTo>
                    <a:pt x="558244" y="158672"/>
                    <a:pt x="552546" y="164276"/>
                    <a:pt x="545602" y="164276"/>
                  </a:cubicBezTo>
                  <a:lnTo>
                    <a:pt x="419805" y="164276"/>
                  </a:lnTo>
                  <a:cubicBezTo>
                    <a:pt x="412861" y="164276"/>
                    <a:pt x="407163" y="158672"/>
                    <a:pt x="407163" y="151645"/>
                  </a:cubicBezTo>
                  <a:cubicBezTo>
                    <a:pt x="407163" y="144707"/>
                    <a:pt x="412861" y="139014"/>
                    <a:pt x="419805" y="139014"/>
                  </a:cubicBezTo>
                  <a:close/>
                  <a:moveTo>
                    <a:pt x="310993" y="139014"/>
                  </a:moveTo>
                  <a:lnTo>
                    <a:pt x="368413" y="139014"/>
                  </a:lnTo>
                  <a:cubicBezTo>
                    <a:pt x="375357" y="139014"/>
                    <a:pt x="381054" y="144707"/>
                    <a:pt x="381054" y="151645"/>
                  </a:cubicBezTo>
                  <a:cubicBezTo>
                    <a:pt x="381054" y="158672"/>
                    <a:pt x="375357" y="164276"/>
                    <a:pt x="368413" y="164276"/>
                  </a:cubicBezTo>
                  <a:lnTo>
                    <a:pt x="310993" y="164276"/>
                  </a:lnTo>
                  <a:cubicBezTo>
                    <a:pt x="303960" y="164276"/>
                    <a:pt x="298351" y="158672"/>
                    <a:pt x="298351" y="151645"/>
                  </a:cubicBezTo>
                  <a:cubicBezTo>
                    <a:pt x="298351" y="144707"/>
                    <a:pt x="303960" y="139014"/>
                    <a:pt x="310993" y="139014"/>
                  </a:cubicBezTo>
                  <a:close/>
                  <a:moveTo>
                    <a:pt x="370072" y="88489"/>
                  </a:moveTo>
                  <a:lnTo>
                    <a:pt x="545604" y="88489"/>
                  </a:lnTo>
                  <a:cubicBezTo>
                    <a:pt x="552546" y="88489"/>
                    <a:pt x="558243" y="94178"/>
                    <a:pt x="558243" y="101111"/>
                  </a:cubicBezTo>
                  <a:cubicBezTo>
                    <a:pt x="558243" y="108133"/>
                    <a:pt x="552546" y="113822"/>
                    <a:pt x="545604" y="113822"/>
                  </a:cubicBezTo>
                  <a:lnTo>
                    <a:pt x="370072" y="113822"/>
                  </a:lnTo>
                  <a:cubicBezTo>
                    <a:pt x="363040" y="113822"/>
                    <a:pt x="357343" y="108133"/>
                    <a:pt x="357343" y="101111"/>
                  </a:cubicBezTo>
                  <a:cubicBezTo>
                    <a:pt x="357343" y="94178"/>
                    <a:pt x="363040" y="88489"/>
                    <a:pt x="370072" y="88489"/>
                  </a:cubicBezTo>
                  <a:close/>
                  <a:moveTo>
                    <a:pt x="158257" y="85946"/>
                  </a:moveTo>
                  <a:cubicBezTo>
                    <a:pt x="130311" y="85946"/>
                    <a:pt x="107616" y="108611"/>
                    <a:pt x="107616" y="136518"/>
                  </a:cubicBezTo>
                  <a:cubicBezTo>
                    <a:pt x="107616" y="136518"/>
                    <a:pt x="107616" y="136607"/>
                    <a:pt x="107616" y="136607"/>
                  </a:cubicBezTo>
                  <a:lnTo>
                    <a:pt x="138143" y="119720"/>
                  </a:lnTo>
                  <a:cubicBezTo>
                    <a:pt x="142682" y="117232"/>
                    <a:pt x="148200" y="117765"/>
                    <a:pt x="152205" y="120965"/>
                  </a:cubicBezTo>
                  <a:lnTo>
                    <a:pt x="168314" y="133852"/>
                  </a:lnTo>
                  <a:lnTo>
                    <a:pt x="205160" y="117498"/>
                  </a:lnTo>
                  <a:cubicBezTo>
                    <a:pt x="197595" y="99012"/>
                    <a:pt x="179439" y="85946"/>
                    <a:pt x="158257" y="85946"/>
                  </a:cubicBezTo>
                  <a:close/>
                  <a:moveTo>
                    <a:pt x="158257" y="60616"/>
                  </a:moveTo>
                  <a:cubicBezTo>
                    <a:pt x="189674" y="60616"/>
                    <a:pt x="216819" y="79903"/>
                    <a:pt x="228300" y="107188"/>
                  </a:cubicBezTo>
                  <a:lnTo>
                    <a:pt x="273779" y="87013"/>
                  </a:lnTo>
                  <a:cubicBezTo>
                    <a:pt x="280098" y="84169"/>
                    <a:pt x="287574" y="87013"/>
                    <a:pt x="290422" y="93412"/>
                  </a:cubicBezTo>
                  <a:cubicBezTo>
                    <a:pt x="293270" y="99723"/>
                    <a:pt x="290422" y="107277"/>
                    <a:pt x="284014" y="110033"/>
                  </a:cubicBezTo>
                  <a:lnTo>
                    <a:pt x="234085" y="132252"/>
                  </a:lnTo>
                  <a:cubicBezTo>
                    <a:pt x="234174" y="133674"/>
                    <a:pt x="234174" y="135096"/>
                    <a:pt x="234174" y="136518"/>
                  </a:cubicBezTo>
                  <a:cubicBezTo>
                    <a:pt x="234174" y="178291"/>
                    <a:pt x="200087" y="212332"/>
                    <a:pt x="158257" y="212332"/>
                  </a:cubicBezTo>
                  <a:cubicBezTo>
                    <a:pt x="130044" y="212332"/>
                    <a:pt x="105391" y="196867"/>
                    <a:pt x="92308" y="174025"/>
                  </a:cubicBezTo>
                  <a:lnTo>
                    <a:pt x="62493" y="190557"/>
                  </a:lnTo>
                  <a:cubicBezTo>
                    <a:pt x="60535" y="191623"/>
                    <a:pt x="58399" y="192068"/>
                    <a:pt x="56352" y="192068"/>
                  </a:cubicBezTo>
                  <a:cubicBezTo>
                    <a:pt x="51902" y="192068"/>
                    <a:pt x="47541" y="189757"/>
                    <a:pt x="45227" y="185580"/>
                  </a:cubicBezTo>
                  <a:cubicBezTo>
                    <a:pt x="41845" y="179447"/>
                    <a:pt x="44070" y="171803"/>
                    <a:pt x="50211" y="168426"/>
                  </a:cubicBezTo>
                  <a:lnTo>
                    <a:pt x="83497" y="149939"/>
                  </a:lnTo>
                  <a:cubicBezTo>
                    <a:pt x="82696" y="145584"/>
                    <a:pt x="82251" y="141051"/>
                    <a:pt x="82251" y="136518"/>
                  </a:cubicBezTo>
                  <a:cubicBezTo>
                    <a:pt x="82251" y="94657"/>
                    <a:pt x="116338" y="60616"/>
                    <a:pt x="158257" y="60616"/>
                  </a:cubicBezTo>
                  <a:close/>
                  <a:moveTo>
                    <a:pt x="25277" y="25243"/>
                  </a:moveTo>
                  <a:lnTo>
                    <a:pt x="25277" y="347625"/>
                  </a:lnTo>
                  <a:lnTo>
                    <a:pt x="582273" y="347625"/>
                  </a:lnTo>
                  <a:lnTo>
                    <a:pt x="582273" y="25243"/>
                  </a:lnTo>
                  <a:close/>
                  <a:moveTo>
                    <a:pt x="12638" y="0"/>
                  </a:moveTo>
                  <a:lnTo>
                    <a:pt x="594911" y="0"/>
                  </a:lnTo>
                  <a:cubicBezTo>
                    <a:pt x="601943" y="0"/>
                    <a:pt x="607639" y="5600"/>
                    <a:pt x="607639" y="12622"/>
                  </a:cubicBezTo>
                  <a:lnTo>
                    <a:pt x="607639" y="360246"/>
                  </a:lnTo>
                  <a:cubicBezTo>
                    <a:pt x="607639" y="367179"/>
                    <a:pt x="601943" y="372868"/>
                    <a:pt x="594911" y="372868"/>
                  </a:cubicBezTo>
                  <a:lnTo>
                    <a:pt x="12638" y="372868"/>
                  </a:lnTo>
                  <a:cubicBezTo>
                    <a:pt x="5696" y="372868"/>
                    <a:pt x="0" y="367179"/>
                    <a:pt x="0" y="360246"/>
                  </a:cubicBezTo>
                  <a:lnTo>
                    <a:pt x="0" y="12622"/>
                  </a:lnTo>
                  <a:cubicBezTo>
                    <a:pt x="0" y="5600"/>
                    <a:pt x="5696" y="0"/>
                    <a:pt x="126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ïś1iḑé"/>
            <p:cNvSpPr/>
            <p:nvPr/>
          </p:nvSpPr>
          <p:spPr>
            <a:xfrm>
              <a:off x="8436660" y="2996953"/>
              <a:ext cx="2378072" cy="105528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>
              <a:outerShdw dist="88900" dir="5400000" algn="t" rotWithShape="0">
                <a:prstClr val="black">
                  <a:alpha val="2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íšļîḋê"/>
            <p:cNvSpPr>
              <a:spLocks/>
            </p:cNvSpPr>
            <p:nvPr/>
          </p:nvSpPr>
          <p:spPr bwMode="auto">
            <a:xfrm flipH="1">
              <a:off x="9296666" y="3201404"/>
              <a:ext cx="546849" cy="623460"/>
            </a:xfrm>
            <a:custGeom>
              <a:avLst/>
              <a:gdLst>
                <a:gd name="connsiteX0" fmla="*/ 190301 w 507598"/>
                <a:gd name="connsiteY0" fmla="*/ 307351 h 578710"/>
                <a:gd name="connsiteX1" fmla="*/ 208667 w 507598"/>
                <a:gd name="connsiteY1" fmla="*/ 307351 h 578710"/>
                <a:gd name="connsiteX2" fmla="*/ 208667 w 507598"/>
                <a:gd name="connsiteY2" fmla="*/ 327027 h 578710"/>
                <a:gd name="connsiteX3" fmla="*/ 231113 w 507598"/>
                <a:gd name="connsiteY3" fmla="*/ 357559 h 578710"/>
                <a:gd name="connsiteX4" fmla="*/ 231113 w 507598"/>
                <a:gd name="connsiteY4" fmla="*/ 361630 h 578710"/>
                <a:gd name="connsiteX5" fmla="*/ 213428 w 507598"/>
                <a:gd name="connsiteY5" fmla="*/ 361630 h 578710"/>
                <a:gd name="connsiteX6" fmla="*/ 213428 w 507598"/>
                <a:gd name="connsiteY6" fmla="*/ 357559 h 578710"/>
                <a:gd name="connsiteX7" fmla="*/ 199824 w 507598"/>
                <a:gd name="connsiteY7" fmla="*/ 343990 h 578710"/>
                <a:gd name="connsiteX8" fmla="*/ 186220 w 507598"/>
                <a:gd name="connsiteY8" fmla="*/ 357559 h 578710"/>
                <a:gd name="connsiteX9" fmla="*/ 186220 w 507598"/>
                <a:gd name="connsiteY9" fmla="*/ 366380 h 578710"/>
                <a:gd name="connsiteX10" fmla="*/ 199824 w 507598"/>
                <a:gd name="connsiteY10" fmla="*/ 379949 h 578710"/>
                <a:gd name="connsiteX11" fmla="*/ 231113 w 507598"/>
                <a:gd name="connsiteY11" fmla="*/ 411838 h 578710"/>
                <a:gd name="connsiteX12" fmla="*/ 231113 w 507598"/>
                <a:gd name="connsiteY12" fmla="*/ 420659 h 578710"/>
                <a:gd name="connsiteX13" fmla="*/ 208667 w 507598"/>
                <a:gd name="connsiteY13" fmla="*/ 450512 h 578710"/>
                <a:gd name="connsiteX14" fmla="*/ 208667 w 507598"/>
                <a:gd name="connsiteY14" fmla="*/ 470188 h 578710"/>
                <a:gd name="connsiteX15" fmla="*/ 190301 w 507598"/>
                <a:gd name="connsiteY15" fmla="*/ 470188 h 578710"/>
                <a:gd name="connsiteX16" fmla="*/ 190301 w 507598"/>
                <a:gd name="connsiteY16" fmla="*/ 450512 h 578710"/>
                <a:gd name="connsiteX17" fmla="*/ 167854 w 507598"/>
                <a:gd name="connsiteY17" fmla="*/ 420659 h 578710"/>
                <a:gd name="connsiteX18" fmla="*/ 167854 w 507598"/>
                <a:gd name="connsiteY18" fmla="*/ 415909 h 578710"/>
                <a:gd name="connsiteX19" fmla="*/ 186220 w 507598"/>
                <a:gd name="connsiteY19" fmla="*/ 415909 h 578710"/>
                <a:gd name="connsiteX20" fmla="*/ 186220 w 507598"/>
                <a:gd name="connsiteY20" fmla="*/ 420659 h 578710"/>
                <a:gd name="connsiteX21" fmla="*/ 199824 w 507598"/>
                <a:gd name="connsiteY21" fmla="*/ 434228 h 578710"/>
                <a:gd name="connsiteX22" fmla="*/ 213428 w 507598"/>
                <a:gd name="connsiteY22" fmla="*/ 420659 h 578710"/>
                <a:gd name="connsiteX23" fmla="*/ 213428 w 507598"/>
                <a:gd name="connsiteY23" fmla="*/ 411838 h 578710"/>
                <a:gd name="connsiteX24" fmla="*/ 199824 w 507598"/>
                <a:gd name="connsiteY24" fmla="*/ 398269 h 578710"/>
                <a:gd name="connsiteX25" fmla="*/ 167854 w 507598"/>
                <a:gd name="connsiteY25" fmla="*/ 366380 h 578710"/>
                <a:gd name="connsiteX26" fmla="*/ 167854 w 507598"/>
                <a:gd name="connsiteY26" fmla="*/ 357559 h 578710"/>
                <a:gd name="connsiteX27" fmla="*/ 190301 w 507598"/>
                <a:gd name="connsiteY27" fmla="*/ 327027 h 578710"/>
                <a:gd name="connsiteX28" fmla="*/ 199824 w 507598"/>
                <a:gd name="connsiteY28" fmla="*/ 289682 h 578710"/>
                <a:gd name="connsiteX29" fmla="*/ 99930 w 507598"/>
                <a:gd name="connsiteY29" fmla="*/ 388758 h 578710"/>
                <a:gd name="connsiteX30" fmla="*/ 199824 w 507598"/>
                <a:gd name="connsiteY30" fmla="*/ 488513 h 578710"/>
                <a:gd name="connsiteX31" fmla="*/ 299037 w 507598"/>
                <a:gd name="connsiteY31" fmla="*/ 388758 h 578710"/>
                <a:gd name="connsiteX32" fmla="*/ 199824 w 507598"/>
                <a:gd name="connsiteY32" fmla="*/ 289682 h 578710"/>
                <a:gd name="connsiteX33" fmla="*/ 199824 w 507598"/>
                <a:gd name="connsiteY33" fmla="*/ 271359 h 578710"/>
                <a:gd name="connsiteX34" fmla="*/ 317385 w 507598"/>
                <a:gd name="connsiteY34" fmla="*/ 388758 h 578710"/>
                <a:gd name="connsiteX35" fmla="*/ 199824 w 507598"/>
                <a:gd name="connsiteY35" fmla="*/ 506835 h 578710"/>
                <a:gd name="connsiteX36" fmla="*/ 81582 w 507598"/>
                <a:gd name="connsiteY36" fmla="*/ 388758 h 578710"/>
                <a:gd name="connsiteX37" fmla="*/ 199824 w 507598"/>
                <a:gd name="connsiteY37" fmla="*/ 271359 h 578710"/>
                <a:gd name="connsiteX38" fmla="*/ 398876 w 507598"/>
                <a:gd name="connsiteY38" fmla="*/ 189963 h 578710"/>
                <a:gd name="connsiteX39" fmla="*/ 398876 w 507598"/>
                <a:gd name="connsiteY39" fmla="*/ 561071 h 578710"/>
                <a:gd name="connsiteX40" fmla="*/ 434890 w 507598"/>
                <a:gd name="connsiteY40" fmla="*/ 561071 h 578710"/>
                <a:gd name="connsiteX41" fmla="*/ 434890 w 507598"/>
                <a:gd name="connsiteY41" fmla="*/ 434202 h 578710"/>
                <a:gd name="connsiteX42" fmla="*/ 453237 w 507598"/>
                <a:gd name="connsiteY42" fmla="*/ 434202 h 578710"/>
                <a:gd name="connsiteX43" fmla="*/ 453237 w 507598"/>
                <a:gd name="connsiteY43" fmla="*/ 561071 h 578710"/>
                <a:gd name="connsiteX44" fmla="*/ 462071 w 507598"/>
                <a:gd name="connsiteY44" fmla="*/ 561071 h 578710"/>
                <a:gd name="connsiteX45" fmla="*/ 489251 w 507598"/>
                <a:gd name="connsiteY45" fmla="*/ 533933 h 578710"/>
                <a:gd name="connsiteX46" fmla="*/ 489251 w 507598"/>
                <a:gd name="connsiteY46" fmla="*/ 189963 h 578710"/>
                <a:gd name="connsiteX47" fmla="*/ 18347 w 507598"/>
                <a:gd name="connsiteY47" fmla="*/ 189963 h 578710"/>
                <a:gd name="connsiteX48" fmla="*/ 18347 w 507598"/>
                <a:gd name="connsiteY48" fmla="*/ 533933 h 578710"/>
                <a:gd name="connsiteX49" fmla="*/ 45527 w 507598"/>
                <a:gd name="connsiteY49" fmla="*/ 561071 h 578710"/>
                <a:gd name="connsiteX50" fmla="*/ 380529 w 507598"/>
                <a:gd name="connsiteY50" fmla="*/ 561071 h 578710"/>
                <a:gd name="connsiteX51" fmla="*/ 380529 w 507598"/>
                <a:gd name="connsiteY51" fmla="*/ 189963 h 578710"/>
                <a:gd name="connsiteX52" fmla="*/ 235792 w 507598"/>
                <a:gd name="connsiteY52" fmla="*/ 25781 h 578710"/>
                <a:gd name="connsiteX53" fmla="*/ 181431 w 507598"/>
                <a:gd name="connsiteY53" fmla="*/ 108550 h 578710"/>
                <a:gd name="connsiteX54" fmla="*/ 181431 w 507598"/>
                <a:gd name="connsiteY54" fmla="*/ 171645 h 578710"/>
                <a:gd name="connsiteX55" fmla="*/ 290153 w 507598"/>
                <a:gd name="connsiteY55" fmla="*/ 171645 h 578710"/>
                <a:gd name="connsiteX56" fmla="*/ 290153 w 507598"/>
                <a:gd name="connsiteY56" fmla="*/ 108550 h 578710"/>
                <a:gd name="connsiteX57" fmla="*/ 235792 w 507598"/>
                <a:gd name="connsiteY57" fmla="*/ 25781 h 578710"/>
                <a:gd name="connsiteX58" fmla="*/ 271806 w 507598"/>
                <a:gd name="connsiteY58" fmla="*/ 18318 h 578710"/>
                <a:gd name="connsiteX59" fmla="*/ 260934 w 507598"/>
                <a:gd name="connsiteY59" fmla="*/ 18996 h 578710"/>
                <a:gd name="connsiteX60" fmla="*/ 308500 w 507598"/>
                <a:gd name="connsiteY60" fmla="*/ 108550 h 578710"/>
                <a:gd name="connsiteX61" fmla="*/ 308500 w 507598"/>
                <a:gd name="connsiteY61" fmla="*/ 171645 h 578710"/>
                <a:gd name="connsiteX62" fmla="*/ 362861 w 507598"/>
                <a:gd name="connsiteY62" fmla="*/ 171645 h 578710"/>
                <a:gd name="connsiteX63" fmla="*/ 362861 w 507598"/>
                <a:gd name="connsiteY63" fmla="*/ 108550 h 578710"/>
                <a:gd name="connsiteX64" fmla="*/ 271806 w 507598"/>
                <a:gd name="connsiteY64" fmla="*/ 18318 h 578710"/>
                <a:gd name="connsiteX65" fmla="*/ 199778 w 507598"/>
                <a:gd name="connsiteY65" fmla="*/ 18318 h 578710"/>
                <a:gd name="connsiteX66" fmla="*/ 108723 w 507598"/>
                <a:gd name="connsiteY66" fmla="*/ 108550 h 578710"/>
                <a:gd name="connsiteX67" fmla="*/ 108723 w 507598"/>
                <a:gd name="connsiteY67" fmla="*/ 171645 h 578710"/>
                <a:gd name="connsiteX68" fmla="*/ 163084 w 507598"/>
                <a:gd name="connsiteY68" fmla="*/ 171645 h 578710"/>
                <a:gd name="connsiteX69" fmla="*/ 163084 w 507598"/>
                <a:gd name="connsiteY69" fmla="*/ 108550 h 578710"/>
                <a:gd name="connsiteX70" fmla="*/ 210650 w 507598"/>
                <a:gd name="connsiteY70" fmla="*/ 18996 h 578710"/>
                <a:gd name="connsiteX71" fmla="*/ 199778 w 507598"/>
                <a:gd name="connsiteY71" fmla="*/ 18318 h 578710"/>
                <a:gd name="connsiteX72" fmla="*/ 199778 w 507598"/>
                <a:gd name="connsiteY72" fmla="*/ 0 h 578710"/>
                <a:gd name="connsiteX73" fmla="*/ 235792 w 507598"/>
                <a:gd name="connsiteY73" fmla="*/ 6106 h 578710"/>
                <a:gd name="connsiteX74" fmla="*/ 271806 w 507598"/>
                <a:gd name="connsiteY74" fmla="*/ 0 h 578710"/>
                <a:gd name="connsiteX75" fmla="*/ 380529 w 507598"/>
                <a:gd name="connsiteY75" fmla="*/ 108550 h 578710"/>
                <a:gd name="connsiteX76" fmla="*/ 380529 w 507598"/>
                <a:gd name="connsiteY76" fmla="*/ 171645 h 578710"/>
                <a:gd name="connsiteX77" fmla="*/ 390042 w 507598"/>
                <a:gd name="connsiteY77" fmla="*/ 171645 h 578710"/>
                <a:gd name="connsiteX78" fmla="*/ 498765 w 507598"/>
                <a:gd name="connsiteY78" fmla="*/ 171645 h 578710"/>
                <a:gd name="connsiteX79" fmla="*/ 507598 w 507598"/>
                <a:gd name="connsiteY79" fmla="*/ 181143 h 578710"/>
                <a:gd name="connsiteX80" fmla="*/ 507598 w 507598"/>
                <a:gd name="connsiteY80" fmla="*/ 533933 h 578710"/>
                <a:gd name="connsiteX81" fmla="*/ 462071 w 507598"/>
                <a:gd name="connsiteY81" fmla="*/ 578710 h 578710"/>
                <a:gd name="connsiteX82" fmla="*/ 390042 w 507598"/>
                <a:gd name="connsiteY82" fmla="*/ 578710 h 578710"/>
                <a:gd name="connsiteX83" fmla="*/ 45527 w 507598"/>
                <a:gd name="connsiteY83" fmla="*/ 578710 h 578710"/>
                <a:gd name="connsiteX84" fmla="*/ 0 w 507598"/>
                <a:gd name="connsiteY84" fmla="*/ 533933 h 578710"/>
                <a:gd name="connsiteX85" fmla="*/ 0 w 507598"/>
                <a:gd name="connsiteY85" fmla="*/ 181143 h 578710"/>
                <a:gd name="connsiteX86" fmla="*/ 9513 w 507598"/>
                <a:gd name="connsiteY86" fmla="*/ 171645 h 578710"/>
                <a:gd name="connsiteX87" fmla="*/ 91055 w 507598"/>
                <a:gd name="connsiteY87" fmla="*/ 171645 h 578710"/>
                <a:gd name="connsiteX88" fmla="*/ 91055 w 507598"/>
                <a:gd name="connsiteY88" fmla="*/ 108550 h 578710"/>
                <a:gd name="connsiteX89" fmla="*/ 199778 w 507598"/>
                <a:gd name="connsiteY89" fmla="*/ 0 h 578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507598" h="578710">
                  <a:moveTo>
                    <a:pt x="190301" y="307351"/>
                  </a:moveTo>
                  <a:lnTo>
                    <a:pt x="208667" y="307351"/>
                  </a:lnTo>
                  <a:lnTo>
                    <a:pt x="208667" y="327027"/>
                  </a:lnTo>
                  <a:cubicBezTo>
                    <a:pt x="221590" y="331098"/>
                    <a:pt x="231113" y="343311"/>
                    <a:pt x="231113" y="357559"/>
                  </a:cubicBezTo>
                  <a:lnTo>
                    <a:pt x="231113" y="361630"/>
                  </a:lnTo>
                  <a:lnTo>
                    <a:pt x="213428" y="361630"/>
                  </a:lnTo>
                  <a:lnTo>
                    <a:pt x="213428" y="357559"/>
                  </a:lnTo>
                  <a:cubicBezTo>
                    <a:pt x="213428" y="350096"/>
                    <a:pt x="207306" y="343990"/>
                    <a:pt x="199824" y="343990"/>
                  </a:cubicBezTo>
                  <a:cubicBezTo>
                    <a:pt x="192342" y="343990"/>
                    <a:pt x="186220" y="350096"/>
                    <a:pt x="186220" y="357559"/>
                  </a:cubicBezTo>
                  <a:lnTo>
                    <a:pt x="186220" y="366380"/>
                  </a:lnTo>
                  <a:cubicBezTo>
                    <a:pt x="186220" y="373843"/>
                    <a:pt x="192342" y="379949"/>
                    <a:pt x="199824" y="379949"/>
                  </a:cubicBezTo>
                  <a:cubicBezTo>
                    <a:pt x="216829" y="379949"/>
                    <a:pt x="231113" y="394198"/>
                    <a:pt x="231113" y="411838"/>
                  </a:cubicBezTo>
                  <a:lnTo>
                    <a:pt x="231113" y="420659"/>
                  </a:lnTo>
                  <a:cubicBezTo>
                    <a:pt x="231113" y="434907"/>
                    <a:pt x="221590" y="447120"/>
                    <a:pt x="208667" y="450512"/>
                  </a:cubicBezTo>
                  <a:lnTo>
                    <a:pt x="208667" y="470188"/>
                  </a:lnTo>
                  <a:lnTo>
                    <a:pt x="190301" y="470188"/>
                  </a:lnTo>
                  <a:lnTo>
                    <a:pt x="190301" y="450512"/>
                  </a:lnTo>
                  <a:cubicBezTo>
                    <a:pt x="177377" y="447120"/>
                    <a:pt x="167854" y="434907"/>
                    <a:pt x="167854" y="420659"/>
                  </a:cubicBezTo>
                  <a:lnTo>
                    <a:pt x="167854" y="415909"/>
                  </a:lnTo>
                  <a:lnTo>
                    <a:pt x="186220" y="415909"/>
                  </a:lnTo>
                  <a:lnTo>
                    <a:pt x="186220" y="420659"/>
                  </a:lnTo>
                  <a:cubicBezTo>
                    <a:pt x="186220" y="428122"/>
                    <a:pt x="192342" y="434228"/>
                    <a:pt x="199824" y="434228"/>
                  </a:cubicBezTo>
                  <a:cubicBezTo>
                    <a:pt x="207306" y="434228"/>
                    <a:pt x="213428" y="428122"/>
                    <a:pt x="213428" y="420659"/>
                  </a:cubicBezTo>
                  <a:lnTo>
                    <a:pt x="213428" y="411838"/>
                  </a:lnTo>
                  <a:cubicBezTo>
                    <a:pt x="213428" y="404375"/>
                    <a:pt x="207306" y="398269"/>
                    <a:pt x="199824" y="398269"/>
                  </a:cubicBezTo>
                  <a:cubicBezTo>
                    <a:pt x="182139" y="398269"/>
                    <a:pt x="167854" y="384020"/>
                    <a:pt x="167854" y="366380"/>
                  </a:cubicBezTo>
                  <a:lnTo>
                    <a:pt x="167854" y="357559"/>
                  </a:lnTo>
                  <a:cubicBezTo>
                    <a:pt x="167854" y="343311"/>
                    <a:pt x="177377" y="331098"/>
                    <a:pt x="190301" y="327027"/>
                  </a:cubicBezTo>
                  <a:close/>
                  <a:moveTo>
                    <a:pt x="199824" y="289682"/>
                  </a:moveTo>
                  <a:cubicBezTo>
                    <a:pt x="144780" y="289682"/>
                    <a:pt x="99930" y="333791"/>
                    <a:pt x="99930" y="388758"/>
                  </a:cubicBezTo>
                  <a:cubicBezTo>
                    <a:pt x="99930" y="443725"/>
                    <a:pt x="144780" y="488513"/>
                    <a:pt x="199824" y="488513"/>
                  </a:cubicBezTo>
                  <a:cubicBezTo>
                    <a:pt x="254867" y="488513"/>
                    <a:pt x="299037" y="443725"/>
                    <a:pt x="299037" y="388758"/>
                  </a:cubicBezTo>
                  <a:cubicBezTo>
                    <a:pt x="299037" y="333791"/>
                    <a:pt x="254867" y="289682"/>
                    <a:pt x="199824" y="289682"/>
                  </a:cubicBezTo>
                  <a:close/>
                  <a:moveTo>
                    <a:pt x="199824" y="271359"/>
                  </a:moveTo>
                  <a:cubicBezTo>
                    <a:pt x="264381" y="271359"/>
                    <a:pt x="317385" y="324290"/>
                    <a:pt x="317385" y="388758"/>
                  </a:cubicBezTo>
                  <a:cubicBezTo>
                    <a:pt x="317385" y="453904"/>
                    <a:pt x="264381" y="506835"/>
                    <a:pt x="199824" y="506835"/>
                  </a:cubicBezTo>
                  <a:cubicBezTo>
                    <a:pt x="134587" y="506835"/>
                    <a:pt x="81582" y="453904"/>
                    <a:pt x="81582" y="388758"/>
                  </a:cubicBezTo>
                  <a:cubicBezTo>
                    <a:pt x="81582" y="324290"/>
                    <a:pt x="134587" y="271359"/>
                    <a:pt x="199824" y="271359"/>
                  </a:cubicBezTo>
                  <a:close/>
                  <a:moveTo>
                    <a:pt x="398876" y="189963"/>
                  </a:moveTo>
                  <a:lnTo>
                    <a:pt x="398876" y="561071"/>
                  </a:lnTo>
                  <a:lnTo>
                    <a:pt x="434890" y="561071"/>
                  </a:lnTo>
                  <a:lnTo>
                    <a:pt x="434890" y="434202"/>
                  </a:lnTo>
                  <a:lnTo>
                    <a:pt x="453237" y="434202"/>
                  </a:lnTo>
                  <a:lnTo>
                    <a:pt x="453237" y="561071"/>
                  </a:lnTo>
                  <a:lnTo>
                    <a:pt x="462071" y="561071"/>
                  </a:lnTo>
                  <a:cubicBezTo>
                    <a:pt x="477020" y="561071"/>
                    <a:pt x="489251" y="548859"/>
                    <a:pt x="489251" y="533933"/>
                  </a:cubicBezTo>
                  <a:lnTo>
                    <a:pt x="489251" y="189963"/>
                  </a:lnTo>
                  <a:close/>
                  <a:moveTo>
                    <a:pt x="18347" y="189963"/>
                  </a:moveTo>
                  <a:lnTo>
                    <a:pt x="18347" y="533933"/>
                  </a:lnTo>
                  <a:cubicBezTo>
                    <a:pt x="18347" y="548859"/>
                    <a:pt x="30578" y="561071"/>
                    <a:pt x="45527" y="561071"/>
                  </a:cubicBezTo>
                  <a:lnTo>
                    <a:pt x="380529" y="561071"/>
                  </a:lnTo>
                  <a:lnTo>
                    <a:pt x="380529" y="189963"/>
                  </a:lnTo>
                  <a:close/>
                  <a:moveTo>
                    <a:pt x="235792" y="25781"/>
                  </a:moveTo>
                  <a:cubicBezTo>
                    <a:pt x="203855" y="39349"/>
                    <a:pt x="181431" y="71236"/>
                    <a:pt x="181431" y="108550"/>
                  </a:cubicBezTo>
                  <a:lnTo>
                    <a:pt x="181431" y="171645"/>
                  </a:lnTo>
                  <a:lnTo>
                    <a:pt x="290153" y="171645"/>
                  </a:lnTo>
                  <a:lnTo>
                    <a:pt x="290153" y="108550"/>
                  </a:lnTo>
                  <a:cubicBezTo>
                    <a:pt x="290153" y="71236"/>
                    <a:pt x="267729" y="40028"/>
                    <a:pt x="235792" y="25781"/>
                  </a:cubicBezTo>
                  <a:close/>
                  <a:moveTo>
                    <a:pt x="271806" y="18318"/>
                  </a:moveTo>
                  <a:cubicBezTo>
                    <a:pt x="268409" y="18318"/>
                    <a:pt x="264332" y="18318"/>
                    <a:pt x="260934" y="18996"/>
                  </a:cubicBezTo>
                  <a:cubicBezTo>
                    <a:pt x="289474" y="38671"/>
                    <a:pt x="308500" y="71236"/>
                    <a:pt x="308500" y="108550"/>
                  </a:cubicBezTo>
                  <a:lnTo>
                    <a:pt x="308500" y="171645"/>
                  </a:lnTo>
                  <a:lnTo>
                    <a:pt x="362861" y="171645"/>
                  </a:lnTo>
                  <a:lnTo>
                    <a:pt x="362861" y="108550"/>
                  </a:lnTo>
                  <a:cubicBezTo>
                    <a:pt x="362861" y="58346"/>
                    <a:pt x="322091" y="18318"/>
                    <a:pt x="271806" y="18318"/>
                  </a:cubicBezTo>
                  <a:close/>
                  <a:moveTo>
                    <a:pt x="199778" y="18318"/>
                  </a:moveTo>
                  <a:cubicBezTo>
                    <a:pt x="149494" y="18318"/>
                    <a:pt x="108723" y="58346"/>
                    <a:pt x="108723" y="108550"/>
                  </a:cubicBezTo>
                  <a:lnTo>
                    <a:pt x="108723" y="171645"/>
                  </a:lnTo>
                  <a:lnTo>
                    <a:pt x="163084" y="171645"/>
                  </a:lnTo>
                  <a:lnTo>
                    <a:pt x="163084" y="108550"/>
                  </a:lnTo>
                  <a:cubicBezTo>
                    <a:pt x="163084" y="71236"/>
                    <a:pt x="182110" y="38671"/>
                    <a:pt x="210650" y="18996"/>
                  </a:cubicBezTo>
                  <a:cubicBezTo>
                    <a:pt x="207252" y="18318"/>
                    <a:pt x="203175" y="18318"/>
                    <a:pt x="199778" y="18318"/>
                  </a:cubicBezTo>
                  <a:close/>
                  <a:moveTo>
                    <a:pt x="199778" y="0"/>
                  </a:moveTo>
                  <a:cubicBezTo>
                    <a:pt x="212009" y="0"/>
                    <a:pt x="224240" y="2035"/>
                    <a:pt x="235792" y="6106"/>
                  </a:cubicBezTo>
                  <a:cubicBezTo>
                    <a:pt x="247344" y="2035"/>
                    <a:pt x="259575" y="0"/>
                    <a:pt x="271806" y="0"/>
                  </a:cubicBezTo>
                  <a:cubicBezTo>
                    <a:pt x="332283" y="0"/>
                    <a:pt x="380529" y="48847"/>
                    <a:pt x="380529" y="108550"/>
                  </a:cubicBezTo>
                  <a:lnTo>
                    <a:pt x="380529" y="171645"/>
                  </a:lnTo>
                  <a:lnTo>
                    <a:pt x="390042" y="171645"/>
                  </a:lnTo>
                  <a:lnTo>
                    <a:pt x="498765" y="171645"/>
                  </a:lnTo>
                  <a:cubicBezTo>
                    <a:pt x="503521" y="171645"/>
                    <a:pt x="507598" y="175716"/>
                    <a:pt x="507598" y="181143"/>
                  </a:cubicBezTo>
                  <a:lnTo>
                    <a:pt x="507598" y="533933"/>
                  </a:lnTo>
                  <a:cubicBezTo>
                    <a:pt x="507598" y="558357"/>
                    <a:pt x="487213" y="578710"/>
                    <a:pt x="462071" y="578710"/>
                  </a:cubicBezTo>
                  <a:lnTo>
                    <a:pt x="390042" y="578710"/>
                  </a:lnTo>
                  <a:lnTo>
                    <a:pt x="45527" y="578710"/>
                  </a:lnTo>
                  <a:cubicBezTo>
                    <a:pt x="20385" y="578710"/>
                    <a:pt x="0" y="558357"/>
                    <a:pt x="0" y="533933"/>
                  </a:cubicBezTo>
                  <a:lnTo>
                    <a:pt x="0" y="181143"/>
                  </a:lnTo>
                  <a:cubicBezTo>
                    <a:pt x="0" y="175716"/>
                    <a:pt x="4077" y="171645"/>
                    <a:pt x="9513" y="171645"/>
                  </a:cubicBezTo>
                  <a:lnTo>
                    <a:pt x="91055" y="171645"/>
                  </a:lnTo>
                  <a:lnTo>
                    <a:pt x="91055" y="108550"/>
                  </a:lnTo>
                  <a:cubicBezTo>
                    <a:pt x="91055" y="48847"/>
                    <a:pt x="139301" y="0"/>
                    <a:pt x="19977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3" name="ïṩ1ïḍè"/>
            <p:cNvGrpSpPr/>
            <p:nvPr/>
          </p:nvGrpSpPr>
          <p:grpSpPr>
            <a:xfrm>
              <a:off x="8331665" y="4903370"/>
              <a:ext cx="2578029" cy="784007"/>
              <a:chOff x="251866" y="1988839"/>
              <a:chExt cx="3288629" cy="784007"/>
            </a:xfrm>
          </p:grpSpPr>
          <p:sp>
            <p:nvSpPr>
              <p:cNvPr id="30" name="îṥľíḋe"/>
              <p:cNvSpPr txBox="1"/>
              <p:nvPr/>
            </p:nvSpPr>
            <p:spPr>
              <a:xfrm>
                <a:off x="251866" y="2295215"/>
                <a:ext cx="3288629" cy="477631"/>
              </a:xfrm>
              <a:prstGeom prst="rect">
                <a:avLst/>
              </a:prstGeom>
              <a:noFill/>
            </p:spPr>
            <p:txBody>
              <a:bodyPr wrap="square" lIns="0" tIns="0" rIns="0" bIns="0" anchor="ctr">
                <a:normAutofit/>
              </a:bodyPr>
              <a:lstStyle/>
              <a:p>
                <a:pPr algn="ctr"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100" dirty="0">
                    <a:ea typeface="微软雅黑" panose="020B0503020204020204" pitchFamily="34" charset="-122"/>
                  </a:rPr>
                </a:br>
                <a:r>
                  <a:rPr lang="zh-CN" altLang="en-US" sz="1100" dirty="0"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  <p:sp>
            <p:nvSpPr>
              <p:cNvPr id="31" name="î$1iḓê"/>
              <p:cNvSpPr/>
              <p:nvPr/>
            </p:nvSpPr>
            <p:spPr>
              <a:xfrm>
                <a:off x="251866" y="1988839"/>
                <a:ext cx="3288629" cy="306375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sz="1600" b="1" dirty="0">
                    <a:solidFill>
                      <a:schemeClr val="accent1"/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</p:grpSp>
        <p:grpSp>
          <p:nvGrpSpPr>
            <p:cNvPr id="14" name="íšḷiḓê"/>
            <p:cNvGrpSpPr/>
            <p:nvPr/>
          </p:nvGrpSpPr>
          <p:grpSpPr>
            <a:xfrm>
              <a:off x="1349639" y="4903370"/>
              <a:ext cx="2243754" cy="784007"/>
              <a:chOff x="128816" y="2217083"/>
              <a:chExt cx="3288629" cy="784007"/>
            </a:xfrm>
          </p:grpSpPr>
          <p:sp>
            <p:nvSpPr>
              <p:cNvPr id="28" name="íṥ1iḋê"/>
              <p:cNvSpPr txBox="1"/>
              <p:nvPr/>
            </p:nvSpPr>
            <p:spPr>
              <a:xfrm>
                <a:off x="128816" y="2523459"/>
                <a:ext cx="3288629" cy="477631"/>
              </a:xfrm>
              <a:prstGeom prst="rect">
                <a:avLst/>
              </a:prstGeom>
              <a:noFill/>
            </p:spPr>
            <p:txBody>
              <a:bodyPr wrap="square" lIns="0" tIns="0" rIns="0" bIns="0" anchor="ctr">
                <a:normAutofit/>
              </a:bodyPr>
              <a:lstStyle/>
              <a:p>
                <a:pPr algn="ctr"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100" dirty="0">
                    <a:ea typeface="微软雅黑" panose="020B0503020204020204" pitchFamily="34" charset="-122"/>
                  </a:rPr>
                </a:br>
                <a:r>
                  <a:rPr lang="zh-CN" altLang="en-US" sz="1100" dirty="0"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  <p:sp>
            <p:nvSpPr>
              <p:cNvPr id="29" name="íš1ïďê"/>
              <p:cNvSpPr/>
              <p:nvPr/>
            </p:nvSpPr>
            <p:spPr>
              <a:xfrm>
                <a:off x="128816" y="2217083"/>
                <a:ext cx="3288629" cy="306375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sz="1600" b="1" dirty="0"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</p:grpSp>
        <p:grpSp>
          <p:nvGrpSpPr>
            <p:cNvPr id="15" name="îṥḻide"/>
            <p:cNvGrpSpPr/>
            <p:nvPr/>
          </p:nvGrpSpPr>
          <p:grpSpPr>
            <a:xfrm>
              <a:off x="3570110" y="4903370"/>
              <a:ext cx="2578029" cy="784007"/>
              <a:chOff x="128816" y="2217083"/>
              <a:chExt cx="3288629" cy="784007"/>
            </a:xfrm>
          </p:grpSpPr>
          <p:sp>
            <p:nvSpPr>
              <p:cNvPr id="26" name="iṡliḋe"/>
              <p:cNvSpPr txBox="1"/>
              <p:nvPr/>
            </p:nvSpPr>
            <p:spPr>
              <a:xfrm>
                <a:off x="128816" y="2523459"/>
                <a:ext cx="3288629" cy="477631"/>
              </a:xfrm>
              <a:prstGeom prst="rect">
                <a:avLst/>
              </a:prstGeom>
              <a:noFill/>
            </p:spPr>
            <p:txBody>
              <a:bodyPr wrap="square" lIns="0" tIns="0" rIns="0" bIns="0" anchor="ctr">
                <a:normAutofit/>
              </a:bodyPr>
              <a:lstStyle/>
              <a:p>
                <a:pPr algn="ctr"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100" dirty="0">
                    <a:ea typeface="微软雅黑" panose="020B0503020204020204" pitchFamily="34" charset="-122"/>
                  </a:rPr>
                </a:br>
                <a:r>
                  <a:rPr lang="zh-CN" altLang="en-US" sz="1100" dirty="0"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  <p:sp>
            <p:nvSpPr>
              <p:cNvPr id="27" name="iśľïḓè"/>
              <p:cNvSpPr/>
              <p:nvPr/>
            </p:nvSpPr>
            <p:spPr>
              <a:xfrm>
                <a:off x="128816" y="2217083"/>
                <a:ext cx="3288629" cy="306375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sz="1600" b="1" dirty="0"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</p:grpSp>
        <p:grpSp>
          <p:nvGrpSpPr>
            <p:cNvPr id="16" name="ïsḻídè"/>
            <p:cNvGrpSpPr/>
            <p:nvPr/>
          </p:nvGrpSpPr>
          <p:grpSpPr>
            <a:xfrm>
              <a:off x="5950887" y="4903370"/>
              <a:ext cx="2578029" cy="784007"/>
              <a:chOff x="128816" y="2217083"/>
              <a:chExt cx="3288629" cy="784007"/>
            </a:xfrm>
          </p:grpSpPr>
          <p:sp>
            <p:nvSpPr>
              <p:cNvPr id="24" name="î$1ïďe"/>
              <p:cNvSpPr txBox="1"/>
              <p:nvPr/>
            </p:nvSpPr>
            <p:spPr>
              <a:xfrm>
                <a:off x="128816" y="2523459"/>
                <a:ext cx="3288629" cy="477631"/>
              </a:xfrm>
              <a:prstGeom prst="rect">
                <a:avLst/>
              </a:prstGeom>
              <a:noFill/>
            </p:spPr>
            <p:txBody>
              <a:bodyPr wrap="square" lIns="0" tIns="0" rIns="0" bIns="0" anchor="ctr">
                <a:normAutofit/>
              </a:bodyPr>
              <a:lstStyle/>
              <a:p>
                <a:pPr algn="ctr"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100" dirty="0">
                    <a:ea typeface="微软雅黑" panose="020B0503020204020204" pitchFamily="34" charset="-122"/>
                  </a:rPr>
                </a:br>
                <a:r>
                  <a:rPr lang="zh-CN" altLang="en-US" sz="1100" dirty="0"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  <p:sp>
            <p:nvSpPr>
              <p:cNvPr id="25" name="íṣľiḑe"/>
              <p:cNvSpPr/>
              <p:nvPr/>
            </p:nvSpPr>
            <p:spPr>
              <a:xfrm>
                <a:off x="128816" y="2217083"/>
                <a:ext cx="3288629" cy="306375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sz="1600" b="1" dirty="0"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</p:grpSp>
        <p:sp>
          <p:nvSpPr>
            <p:cNvPr id="17" name="íśḷîḍè"/>
            <p:cNvSpPr txBox="1"/>
            <p:nvPr/>
          </p:nvSpPr>
          <p:spPr>
            <a:xfrm>
              <a:off x="4086545" y="2458260"/>
              <a:ext cx="1495719" cy="400110"/>
            </a:xfrm>
            <a:prstGeom prst="rect">
              <a:avLst/>
            </a:prstGeom>
            <a:noFill/>
            <a:effectLst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2000" dirty="0">
                  <a:ea typeface="微软雅黑" panose="020B0503020204020204" pitchFamily="34" charset="-122"/>
                </a:rPr>
                <a:t>关键词</a:t>
              </a:r>
            </a:p>
          </p:txBody>
        </p:sp>
        <p:sp>
          <p:nvSpPr>
            <p:cNvPr id="18" name="ïŝļíḋê"/>
            <p:cNvSpPr txBox="1"/>
            <p:nvPr/>
          </p:nvSpPr>
          <p:spPr>
            <a:xfrm>
              <a:off x="1723484" y="2458260"/>
              <a:ext cx="1495719" cy="400110"/>
            </a:xfrm>
            <a:prstGeom prst="rect">
              <a:avLst/>
            </a:prstGeom>
            <a:noFill/>
            <a:effectLst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2000" dirty="0">
                  <a:ea typeface="微软雅黑" panose="020B0503020204020204" pitchFamily="34" charset="-122"/>
                </a:rPr>
                <a:t>关键词</a:t>
              </a:r>
            </a:p>
          </p:txBody>
        </p:sp>
        <p:sp>
          <p:nvSpPr>
            <p:cNvPr id="19" name="ïṥ1ïďè"/>
            <p:cNvSpPr txBox="1"/>
            <p:nvPr/>
          </p:nvSpPr>
          <p:spPr>
            <a:xfrm>
              <a:off x="6458885" y="2458260"/>
              <a:ext cx="1495719" cy="400110"/>
            </a:xfrm>
            <a:prstGeom prst="rect">
              <a:avLst/>
            </a:prstGeom>
            <a:noFill/>
            <a:effectLst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2000" dirty="0">
                  <a:ea typeface="微软雅黑" panose="020B0503020204020204" pitchFamily="34" charset="-122"/>
                </a:rPr>
                <a:t>关键词</a:t>
              </a:r>
            </a:p>
          </p:txBody>
        </p:sp>
        <p:sp>
          <p:nvSpPr>
            <p:cNvPr id="20" name="íṩḻîḑe"/>
            <p:cNvSpPr txBox="1"/>
            <p:nvPr/>
          </p:nvSpPr>
          <p:spPr>
            <a:xfrm>
              <a:off x="8822231" y="2458260"/>
              <a:ext cx="1495719" cy="400110"/>
            </a:xfrm>
            <a:prstGeom prst="rect">
              <a:avLst/>
            </a:prstGeom>
            <a:noFill/>
            <a:effectLst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2000" dirty="0">
                  <a:ea typeface="微软雅黑" panose="020B0503020204020204" pitchFamily="34" charset="-122"/>
                </a:rPr>
                <a:t>关键词</a:t>
              </a: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3660380" y="4221088"/>
              <a:ext cx="0" cy="172819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6043699" y="4221088"/>
              <a:ext cx="0" cy="172819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8427191" y="4221088"/>
              <a:ext cx="0" cy="172819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îṥlíḑe"/>
          <p:cNvSpPr txBox="1"/>
          <p:nvPr/>
        </p:nvSpPr>
        <p:spPr>
          <a:xfrm>
            <a:off x="707493" y="257331"/>
            <a:ext cx="5246405" cy="825562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Autofit/>
          </a:bodyPr>
          <a:lstStyle/>
          <a:p>
            <a:pPr defTabSz="914378">
              <a:lnSpc>
                <a:spcPct val="120000"/>
              </a:lnSpc>
              <a:defRPr/>
            </a:pPr>
            <a:r>
              <a:rPr lang="zh-CN" altLang="en-US" sz="3200" b="1" dirty="0">
                <a:ea typeface="微软雅黑" panose="020B0503020204020204" pitchFamily="34" charset="-122"/>
              </a:rPr>
              <a:t>工作完成进度</a:t>
            </a:r>
          </a:p>
        </p:txBody>
      </p:sp>
    </p:spTree>
    <p:extLst>
      <p:ext uri="{BB962C8B-B14F-4D97-AF65-F5344CB8AC3E}">
        <p14:creationId xmlns:p14="http://schemas.microsoft.com/office/powerpoint/2010/main" val="3156909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:dissolve/>
      </p:transition>
    </mc:Choice>
    <mc:Fallback xmlns="">
      <p:transition spd="slow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c498b002-7bd3-4349-911c-5484725a0b3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96791" y="1619250"/>
            <a:ext cx="10398418" cy="3897148"/>
            <a:chOff x="527333" y="1341603"/>
            <a:chExt cx="11139239" cy="4174795"/>
          </a:xfrm>
        </p:grpSpPr>
        <p:grpSp>
          <p:nvGrpSpPr>
            <p:cNvPr id="4" name="î$ļîḑe"/>
            <p:cNvGrpSpPr/>
            <p:nvPr/>
          </p:nvGrpSpPr>
          <p:grpSpPr>
            <a:xfrm>
              <a:off x="3305690" y="1371589"/>
              <a:ext cx="5580620" cy="4114821"/>
              <a:chOff x="3305690" y="1371589"/>
              <a:chExt cx="5580620" cy="4114821"/>
            </a:xfrm>
          </p:grpSpPr>
          <p:sp>
            <p:nvSpPr>
              <p:cNvPr id="23" name="iṥḷïḑe"/>
              <p:cNvSpPr/>
              <p:nvPr/>
            </p:nvSpPr>
            <p:spPr bwMode="auto">
              <a:xfrm>
                <a:off x="4219575" y="1371589"/>
                <a:ext cx="3933835" cy="3933836"/>
              </a:xfrm>
              <a:custGeom>
                <a:avLst/>
                <a:gdLst>
                  <a:gd name="connsiteX0" fmla="*/ 3645803 w 3933835"/>
                  <a:gd name="connsiteY0" fmla="*/ 0 h 3933836"/>
                  <a:gd name="connsiteX1" fmla="*/ 3849472 w 3933835"/>
                  <a:gd name="connsiteY1" fmla="*/ 84363 h 3933836"/>
                  <a:gd name="connsiteX2" fmla="*/ 3849472 w 3933835"/>
                  <a:gd name="connsiteY2" fmla="*/ 491702 h 3933836"/>
                  <a:gd name="connsiteX3" fmla="*/ 3389817 w 3933835"/>
                  <a:gd name="connsiteY3" fmla="*/ 951357 h 3933836"/>
                  <a:gd name="connsiteX4" fmla="*/ 3432386 w 3933835"/>
                  <a:gd name="connsiteY4" fmla="*/ 1008284 h 3933836"/>
                  <a:gd name="connsiteX5" fmla="*/ 3752850 w 3933835"/>
                  <a:gd name="connsiteY5" fmla="*/ 2057411 h 3933836"/>
                  <a:gd name="connsiteX6" fmla="*/ 1876425 w 3933835"/>
                  <a:gd name="connsiteY6" fmla="*/ 3933836 h 3933836"/>
                  <a:gd name="connsiteX7" fmla="*/ 0 w 3933835"/>
                  <a:gd name="connsiteY7" fmla="*/ 2057411 h 3933836"/>
                  <a:gd name="connsiteX8" fmla="*/ 1876425 w 3933835"/>
                  <a:gd name="connsiteY8" fmla="*/ 180986 h 3933836"/>
                  <a:gd name="connsiteX9" fmla="*/ 2925552 w 3933835"/>
                  <a:gd name="connsiteY9" fmla="*/ 501450 h 3933836"/>
                  <a:gd name="connsiteX10" fmla="*/ 2982479 w 3933835"/>
                  <a:gd name="connsiteY10" fmla="*/ 544019 h 3933836"/>
                  <a:gd name="connsiteX11" fmla="*/ 3442134 w 3933835"/>
                  <a:gd name="connsiteY11" fmla="*/ 84363 h 3933836"/>
                  <a:gd name="connsiteX12" fmla="*/ 3645803 w 3933835"/>
                  <a:gd name="connsiteY12" fmla="*/ 0 h 3933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933835" h="3933836">
                    <a:moveTo>
                      <a:pt x="3645803" y="0"/>
                    </a:moveTo>
                    <a:cubicBezTo>
                      <a:pt x="3719517" y="0"/>
                      <a:pt x="3793231" y="28121"/>
                      <a:pt x="3849472" y="84363"/>
                    </a:cubicBezTo>
                    <a:cubicBezTo>
                      <a:pt x="3961956" y="196847"/>
                      <a:pt x="3961956" y="379218"/>
                      <a:pt x="3849472" y="491702"/>
                    </a:cubicBezTo>
                    <a:lnTo>
                      <a:pt x="3389817" y="951357"/>
                    </a:lnTo>
                    <a:lnTo>
                      <a:pt x="3432386" y="1008284"/>
                    </a:lnTo>
                    <a:cubicBezTo>
                      <a:pt x="3634711" y="1307763"/>
                      <a:pt x="3752850" y="1668791"/>
                      <a:pt x="3752850" y="2057411"/>
                    </a:cubicBezTo>
                    <a:cubicBezTo>
                      <a:pt x="3752850" y="3093732"/>
                      <a:pt x="2912746" y="3933836"/>
                      <a:pt x="1876425" y="3933836"/>
                    </a:cubicBezTo>
                    <a:cubicBezTo>
                      <a:pt x="840104" y="3933836"/>
                      <a:pt x="0" y="3093732"/>
                      <a:pt x="0" y="2057411"/>
                    </a:cubicBezTo>
                    <a:cubicBezTo>
                      <a:pt x="0" y="1021090"/>
                      <a:pt x="840104" y="180986"/>
                      <a:pt x="1876425" y="180986"/>
                    </a:cubicBezTo>
                    <a:cubicBezTo>
                      <a:pt x="2265046" y="180986"/>
                      <a:pt x="2626073" y="299126"/>
                      <a:pt x="2925552" y="501450"/>
                    </a:cubicBezTo>
                    <a:lnTo>
                      <a:pt x="2982479" y="544019"/>
                    </a:lnTo>
                    <a:lnTo>
                      <a:pt x="3442134" y="84363"/>
                    </a:lnTo>
                    <a:cubicBezTo>
                      <a:pt x="3498376" y="28121"/>
                      <a:pt x="3572089" y="0"/>
                      <a:pt x="3645803" y="0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190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iŝḷîḓe"/>
              <p:cNvSpPr/>
              <p:nvPr/>
            </p:nvSpPr>
            <p:spPr bwMode="auto">
              <a:xfrm>
                <a:off x="4429125" y="1762125"/>
                <a:ext cx="4457185" cy="3333750"/>
              </a:xfrm>
              <a:custGeom>
                <a:avLst/>
                <a:gdLst>
                  <a:gd name="connsiteX0" fmla="*/ 1666875 w 4457185"/>
                  <a:gd name="connsiteY0" fmla="*/ 0 h 3333750"/>
                  <a:gd name="connsiteX1" fmla="*/ 3299885 w 4457185"/>
                  <a:gd name="connsiteY1" fmla="*/ 1330942 h 3333750"/>
                  <a:gd name="connsiteX2" fmla="*/ 3307196 w 4457185"/>
                  <a:gd name="connsiteY2" fmla="*/ 1378843 h 3333750"/>
                  <a:gd name="connsiteX3" fmla="*/ 4169153 w 4457185"/>
                  <a:gd name="connsiteY3" fmla="*/ 1378843 h 3333750"/>
                  <a:gd name="connsiteX4" fmla="*/ 4457185 w 4457185"/>
                  <a:gd name="connsiteY4" fmla="*/ 1666875 h 3333750"/>
                  <a:gd name="connsiteX5" fmla="*/ 4169153 w 4457185"/>
                  <a:gd name="connsiteY5" fmla="*/ 1954907 h 3333750"/>
                  <a:gd name="connsiteX6" fmla="*/ 3307196 w 4457185"/>
                  <a:gd name="connsiteY6" fmla="*/ 1954907 h 3333750"/>
                  <a:gd name="connsiteX7" fmla="*/ 3299885 w 4457185"/>
                  <a:gd name="connsiteY7" fmla="*/ 2002809 h 3333750"/>
                  <a:gd name="connsiteX8" fmla="*/ 1666875 w 4457185"/>
                  <a:gd name="connsiteY8" fmla="*/ 3333750 h 3333750"/>
                  <a:gd name="connsiteX9" fmla="*/ 0 w 4457185"/>
                  <a:gd name="connsiteY9" fmla="*/ 1666875 h 3333750"/>
                  <a:gd name="connsiteX10" fmla="*/ 1666875 w 4457185"/>
                  <a:gd name="connsiteY10" fmla="*/ 0 h 3333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457185" h="3333750">
                    <a:moveTo>
                      <a:pt x="1666875" y="0"/>
                    </a:moveTo>
                    <a:cubicBezTo>
                      <a:pt x="2472391" y="0"/>
                      <a:pt x="3144455" y="571375"/>
                      <a:pt x="3299885" y="1330942"/>
                    </a:cubicBezTo>
                    <a:lnTo>
                      <a:pt x="3307196" y="1378843"/>
                    </a:lnTo>
                    <a:lnTo>
                      <a:pt x="4169153" y="1378843"/>
                    </a:lnTo>
                    <a:cubicBezTo>
                      <a:pt x="4328229" y="1378843"/>
                      <a:pt x="4457185" y="1507799"/>
                      <a:pt x="4457185" y="1666875"/>
                    </a:cubicBezTo>
                    <a:cubicBezTo>
                      <a:pt x="4457185" y="1825951"/>
                      <a:pt x="4328229" y="1954907"/>
                      <a:pt x="4169153" y="1954907"/>
                    </a:cubicBezTo>
                    <a:lnTo>
                      <a:pt x="3307196" y="1954907"/>
                    </a:lnTo>
                    <a:lnTo>
                      <a:pt x="3299885" y="2002809"/>
                    </a:lnTo>
                    <a:cubicBezTo>
                      <a:pt x="3144455" y="2762376"/>
                      <a:pt x="2472391" y="3333750"/>
                      <a:pt x="1666875" y="3333750"/>
                    </a:cubicBezTo>
                    <a:cubicBezTo>
                      <a:pt x="746285" y="3333750"/>
                      <a:pt x="0" y="2587465"/>
                      <a:pt x="0" y="1666875"/>
                    </a:cubicBezTo>
                    <a:cubicBezTo>
                      <a:pt x="0" y="746285"/>
                      <a:pt x="746285" y="0"/>
                      <a:pt x="1666875" y="0"/>
                    </a:cubicBezTo>
                    <a:close/>
                  </a:path>
                </a:pathLst>
              </a:custGeom>
              <a:solidFill>
                <a:schemeClr val="accent5">
                  <a:lumMod val="10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íşlíďè"/>
              <p:cNvSpPr/>
              <p:nvPr/>
            </p:nvSpPr>
            <p:spPr bwMode="auto">
              <a:xfrm>
                <a:off x="4657725" y="1990725"/>
                <a:ext cx="3495685" cy="3495685"/>
              </a:xfrm>
              <a:custGeom>
                <a:avLst/>
                <a:gdLst>
                  <a:gd name="connsiteX0" fmla="*/ 1438275 w 3495685"/>
                  <a:gd name="connsiteY0" fmla="*/ 0 h 3495685"/>
                  <a:gd name="connsiteX1" fmla="*/ 2876550 w 3495685"/>
                  <a:gd name="connsiteY1" fmla="*/ 1438275 h 3495685"/>
                  <a:gd name="connsiteX2" fmla="*/ 2702958 w 3495685"/>
                  <a:gd name="connsiteY2" fmla="*/ 2123842 h 3495685"/>
                  <a:gd name="connsiteX3" fmla="*/ 2638040 w 3495685"/>
                  <a:gd name="connsiteY3" fmla="*/ 2230701 h 3495685"/>
                  <a:gd name="connsiteX4" fmla="*/ 3411322 w 3495685"/>
                  <a:gd name="connsiteY4" fmla="*/ 3003984 h 3495685"/>
                  <a:gd name="connsiteX5" fmla="*/ 3411322 w 3495685"/>
                  <a:gd name="connsiteY5" fmla="*/ 3411322 h 3495685"/>
                  <a:gd name="connsiteX6" fmla="*/ 3003984 w 3495685"/>
                  <a:gd name="connsiteY6" fmla="*/ 3411322 h 3495685"/>
                  <a:gd name="connsiteX7" fmla="*/ 2230701 w 3495685"/>
                  <a:gd name="connsiteY7" fmla="*/ 2638040 h 3495685"/>
                  <a:gd name="connsiteX8" fmla="*/ 2123842 w 3495685"/>
                  <a:gd name="connsiteY8" fmla="*/ 2702958 h 3495685"/>
                  <a:gd name="connsiteX9" fmla="*/ 1438275 w 3495685"/>
                  <a:gd name="connsiteY9" fmla="*/ 2876550 h 3495685"/>
                  <a:gd name="connsiteX10" fmla="*/ 0 w 3495685"/>
                  <a:gd name="connsiteY10" fmla="*/ 1438275 h 3495685"/>
                  <a:gd name="connsiteX11" fmla="*/ 1438275 w 3495685"/>
                  <a:gd name="connsiteY11" fmla="*/ 0 h 3495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495685" h="3495685">
                    <a:moveTo>
                      <a:pt x="1438275" y="0"/>
                    </a:moveTo>
                    <a:cubicBezTo>
                      <a:pt x="2232612" y="0"/>
                      <a:pt x="2876550" y="643938"/>
                      <a:pt x="2876550" y="1438275"/>
                    </a:cubicBezTo>
                    <a:cubicBezTo>
                      <a:pt x="2876550" y="1686505"/>
                      <a:pt x="2813666" y="1920048"/>
                      <a:pt x="2702958" y="2123842"/>
                    </a:cubicBezTo>
                    <a:lnTo>
                      <a:pt x="2638040" y="2230701"/>
                    </a:lnTo>
                    <a:lnTo>
                      <a:pt x="3411322" y="3003984"/>
                    </a:lnTo>
                    <a:cubicBezTo>
                      <a:pt x="3523806" y="3116467"/>
                      <a:pt x="3523806" y="3298839"/>
                      <a:pt x="3411322" y="3411322"/>
                    </a:cubicBezTo>
                    <a:cubicBezTo>
                      <a:pt x="3298839" y="3523806"/>
                      <a:pt x="3116467" y="3523806"/>
                      <a:pt x="3003984" y="3411322"/>
                    </a:cubicBezTo>
                    <a:lnTo>
                      <a:pt x="2230701" y="2638040"/>
                    </a:lnTo>
                    <a:lnTo>
                      <a:pt x="2123842" y="2702958"/>
                    </a:lnTo>
                    <a:cubicBezTo>
                      <a:pt x="1920049" y="2813666"/>
                      <a:pt x="1686506" y="2876550"/>
                      <a:pt x="1438275" y="2876550"/>
                    </a:cubicBezTo>
                    <a:cubicBezTo>
                      <a:pt x="643938" y="2876550"/>
                      <a:pt x="0" y="2232612"/>
                      <a:pt x="0" y="1438275"/>
                    </a:cubicBezTo>
                    <a:cubicBezTo>
                      <a:pt x="0" y="643938"/>
                      <a:pt x="643938" y="0"/>
                      <a:pt x="1438275" y="0"/>
                    </a:cubicBezTo>
                    <a:close/>
                  </a:path>
                </a:pathLst>
              </a:custGeom>
              <a:solidFill>
                <a:schemeClr val="accent4">
                  <a:lumMod val="100000"/>
                </a:schemeClr>
              </a:solidFill>
              <a:ln w="190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iṥḷiḍè"/>
              <p:cNvSpPr/>
              <p:nvPr/>
            </p:nvSpPr>
            <p:spPr bwMode="auto">
              <a:xfrm>
                <a:off x="4038590" y="2266950"/>
                <a:ext cx="3219460" cy="3219459"/>
              </a:xfrm>
              <a:custGeom>
                <a:avLst/>
                <a:gdLst>
                  <a:gd name="connsiteX0" fmla="*/ 2057410 w 3219460"/>
                  <a:gd name="connsiteY0" fmla="*/ 0 h 3219459"/>
                  <a:gd name="connsiteX1" fmla="*/ 3219460 w 3219460"/>
                  <a:gd name="connsiteY1" fmla="*/ 1162050 h 3219459"/>
                  <a:gd name="connsiteX2" fmla="*/ 2057410 w 3219460"/>
                  <a:gd name="connsiteY2" fmla="*/ 2324100 h 3219459"/>
                  <a:gd name="connsiteX3" fmla="*/ 1503508 w 3219460"/>
                  <a:gd name="connsiteY3" fmla="*/ 2183847 h 3219459"/>
                  <a:gd name="connsiteX4" fmla="*/ 1465837 w 3219460"/>
                  <a:gd name="connsiteY4" fmla="*/ 2160961 h 3219459"/>
                  <a:gd name="connsiteX5" fmla="*/ 491702 w 3219460"/>
                  <a:gd name="connsiteY5" fmla="*/ 3135096 h 3219459"/>
                  <a:gd name="connsiteX6" fmla="*/ 84363 w 3219460"/>
                  <a:gd name="connsiteY6" fmla="*/ 3135096 h 3219459"/>
                  <a:gd name="connsiteX7" fmla="*/ 84363 w 3219460"/>
                  <a:gd name="connsiteY7" fmla="*/ 2727758 h 3219459"/>
                  <a:gd name="connsiteX8" fmla="*/ 1058499 w 3219460"/>
                  <a:gd name="connsiteY8" fmla="*/ 1753623 h 3219459"/>
                  <a:gd name="connsiteX9" fmla="*/ 1035614 w 3219460"/>
                  <a:gd name="connsiteY9" fmla="*/ 1715952 h 3219459"/>
                  <a:gd name="connsiteX10" fmla="*/ 895360 w 3219460"/>
                  <a:gd name="connsiteY10" fmla="*/ 1162050 h 3219459"/>
                  <a:gd name="connsiteX11" fmla="*/ 2057410 w 3219460"/>
                  <a:gd name="connsiteY11" fmla="*/ 0 h 3219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219460" h="3219459">
                    <a:moveTo>
                      <a:pt x="2057410" y="0"/>
                    </a:moveTo>
                    <a:cubicBezTo>
                      <a:pt x="2699192" y="0"/>
                      <a:pt x="3219460" y="520268"/>
                      <a:pt x="3219460" y="1162050"/>
                    </a:cubicBezTo>
                    <a:cubicBezTo>
                      <a:pt x="3219460" y="1803832"/>
                      <a:pt x="2699192" y="2324100"/>
                      <a:pt x="2057410" y="2324100"/>
                    </a:cubicBezTo>
                    <a:cubicBezTo>
                      <a:pt x="1856853" y="2324100"/>
                      <a:pt x="1668163" y="2273293"/>
                      <a:pt x="1503508" y="2183847"/>
                    </a:cubicBezTo>
                    <a:lnTo>
                      <a:pt x="1465837" y="2160961"/>
                    </a:lnTo>
                    <a:lnTo>
                      <a:pt x="491702" y="3135096"/>
                    </a:lnTo>
                    <a:cubicBezTo>
                      <a:pt x="379218" y="3247580"/>
                      <a:pt x="196847" y="3247580"/>
                      <a:pt x="84363" y="3135096"/>
                    </a:cubicBezTo>
                    <a:cubicBezTo>
                      <a:pt x="-28121" y="3022613"/>
                      <a:pt x="-28121" y="2840241"/>
                      <a:pt x="84363" y="2727758"/>
                    </a:cubicBezTo>
                    <a:lnTo>
                      <a:pt x="1058499" y="1753623"/>
                    </a:lnTo>
                    <a:lnTo>
                      <a:pt x="1035614" y="1715952"/>
                    </a:lnTo>
                    <a:cubicBezTo>
                      <a:pt x="946168" y="1551297"/>
                      <a:pt x="895360" y="1362607"/>
                      <a:pt x="895360" y="1162050"/>
                    </a:cubicBezTo>
                    <a:cubicBezTo>
                      <a:pt x="895360" y="520268"/>
                      <a:pt x="1415628" y="0"/>
                      <a:pt x="2057410" y="0"/>
                    </a:cubicBezTo>
                    <a:close/>
                  </a:path>
                </a:pathLst>
              </a:custGeom>
              <a:solidFill>
                <a:schemeClr val="accent3">
                  <a:lumMod val="100000"/>
                </a:schemeClr>
              </a:solidFill>
              <a:ln w="190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îṡľïďè"/>
              <p:cNvSpPr/>
              <p:nvPr/>
            </p:nvSpPr>
            <p:spPr bwMode="auto">
              <a:xfrm>
                <a:off x="3305690" y="2571750"/>
                <a:ext cx="3647560" cy="1714500"/>
              </a:xfrm>
              <a:custGeom>
                <a:avLst/>
                <a:gdLst>
                  <a:gd name="connsiteX0" fmla="*/ 2790310 w 3647560"/>
                  <a:gd name="connsiteY0" fmla="*/ 0 h 1714500"/>
                  <a:gd name="connsiteX1" fmla="*/ 3647560 w 3647560"/>
                  <a:gd name="connsiteY1" fmla="*/ 857250 h 1714500"/>
                  <a:gd name="connsiteX2" fmla="*/ 2790310 w 3647560"/>
                  <a:gd name="connsiteY2" fmla="*/ 1714500 h 1714500"/>
                  <a:gd name="connsiteX3" fmla="*/ 2000427 w 3647560"/>
                  <a:gd name="connsiteY3" fmla="*/ 1190930 h 1714500"/>
                  <a:gd name="connsiteX4" fmla="*/ 1986257 w 3647560"/>
                  <a:gd name="connsiteY4" fmla="*/ 1145282 h 1714500"/>
                  <a:gd name="connsiteX5" fmla="*/ 288032 w 3647560"/>
                  <a:gd name="connsiteY5" fmla="*/ 1145282 h 1714500"/>
                  <a:gd name="connsiteX6" fmla="*/ 0 w 3647560"/>
                  <a:gd name="connsiteY6" fmla="*/ 857250 h 1714500"/>
                  <a:gd name="connsiteX7" fmla="*/ 288032 w 3647560"/>
                  <a:gd name="connsiteY7" fmla="*/ 569218 h 1714500"/>
                  <a:gd name="connsiteX8" fmla="*/ 1986257 w 3647560"/>
                  <a:gd name="connsiteY8" fmla="*/ 569218 h 1714500"/>
                  <a:gd name="connsiteX9" fmla="*/ 2000427 w 3647560"/>
                  <a:gd name="connsiteY9" fmla="*/ 523570 h 1714500"/>
                  <a:gd name="connsiteX10" fmla="*/ 2790310 w 3647560"/>
                  <a:gd name="connsiteY10" fmla="*/ 0 h 1714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647560" h="1714500">
                    <a:moveTo>
                      <a:pt x="2790310" y="0"/>
                    </a:moveTo>
                    <a:cubicBezTo>
                      <a:pt x="3263756" y="0"/>
                      <a:pt x="3647560" y="383804"/>
                      <a:pt x="3647560" y="857250"/>
                    </a:cubicBezTo>
                    <a:cubicBezTo>
                      <a:pt x="3647560" y="1330696"/>
                      <a:pt x="3263756" y="1714500"/>
                      <a:pt x="2790310" y="1714500"/>
                    </a:cubicBezTo>
                    <a:cubicBezTo>
                      <a:pt x="2435226" y="1714500"/>
                      <a:pt x="2130565" y="1498610"/>
                      <a:pt x="2000427" y="1190930"/>
                    </a:cubicBezTo>
                    <a:lnTo>
                      <a:pt x="1986257" y="1145282"/>
                    </a:lnTo>
                    <a:lnTo>
                      <a:pt x="288032" y="1145282"/>
                    </a:lnTo>
                    <a:cubicBezTo>
                      <a:pt x="128956" y="1145282"/>
                      <a:pt x="0" y="1016326"/>
                      <a:pt x="0" y="857250"/>
                    </a:cubicBezTo>
                    <a:cubicBezTo>
                      <a:pt x="0" y="698174"/>
                      <a:pt x="128956" y="569218"/>
                      <a:pt x="288032" y="569218"/>
                    </a:cubicBezTo>
                    <a:lnTo>
                      <a:pt x="1986257" y="569218"/>
                    </a:lnTo>
                    <a:lnTo>
                      <a:pt x="2000427" y="523570"/>
                    </a:lnTo>
                    <a:cubicBezTo>
                      <a:pt x="2130565" y="215890"/>
                      <a:pt x="2435226" y="0"/>
                      <a:pt x="2790310" y="0"/>
                    </a:cubicBezTo>
                    <a:close/>
                  </a:path>
                </a:pathLst>
              </a:custGeom>
              <a:solidFill>
                <a:schemeClr val="accent2">
                  <a:lumMod val="100000"/>
                </a:schemeClr>
              </a:solidFill>
              <a:ln w="190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iṥľîďê"/>
              <p:cNvSpPr/>
              <p:nvPr/>
            </p:nvSpPr>
            <p:spPr bwMode="auto">
              <a:xfrm>
                <a:off x="4038590" y="1371590"/>
                <a:ext cx="2619385" cy="2619385"/>
              </a:xfrm>
              <a:custGeom>
                <a:avLst/>
                <a:gdLst>
                  <a:gd name="connsiteX0" fmla="*/ 288032 w 2619385"/>
                  <a:gd name="connsiteY0" fmla="*/ 0 h 2619385"/>
                  <a:gd name="connsiteX1" fmla="*/ 491702 w 2619385"/>
                  <a:gd name="connsiteY1" fmla="*/ 84363 h 2619385"/>
                  <a:gd name="connsiteX2" fmla="*/ 1921288 w 2619385"/>
                  <a:gd name="connsiteY2" fmla="*/ 1513950 h 2619385"/>
                  <a:gd name="connsiteX3" fmla="*/ 1944153 w 2619385"/>
                  <a:gd name="connsiteY3" fmla="*/ 1506852 h 2619385"/>
                  <a:gd name="connsiteX4" fmla="*/ 2057410 w 2619385"/>
                  <a:gd name="connsiteY4" fmla="*/ 1495435 h 2619385"/>
                  <a:gd name="connsiteX5" fmla="*/ 2619385 w 2619385"/>
                  <a:gd name="connsiteY5" fmla="*/ 2057410 h 2619385"/>
                  <a:gd name="connsiteX6" fmla="*/ 2057410 w 2619385"/>
                  <a:gd name="connsiteY6" fmla="*/ 2619385 h 2619385"/>
                  <a:gd name="connsiteX7" fmla="*/ 1495435 w 2619385"/>
                  <a:gd name="connsiteY7" fmla="*/ 2057410 h 2619385"/>
                  <a:gd name="connsiteX8" fmla="*/ 1506853 w 2619385"/>
                  <a:gd name="connsiteY8" fmla="*/ 1944153 h 2619385"/>
                  <a:gd name="connsiteX9" fmla="*/ 1513950 w 2619385"/>
                  <a:gd name="connsiteY9" fmla="*/ 1921288 h 2619385"/>
                  <a:gd name="connsiteX10" fmla="*/ 84363 w 2619385"/>
                  <a:gd name="connsiteY10" fmla="*/ 491702 h 2619385"/>
                  <a:gd name="connsiteX11" fmla="*/ 84363 w 2619385"/>
                  <a:gd name="connsiteY11" fmla="*/ 84363 h 2619385"/>
                  <a:gd name="connsiteX12" fmla="*/ 288032 w 2619385"/>
                  <a:gd name="connsiteY12" fmla="*/ 0 h 2619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619385" h="2619385">
                    <a:moveTo>
                      <a:pt x="288032" y="0"/>
                    </a:moveTo>
                    <a:cubicBezTo>
                      <a:pt x="361746" y="0"/>
                      <a:pt x="435460" y="28121"/>
                      <a:pt x="491702" y="84363"/>
                    </a:cubicBezTo>
                    <a:lnTo>
                      <a:pt x="1921288" y="1513950"/>
                    </a:lnTo>
                    <a:lnTo>
                      <a:pt x="1944153" y="1506852"/>
                    </a:lnTo>
                    <a:cubicBezTo>
                      <a:pt x="1980736" y="1499366"/>
                      <a:pt x="2018614" y="1495435"/>
                      <a:pt x="2057410" y="1495435"/>
                    </a:cubicBezTo>
                    <a:cubicBezTo>
                      <a:pt x="2367780" y="1495435"/>
                      <a:pt x="2619385" y="1747040"/>
                      <a:pt x="2619385" y="2057410"/>
                    </a:cubicBezTo>
                    <a:cubicBezTo>
                      <a:pt x="2619385" y="2367780"/>
                      <a:pt x="2367780" y="2619385"/>
                      <a:pt x="2057410" y="2619385"/>
                    </a:cubicBezTo>
                    <a:cubicBezTo>
                      <a:pt x="1747040" y="2619385"/>
                      <a:pt x="1495435" y="2367780"/>
                      <a:pt x="1495435" y="2057410"/>
                    </a:cubicBezTo>
                    <a:cubicBezTo>
                      <a:pt x="1495435" y="2018614"/>
                      <a:pt x="1499367" y="1980736"/>
                      <a:pt x="1506853" y="1944153"/>
                    </a:cubicBezTo>
                    <a:lnTo>
                      <a:pt x="1513950" y="1921288"/>
                    </a:lnTo>
                    <a:lnTo>
                      <a:pt x="84363" y="491702"/>
                    </a:lnTo>
                    <a:cubicBezTo>
                      <a:pt x="-28121" y="379218"/>
                      <a:pt x="-28121" y="196847"/>
                      <a:pt x="84363" y="84363"/>
                    </a:cubicBezTo>
                    <a:cubicBezTo>
                      <a:pt x="140605" y="28121"/>
                      <a:pt x="214319" y="0"/>
                      <a:pt x="288032" y="0"/>
                    </a:cubicBezTo>
                    <a:close/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 w="190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îṥlîdê"/>
              <p:cNvSpPr/>
              <p:nvPr/>
            </p:nvSpPr>
            <p:spPr bwMode="auto">
              <a:xfrm>
                <a:off x="4115805" y="1449143"/>
                <a:ext cx="428278" cy="426266"/>
              </a:xfrm>
              <a:custGeom>
                <a:avLst/>
                <a:gdLst>
                  <a:gd name="connsiteX0" fmla="*/ 106363 w 338138"/>
                  <a:gd name="connsiteY0" fmla="*/ 188912 h 336550"/>
                  <a:gd name="connsiteX1" fmla="*/ 106363 w 338138"/>
                  <a:gd name="connsiteY1" fmla="*/ 190500 h 336550"/>
                  <a:gd name="connsiteX2" fmla="*/ 107951 w 338138"/>
                  <a:gd name="connsiteY2" fmla="*/ 190500 h 336550"/>
                  <a:gd name="connsiteX3" fmla="*/ 107951 w 338138"/>
                  <a:gd name="connsiteY3" fmla="*/ 188912 h 336550"/>
                  <a:gd name="connsiteX4" fmla="*/ 169863 w 338138"/>
                  <a:gd name="connsiteY4" fmla="*/ 96837 h 336550"/>
                  <a:gd name="connsiteX5" fmla="*/ 98425 w 338138"/>
                  <a:gd name="connsiteY5" fmla="*/ 168275 h 336550"/>
                  <a:gd name="connsiteX6" fmla="*/ 115888 w 338138"/>
                  <a:gd name="connsiteY6" fmla="*/ 168275 h 336550"/>
                  <a:gd name="connsiteX7" fmla="*/ 115888 w 338138"/>
                  <a:gd name="connsiteY7" fmla="*/ 242887 h 336550"/>
                  <a:gd name="connsiteX8" fmla="*/ 222251 w 338138"/>
                  <a:gd name="connsiteY8" fmla="*/ 242887 h 336550"/>
                  <a:gd name="connsiteX9" fmla="*/ 222251 w 338138"/>
                  <a:gd name="connsiteY9" fmla="*/ 168275 h 336550"/>
                  <a:gd name="connsiteX10" fmla="*/ 239713 w 338138"/>
                  <a:gd name="connsiteY10" fmla="*/ 168275 h 336550"/>
                  <a:gd name="connsiteX11" fmla="*/ 166416 w 338138"/>
                  <a:gd name="connsiteY11" fmla="*/ 85183 h 336550"/>
                  <a:gd name="connsiteX12" fmla="*/ 171724 w 338138"/>
                  <a:gd name="connsiteY12" fmla="*/ 85183 h 336550"/>
                  <a:gd name="connsiteX13" fmla="*/ 246039 w 338138"/>
                  <a:gd name="connsiteY13" fmla="*/ 157606 h 336550"/>
                  <a:gd name="connsiteX14" fmla="*/ 254001 w 338138"/>
                  <a:gd name="connsiteY14" fmla="*/ 168140 h 336550"/>
                  <a:gd name="connsiteX15" fmla="*/ 243385 w 338138"/>
                  <a:gd name="connsiteY15" fmla="*/ 178674 h 336550"/>
                  <a:gd name="connsiteX16" fmla="*/ 232768 w 338138"/>
                  <a:gd name="connsiteY16" fmla="*/ 178674 h 336550"/>
                  <a:gd name="connsiteX17" fmla="*/ 232768 w 338138"/>
                  <a:gd name="connsiteY17" fmla="*/ 241879 h 336550"/>
                  <a:gd name="connsiteX18" fmla="*/ 222152 w 338138"/>
                  <a:gd name="connsiteY18" fmla="*/ 252413 h 336550"/>
                  <a:gd name="connsiteX19" fmla="*/ 115987 w 338138"/>
                  <a:gd name="connsiteY19" fmla="*/ 252413 h 336550"/>
                  <a:gd name="connsiteX20" fmla="*/ 105371 w 338138"/>
                  <a:gd name="connsiteY20" fmla="*/ 241879 h 336550"/>
                  <a:gd name="connsiteX21" fmla="*/ 105371 w 338138"/>
                  <a:gd name="connsiteY21" fmla="*/ 178674 h 336550"/>
                  <a:gd name="connsiteX22" fmla="*/ 94754 w 338138"/>
                  <a:gd name="connsiteY22" fmla="*/ 178674 h 336550"/>
                  <a:gd name="connsiteX23" fmla="*/ 84138 w 338138"/>
                  <a:gd name="connsiteY23" fmla="*/ 168140 h 336550"/>
                  <a:gd name="connsiteX24" fmla="*/ 84138 w 338138"/>
                  <a:gd name="connsiteY24" fmla="*/ 166823 h 336550"/>
                  <a:gd name="connsiteX25" fmla="*/ 92100 w 338138"/>
                  <a:gd name="connsiteY25" fmla="*/ 157606 h 336550"/>
                  <a:gd name="connsiteX26" fmla="*/ 166416 w 338138"/>
                  <a:gd name="connsiteY26" fmla="*/ 85183 h 336550"/>
                  <a:gd name="connsiteX27" fmla="*/ 169070 w 338138"/>
                  <a:gd name="connsiteY27" fmla="*/ 11112 h 336550"/>
                  <a:gd name="connsiteX28" fmla="*/ 11113 w 338138"/>
                  <a:gd name="connsiteY28" fmla="*/ 169069 h 336550"/>
                  <a:gd name="connsiteX29" fmla="*/ 169070 w 338138"/>
                  <a:gd name="connsiteY29" fmla="*/ 327026 h 336550"/>
                  <a:gd name="connsiteX30" fmla="*/ 327027 w 338138"/>
                  <a:gd name="connsiteY30" fmla="*/ 169069 h 336550"/>
                  <a:gd name="connsiteX31" fmla="*/ 169070 w 338138"/>
                  <a:gd name="connsiteY31" fmla="*/ 11112 h 336550"/>
                  <a:gd name="connsiteX32" fmla="*/ 169069 w 338138"/>
                  <a:gd name="connsiteY32" fmla="*/ 0 h 336550"/>
                  <a:gd name="connsiteX33" fmla="*/ 338138 w 338138"/>
                  <a:gd name="connsiteY33" fmla="*/ 168275 h 336550"/>
                  <a:gd name="connsiteX34" fmla="*/ 169069 w 338138"/>
                  <a:gd name="connsiteY34" fmla="*/ 336550 h 336550"/>
                  <a:gd name="connsiteX35" fmla="*/ 0 w 338138"/>
                  <a:gd name="connsiteY35" fmla="*/ 168275 h 336550"/>
                  <a:gd name="connsiteX36" fmla="*/ 169069 w 338138"/>
                  <a:gd name="connsiteY36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338138" h="336550">
                    <a:moveTo>
                      <a:pt x="106363" y="188912"/>
                    </a:moveTo>
                    <a:lnTo>
                      <a:pt x="106363" y="190500"/>
                    </a:lnTo>
                    <a:lnTo>
                      <a:pt x="107951" y="190500"/>
                    </a:lnTo>
                    <a:lnTo>
                      <a:pt x="107951" y="188912"/>
                    </a:lnTo>
                    <a:close/>
                    <a:moveTo>
                      <a:pt x="169863" y="96837"/>
                    </a:moveTo>
                    <a:lnTo>
                      <a:pt x="98425" y="168275"/>
                    </a:lnTo>
                    <a:lnTo>
                      <a:pt x="115888" y="168275"/>
                    </a:lnTo>
                    <a:lnTo>
                      <a:pt x="115888" y="242887"/>
                    </a:lnTo>
                    <a:lnTo>
                      <a:pt x="222251" y="242887"/>
                    </a:lnTo>
                    <a:lnTo>
                      <a:pt x="222251" y="168275"/>
                    </a:lnTo>
                    <a:lnTo>
                      <a:pt x="239713" y="168275"/>
                    </a:lnTo>
                    <a:close/>
                    <a:moveTo>
                      <a:pt x="166416" y="85183"/>
                    </a:moveTo>
                    <a:cubicBezTo>
                      <a:pt x="167743" y="82550"/>
                      <a:pt x="170397" y="82550"/>
                      <a:pt x="171724" y="85183"/>
                    </a:cubicBezTo>
                    <a:cubicBezTo>
                      <a:pt x="171724" y="85183"/>
                      <a:pt x="171724" y="85183"/>
                      <a:pt x="246039" y="157606"/>
                    </a:cubicBezTo>
                    <a:cubicBezTo>
                      <a:pt x="250020" y="158923"/>
                      <a:pt x="254001" y="162873"/>
                      <a:pt x="254001" y="168140"/>
                    </a:cubicBezTo>
                    <a:cubicBezTo>
                      <a:pt x="254001" y="173407"/>
                      <a:pt x="248693" y="178674"/>
                      <a:pt x="243385" y="178674"/>
                    </a:cubicBezTo>
                    <a:cubicBezTo>
                      <a:pt x="243385" y="178674"/>
                      <a:pt x="243385" y="178674"/>
                      <a:pt x="232768" y="178674"/>
                    </a:cubicBezTo>
                    <a:cubicBezTo>
                      <a:pt x="232768" y="178674"/>
                      <a:pt x="232768" y="178674"/>
                      <a:pt x="232768" y="241879"/>
                    </a:cubicBezTo>
                    <a:cubicBezTo>
                      <a:pt x="232768" y="247146"/>
                      <a:pt x="227460" y="252413"/>
                      <a:pt x="222152" y="252413"/>
                    </a:cubicBezTo>
                    <a:cubicBezTo>
                      <a:pt x="222152" y="252413"/>
                      <a:pt x="222152" y="252413"/>
                      <a:pt x="115987" y="252413"/>
                    </a:cubicBezTo>
                    <a:cubicBezTo>
                      <a:pt x="110679" y="252413"/>
                      <a:pt x="105371" y="247146"/>
                      <a:pt x="105371" y="241879"/>
                    </a:cubicBezTo>
                    <a:cubicBezTo>
                      <a:pt x="105371" y="241879"/>
                      <a:pt x="105371" y="241879"/>
                      <a:pt x="105371" y="178674"/>
                    </a:cubicBezTo>
                    <a:cubicBezTo>
                      <a:pt x="105371" y="178674"/>
                      <a:pt x="105371" y="178674"/>
                      <a:pt x="94754" y="178674"/>
                    </a:cubicBezTo>
                    <a:cubicBezTo>
                      <a:pt x="89446" y="178674"/>
                      <a:pt x="84138" y="173407"/>
                      <a:pt x="84138" y="168140"/>
                    </a:cubicBezTo>
                    <a:cubicBezTo>
                      <a:pt x="84138" y="168140"/>
                      <a:pt x="84138" y="166823"/>
                      <a:pt x="84138" y="166823"/>
                    </a:cubicBezTo>
                    <a:cubicBezTo>
                      <a:pt x="85465" y="162873"/>
                      <a:pt x="88119" y="158923"/>
                      <a:pt x="92100" y="157606"/>
                    </a:cubicBezTo>
                    <a:cubicBezTo>
                      <a:pt x="92100" y="157606"/>
                      <a:pt x="92100" y="157606"/>
                      <a:pt x="166416" y="85183"/>
                    </a:cubicBezTo>
                    <a:close/>
                    <a:moveTo>
                      <a:pt x="169070" y="11112"/>
                    </a:moveTo>
                    <a:cubicBezTo>
                      <a:pt x="81833" y="11112"/>
                      <a:pt x="11113" y="81832"/>
                      <a:pt x="11113" y="169069"/>
                    </a:cubicBezTo>
                    <a:cubicBezTo>
                      <a:pt x="11113" y="256306"/>
                      <a:pt x="81833" y="327026"/>
                      <a:pt x="169070" y="327026"/>
                    </a:cubicBezTo>
                    <a:cubicBezTo>
                      <a:pt x="256307" y="327026"/>
                      <a:pt x="327027" y="256306"/>
                      <a:pt x="327027" y="169069"/>
                    </a:cubicBezTo>
                    <a:cubicBezTo>
                      <a:pt x="327027" y="81832"/>
                      <a:pt x="256307" y="11112"/>
                      <a:pt x="169070" y="11112"/>
                    </a:cubicBezTo>
                    <a:close/>
                    <a:moveTo>
                      <a:pt x="169069" y="0"/>
                    </a:moveTo>
                    <a:cubicBezTo>
                      <a:pt x="262443" y="0"/>
                      <a:pt x="338138" y="75339"/>
                      <a:pt x="338138" y="168275"/>
                    </a:cubicBezTo>
                    <a:cubicBezTo>
                      <a:pt x="338138" y="261211"/>
                      <a:pt x="262443" y="336550"/>
                      <a:pt x="169069" y="336550"/>
                    </a:cubicBezTo>
                    <a:cubicBezTo>
                      <a:pt x="75695" y="336550"/>
                      <a:pt x="0" y="261211"/>
                      <a:pt x="0" y="168275"/>
                    </a:cubicBezTo>
                    <a:cubicBezTo>
                      <a:pt x="0" y="75339"/>
                      <a:pt x="75695" y="0"/>
                      <a:pt x="16906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íšḷïḓe"/>
              <p:cNvSpPr/>
              <p:nvPr/>
            </p:nvSpPr>
            <p:spPr bwMode="auto">
              <a:xfrm>
                <a:off x="7644172" y="1449143"/>
                <a:ext cx="428278" cy="426266"/>
              </a:xfrm>
              <a:custGeom>
                <a:avLst/>
                <a:gdLst>
                  <a:gd name="connsiteX0" fmla="*/ 184151 w 338138"/>
                  <a:gd name="connsiteY0" fmla="*/ 107950 h 336550"/>
                  <a:gd name="connsiteX1" fmla="*/ 125413 w 338138"/>
                  <a:gd name="connsiteY1" fmla="*/ 209550 h 336550"/>
                  <a:gd name="connsiteX2" fmla="*/ 149226 w 338138"/>
                  <a:gd name="connsiteY2" fmla="*/ 169863 h 336550"/>
                  <a:gd name="connsiteX3" fmla="*/ 184151 w 338138"/>
                  <a:gd name="connsiteY3" fmla="*/ 190500 h 336550"/>
                  <a:gd name="connsiteX4" fmla="*/ 217488 w 338138"/>
                  <a:gd name="connsiteY4" fmla="*/ 130175 h 336550"/>
                  <a:gd name="connsiteX5" fmla="*/ 181133 w 338138"/>
                  <a:gd name="connsiteY5" fmla="*/ 99309 h 336550"/>
                  <a:gd name="connsiteX6" fmla="*/ 189364 w 338138"/>
                  <a:gd name="connsiteY6" fmla="*/ 100792 h 336550"/>
                  <a:gd name="connsiteX7" fmla="*/ 223604 w 338138"/>
                  <a:gd name="connsiteY7" fmla="*/ 121883 h 336550"/>
                  <a:gd name="connsiteX8" fmla="*/ 227554 w 338138"/>
                  <a:gd name="connsiteY8" fmla="*/ 135065 h 336550"/>
                  <a:gd name="connsiteX9" fmla="*/ 169610 w 338138"/>
                  <a:gd name="connsiteY9" fmla="*/ 236566 h 336550"/>
                  <a:gd name="connsiteX10" fmla="*/ 155124 w 338138"/>
                  <a:gd name="connsiteY10" fmla="*/ 240520 h 336550"/>
                  <a:gd name="connsiteX11" fmla="*/ 120884 w 338138"/>
                  <a:gd name="connsiteY11" fmla="*/ 219429 h 336550"/>
                  <a:gd name="connsiteX12" fmla="*/ 116934 w 338138"/>
                  <a:gd name="connsiteY12" fmla="*/ 206247 h 336550"/>
                  <a:gd name="connsiteX13" fmla="*/ 174878 w 338138"/>
                  <a:gd name="connsiteY13" fmla="*/ 104746 h 336550"/>
                  <a:gd name="connsiteX14" fmla="*/ 181133 w 338138"/>
                  <a:gd name="connsiteY14" fmla="*/ 99309 h 336550"/>
                  <a:gd name="connsiteX15" fmla="*/ 169070 w 338138"/>
                  <a:gd name="connsiteY15" fmla="*/ 9525 h 336550"/>
                  <a:gd name="connsiteX16" fmla="*/ 11113 w 338138"/>
                  <a:gd name="connsiteY16" fmla="*/ 167482 h 336550"/>
                  <a:gd name="connsiteX17" fmla="*/ 169070 w 338138"/>
                  <a:gd name="connsiteY17" fmla="*/ 325439 h 336550"/>
                  <a:gd name="connsiteX18" fmla="*/ 327027 w 338138"/>
                  <a:gd name="connsiteY18" fmla="*/ 167482 h 336550"/>
                  <a:gd name="connsiteX19" fmla="*/ 169070 w 338138"/>
                  <a:gd name="connsiteY19" fmla="*/ 9525 h 336550"/>
                  <a:gd name="connsiteX20" fmla="*/ 169069 w 338138"/>
                  <a:gd name="connsiteY20" fmla="*/ 0 h 336550"/>
                  <a:gd name="connsiteX21" fmla="*/ 338138 w 338138"/>
                  <a:gd name="connsiteY21" fmla="*/ 168275 h 336550"/>
                  <a:gd name="connsiteX22" fmla="*/ 169069 w 338138"/>
                  <a:gd name="connsiteY22" fmla="*/ 336550 h 336550"/>
                  <a:gd name="connsiteX23" fmla="*/ 0 w 338138"/>
                  <a:gd name="connsiteY23" fmla="*/ 168275 h 336550"/>
                  <a:gd name="connsiteX24" fmla="*/ 169069 w 338138"/>
                  <a:gd name="connsiteY24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38138" h="336550">
                    <a:moveTo>
                      <a:pt x="184151" y="107950"/>
                    </a:moveTo>
                    <a:lnTo>
                      <a:pt x="125413" y="209550"/>
                    </a:lnTo>
                    <a:lnTo>
                      <a:pt x="149226" y="169863"/>
                    </a:lnTo>
                    <a:lnTo>
                      <a:pt x="184151" y="190500"/>
                    </a:lnTo>
                    <a:lnTo>
                      <a:pt x="217488" y="130175"/>
                    </a:lnTo>
                    <a:close/>
                    <a:moveTo>
                      <a:pt x="181133" y="99309"/>
                    </a:moveTo>
                    <a:cubicBezTo>
                      <a:pt x="183767" y="98485"/>
                      <a:pt x="186730" y="98814"/>
                      <a:pt x="189364" y="100792"/>
                    </a:cubicBezTo>
                    <a:cubicBezTo>
                      <a:pt x="189364" y="100792"/>
                      <a:pt x="189364" y="100792"/>
                      <a:pt x="223604" y="121883"/>
                    </a:cubicBezTo>
                    <a:cubicBezTo>
                      <a:pt x="228871" y="124519"/>
                      <a:pt x="230188" y="131110"/>
                      <a:pt x="227554" y="135065"/>
                    </a:cubicBezTo>
                    <a:cubicBezTo>
                      <a:pt x="227554" y="135065"/>
                      <a:pt x="227554" y="135065"/>
                      <a:pt x="169610" y="236566"/>
                    </a:cubicBezTo>
                    <a:cubicBezTo>
                      <a:pt x="166976" y="241839"/>
                      <a:pt x="160392" y="244475"/>
                      <a:pt x="155124" y="240520"/>
                    </a:cubicBezTo>
                    <a:cubicBezTo>
                      <a:pt x="155124" y="240520"/>
                      <a:pt x="155124" y="240520"/>
                      <a:pt x="120884" y="219429"/>
                    </a:cubicBezTo>
                    <a:cubicBezTo>
                      <a:pt x="115617" y="216793"/>
                      <a:pt x="114300" y="210202"/>
                      <a:pt x="116934" y="206247"/>
                    </a:cubicBezTo>
                    <a:cubicBezTo>
                      <a:pt x="116934" y="206247"/>
                      <a:pt x="116934" y="206247"/>
                      <a:pt x="174878" y="104746"/>
                    </a:cubicBezTo>
                    <a:cubicBezTo>
                      <a:pt x="176195" y="102110"/>
                      <a:pt x="178499" y="100132"/>
                      <a:pt x="181133" y="99309"/>
                    </a:cubicBezTo>
                    <a:close/>
                    <a:moveTo>
                      <a:pt x="169070" y="9525"/>
                    </a:moveTo>
                    <a:cubicBezTo>
                      <a:pt x="81833" y="9525"/>
                      <a:pt x="11113" y="80245"/>
                      <a:pt x="11113" y="167482"/>
                    </a:cubicBezTo>
                    <a:cubicBezTo>
                      <a:pt x="11113" y="254719"/>
                      <a:pt x="81833" y="325439"/>
                      <a:pt x="169070" y="325439"/>
                    </a:cubicBezTo>
                    <a:cubicBezTo>
                      <a:pt x="256307" y="325439"/>
                      <a:pt x="327027" y="254719"/>
                      <a:pt x="327027" y="167482"/>
                    </a:cubicBezTo>
                    <a:cubicBezTo>
                      <a:pt x="327027" y="80245"/>
                      <a:pt x="256307" y="9525"/>
                      <a:pt x="169070" y="9525"/>
                    </a:cubicBezTo>
                    <a:close/>
                    <a:moveTo>
                      <a:pt x="169069" y="0"/>
                    </a:moveTo>
                    <a:cubicBezTo>
                      <a:pt x="262443" y="0"/>
                      <a:pt x="338138" y="75339"/>
                      <a:pt x="338138" y="168275"/>
                    </a:cubicBezTo>
                    <a:cubicBezTo>
                      <a:pt x="338138" y="261211"/>
                      <a:pt x="262443" y="336550"/>
                      <a:pt x="169069" y="336550"/>
                    </a:cubicBezTo>
                    <a:cubicBezTo>
                      <a:pt x="75695" y="336550"/>
                      <a:pt x="0" y="261211"/>
                      <a:pt x="0" y="168275"/>
                    </a:cubicBezTo>
                    <a:cubicBezTo>
                      <a:pt x="0" y="75339"/>
                      <a:pt x="75695" y="0"/>
                      <a:pt x="169069" y="0"/>
                    </a:cubicBezTo>
                    <a:close/>
                  </a:path>
                </a:pathLst>
              </a:custGeom>
              <a:solidFill>
                <a:schemeClr val="tx2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ïṥ1îdé"/>
              <p:cNvSpPr/>
              <p:nvPr/>
            </p:nvSpPr>
            <p:spPr bwMode="auto">
              <a:xfrm>
                <a:off x="4115805" y="4992463"/>
                <a:ext cx="428278" cy="426266"/>
              </a:xfrm>
              <a:custGeom>
                <a:avLst/>
                <a:gdLst>
                  <a:gd name="connsiteX0" fmla="*/ 222250 w 338138"/>
                  <a:gd name="connsiteY0" fmla="*/ 200025 h 336550"/>
                  <a:gd name="connsiteX1" fmla="*/ 231775 w 338138"/>
                  <a:gd name="connsiteY1" fmla="*/ 200025 h 336550"/>
                  <a:gd name="connsiteX2" fmla="*/ 231775 w 338138"/>
                  <a:gd name="connsiteY2" fmla="*/ 211138 h 336550"/>
                  <a:gd name="connsiteX3" fmla="*/ 222250 w 338138"/>
                  <a:gd name="connsiteY3" fmla="*/ 211138 h 336550"/>
                  <a:gd name="connsiteX4" fmla="*/ 95250 w 338138"/>
                  <a:gd name="connsiteY4" fmla="*/ 190500 h 336550"/>
                  <a:gd name="connsiteX5" fmla="*/ 95250 w 338138"/>
                  <a:gd name="connsiteY5" fmla="*/ 220663 h 336550"/>
                  <a:gd name="connsiteX6" fmla="*/ 242888 w 338138"/>
                  <a:gd name="connsiteY6" fmla="*/ 220663 h 336550"/>
                  <a:gd name="connsiteX7" fmla="*/ 242888 w 338138"/>
                  <a:gd name="connsiteY7" fmla="*/ 190500 h 336550"/>
                  <a:gd name="connsiteX8" fmla="*/ 115888 w 338138"/>
                  <a:gd name="connsiteY8" fmla="*/ 120650 h 336550"/>
                  <a:gd name="connsiteX9" fmla="*/ 95250 w 338138"/>
                  <a:gd name="connsiteY9" fmla="*/ 179388 h 336550"/>
                  <a:gd name="connsiteX10" fmla="*/ 242888 w 338138"/>
                  <a:gd name="connsiteY10" fmla="*/ 179388 h 336550"/>
                  <a:gd name="connsiteX11" fmla="*/ 222251 w 338138"/>
                  <a:gd name="connsiteY11" fmla="*/ 120650 h 336550"/>
                  <a:gd name="connsiteX12" fmla="*/ 115986 w 338138"/>
                  <a:gd name="connsiteY12" fmla="*/ 111125 h 336550"/>
                  <a:gd name="connsiteX13" fmla="*/ 222151 w 338138"/>
                  <a:gd name="connsiteY13" fmla="*/ 111125 h 336550"/>
                  <a:gd name="connsiteX14" fmla="*/ 232767 w 338138"/>
                  <a:gd name="connsiteY14" fmla="*/ 121616 h 336550"/>
                  <a:gd name="connsiteX15" fmla="*/ 254000 w 338138"/>
                  <a:gd name="connsiteY15" fmla="*/ 179319 h 336550"/>
                  <a:gd name="connsiteX16" fmla="*/ 252673 w 338138"/>
                  <a:gd name="connsiteY16" fmla="*/ 184564 h 336550"/>
                  <a:gd name="connsiteX17" fmla="*/ 254000 w 338138"/>
                  <a:gd name="connsiteY17" fmla="*/ 189810 h 336550"/>
                  <a:gd name="connsiteX18" fmla="*/ 254000 w 338138"/>
                  <a:gd name="connsiteY18" fmla="*/ 221284 h 336550"/>
                  <a:gd name="connsiteX19" fmla="*/ 243384 w 338138"/>
                  <a:gd name="connsiteY19" fmla="*/ 231775 h 336550"/>
                  <a:gd name="connsiteX20" fmla="*/ 94753 w 338138"/>
                  <a:gd name="connsiteY20" fmla="*/ 231775 h 336550"/>
                  <a:gd name="connsiteX21" fmla="*/ 84137 w 338138"/>
                  <a:gd name="connsiteY21" fmla="*/ 221284 h 336550"/>
                  <a:gd name="connsiteX22" fmla="*/ 84137 w 338138"/>
                  <a:gd name="connsiteY22" fmla="*/ 189810 h 336550"/>
                  <a:gd name="connsiteX23" fmla="*/ 85464 w 338138"/>
                  <a:gd name="connsiteY23" fmla="*/ 184564 h 336550"/>
                  <a:gd name="connsiteX24" fmla="*/ 84137 w 338138"/>
                  <a:gd name="connsiteY24" fmla="*/ 179319 h 336550"/>
                  <a:gd name="connsiteX25" fmla="*/ 105370 w 338138"/>
                  <a:gd name="connsiteY25" fmla="*/ 121616 h 336550"/>
                  <a:gd name="connsiteX26" fmla="*/ 115986 w 338138"/>
                  <a:gd name="connsiteY26" fmla="*/ 111125 h 336550"/>
                  <a:gd name="connsiteX27" fmla="*/ 169069 w 338138"/>
                  <a:gd name="connsiteY27" fmla="*/ 11113 h 336550"/>
                  <a:gd name="connsiteX28" fmla="*/ 11112 w 338138"/>
                  <a:gd name="connsiteY28" fmla="*/ 169070 h 336550"/>
                  <a:gd name="connsiteX29" fmla="*/ 169069 w 338138"/>
                  <a:gd name="connsiteY29" fmla="*/ 327027 h 336550"/>
                  <a:gd name="connsiteX30" fmla="*/ 327026 w 338138"/>
                  <a:gd name="connsiteY30" fmla="*/ 169070 h 336550"/>
                  <a:gd name="connsiteX31" fmla="*/ 169069 w 338138"/>
                  <a:gd name="connsiteY31" fmla="*/ 11113 h 336550"/>
                  <a:gd name="connsiteX32" fmla="*/ 169069 w 338138"/>
                  <a:gd name="connsiteY32" fmla="*/ 0 h 336550"/>
                  <a:gd name="connsiteX33" fmla="*/ 338138 w 338138"/>
                  <a:gd name="connsiteY33" fmla="*/ 168275 h 336550"/>
                  <a:gd name="connsiteX34" fmla="*/ 169069 w 338138"/>
                  <a:gd name="connsiteY34" fmla="*/ 336550 h 336550"/>
                  <a:gd name="connsiteX35" fmla="*/ 0 w 338138"/>
                  <a:gd name="connsiteY35" fmla="*/ 168275 h 336550"/>
                  <a:gd name="connsiteX36" fmla="*/ 169069 w 338138"/>
                  <a:gd name="connsiteY36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338138" h="336550">
                    <a:moveTo>
                      <a:pt x="222250" y="200025"/>
                    </a:moveTo>
                    <a:lnTo>
                      <a:pt x="231775" y="200025"/>
                    </a:lnTo>
                    <a:lnTo>
                      <a:pt x="231775" y="211138"/>
                    </a:lnTo>
                    <a:lnTo>
                      <a:pt x="222250" y="211138"/>
                    </a:lnTo>
                    <a:close/>
                    <a:moveTo>
                      <a:pt x="95250" y="190500"/>
                    </a:moveTo>
                    <a:lnTo>
                      <a:pt x="95250" y="220663"/>
                    </a:lnTo>
                    <a:lnTo>
                      <a:pt x="242888" y="220663"/>
                    </a:lnTo>
                    <a:lnTo>
                      <a:pt x="242888" y="190500"/>
                    </a:lnTo>
                    <a:close/>
                    <a:moveTo>
                      <a:pt x="115888" y="120650"/>
                    </a:moveTo>
                    <a:lnTo>
                      <a:pt x="95250" y="179388"/>
                    </a:lnTo>
                    <a:lnTo>
                      <a:pt x="242888" y="179388"/>
                    </a:lnTo>
                    <a:lnTo>
                      <a:pt x="222251" y="120650"/>
                    </a:lnTo>
                    <a:close/>
                    <a:moveTo>
                      <a:pt x="115986" y="111125"/>
                    </a:moveTo>
                    <a:cubicBezTo>
                      <a:pt x="115986" y="111125"/>
                      <a:pt x="115986" y="111125"/>
                      <a:pt x="222151" y="111125"/>
                    </a:cubicBezTo>
                    <a:cubicBezTo>
                      <a:pt x="227459" y="111125"/>
                      <a:pt x="232767" y="116371"/>
                      <a:pt x="232767" y="121616"/>
                    </a:cubicBezTo>
                    <a:cubicBezTo>
                      <a:pt x="232767" y="121616"/>
                      <a:pt x="232767" y="121616"/>
                      <a:pt x="254000" y="179319"/>
                    </a:cubicBezTo>
                    <a:cubicBezTo>
                      <a:pt x="254000" y="180630"/>
                      <a:pt x="254000" y="183253"/>
                      <a:pt x="252673" y="184564"/>
                    </a:cubicBezTo>
                    <a:cubicBezTo>
                      <a:pt x="254000" y="185876"/>
                      <a:pt x="254000" y="188498"/>
                      <a:pt x="254000" y="189810"/>
                    </a:cubicBezTo>
                    <a:cubicBezTo>
                      <a:pt x="254000" y="189810"/>
                      <a:pt x="254000" y="189810"/>
                      <a:pt x="254000" y="221284"/>
                    </a:cubicBezTo>
                    <a:cubicBezTo>
                      <a:pt x="254000" y="226529"/>
                      <a:pt x="248692" y="231775"/>
                      <a:pt x="243384" y="231775"/>
                    </a:cubicBezTo>
                    <a:cubicBezTo>
                      <a:pt x="243384" y="231775"/>
                      <a:pt x="243384" y="231775"/>
                      <a:pt x="94753" y="231775"/>
                    </a:cubicBezTo>
                    <a:cubicBezTo>
                      <a:pt x="89445" y="231775"/>
                      <a:pt x="84137" y="226529"/>
                      <a:pt x="84137" y="221284"/>
                    </a:cubicBezTo>
                    <a:cubicBezTo>
                      <a:pt x="84137" y="221284"/>
                      <a:pt x="84137" y="221284"/>
                      <a:pt x="84137" y="189810"/>
                    </a:cubicBezTo>
                    <a:cubicBezTo>
                      <a:pt x="84137" y="188498"/>
                      <a:pt x="84137" y="185876"/>
                      <a:pt x="85464" y="184564"/>
                    </a:cubicBezTo>
                    <a:cubicBezTo>
                      <a:pt x="84137" y="183253"/>
                      <a:pt x="84137" y="180630"/>
                      <a:pt x="84137" y="179319"/>
                    </a:cubicBezTo>
                    <a:cubicBezTo>
                      <a:pt x="84137" y="179319"/>
                      <a:pt x="84137" y="179319"/>
                      <a:pt x="105370" y="121616"/>
                    </a:cubicBezTo>
                    <a:cubicBezTo>
                      <a:pt x="105370" y="116371"/>
                      <a:pt x="110678" y="111125"/>
                      <a:pt x="115986" y="111125"/>
                    </a:cubicBezTo>
                    <a:close/>
                    <a:moveTo>
                      <a:pt x="169069" y="11113"/>
                    </a:moveTo>
                    <a:cubicBezTo>
                      <a:pt x="81832" y="11113"/>
                      <a:pt x="11112" y="81833"/>
                      <a:pt x="11112" y="169070"/>
                    </a:cubicBezTo>
                    <a:cubicBezTo>
                      <a:pt x="11112" y="256307"/>
                      <a:pt x="81832" y="327027"/>
                      <a:pt x="169069" y="327027"/>
                    </a:cubicBezTo>
                    <a:cubicBezTo>
                      <a:pt x="256306" y="327027"/>
                      <a:pt x="327026" y="256307"/>
                      <a:pt x="327026" y="169070"/>
                    </a:cubicBezTo>
                    <a:cubicBezTo>
                      <a:pt x="327026" y="81833"/>
                      <a:pt x="256306" y="11113"/>
                      <a:pt x="169069" y="11113"/>
                    </a:cubicBezTo>
                    <a:close/>
                    <a:moveTo>
                      <a:pt x="169069" y="0"/>
                    </a:moveTo>
                    <a:cubicBezTo>
                      <a:pt x="262443" y="0"/>
                      <a:pt x="338138" y="75339"/>
                      <a:pt x="338138" y="168275"/>
                    </a:cubicBezTo>
                    <a:cubicBezTo>
                      <a:pt x="338138" y="261211"/>
                      <a:pt x="262443" y="336550"/>
                      <a:pt x="169069" y="336550"/>
                    </a:cubicBezTo>
                    <a:cubicBezTo>
                      <a:pt x="75695" y="336550"/>
                      <a:pt x="0" y="261211"/>
                      <a:pt x="0" y="168275"/>
                    </a:cubicBezTo>
                    <a:cubicBezTo>
                      <a:pt x="0" y="75339"/>
                      <a:pt x="75695" y="0"/>
                      <a:pt x="16906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îS1íḍe"/>
              <p:cNvSpPr/>
              <p:nvPr/>
            </p:nvSpPr>
            <p:spPr bwMode="auto">
              <a:xfrm>
                <a:off x="7644172" y="4992463"/>
                <a:ext cx="428278" cy="426266"/>
              </a:xfrm>
              <a:custGeom>
                <a:avLst/>
                <a:gdLst>
                  <a:gd name="connsiteX0" fmla="*/ 180182 w 338138"/>
                  <a:gd name="connsiteY0" fmla="*/ 152400 h 336550"/>
                  <a:gd name="connsiteX1" fmla="*/ 174625 w 338138"/>
                  <a:gd name="connsiteY1" fmla="*/ 157957 h 336550"/>
                  <a:gd name="connsiteX2" fmla="*/ 180182 w 338138"/>
                  <a:gd name="connsiteY2" fmla="*/ 163514 h 336550"/>
                  <a:gd name="connsiteX3" fmla="*/ 185739 w 338138"/>
                  <a:gd name="connsiteY3" fmla="*/ 157957 h 336550"/>
                  <a:gd name="connsiteX4" fmla="*/ 180182 w 338138"/>
                  <a:gd name="connsiteY4" fmla="*/ 152400 h 336550"/>
                  <a:gd name="connsiteX5" fmla="*/ 169070 w 338138"/>
                  <a:gd name="connsiteY5" fmla="*/ 147638 h 336550"/>
                  <a:gd name="connsiteX6" fmla="*/ 184225 w 338138"/>
                  <a:gd name="connsiteY6" fmla="*/ 153683 h 336550"/>
                  <a:gd name="connsiteX7" fmla="*/ 189996 w 338138"/>
                  <a:gd name="connsiteY7" fmla="*/ 167100 h 336550"/>
                  <a:gd name="connsiteX8" fmla="*/ 188430 w 338138"/>
                  <a:gd name="connsiteY8" fmla="*/ 169596 h 336550"/>
                  <a:gd name="connsiteX9" fmla="*/ 179250 w 338138"/>
                  <a:gd name="connsiteY9" fmla="*/ 173038 h 336550"/>
                  <a:gd name="connsiteX10" fmla="*/ 163513 w 338138"/>
                  <a:gd name="connsiteY10" fmla="*/ 157301 h 336550"/>
                  <a:gd name="connsiteX11" fmla="*/ 166796 w 338138"/>
                  <a:gd name="connsiteY11" fmla="*/ 148545 h 336550"/>
                  <a:gd name="connsiteX12" fmla="*/ 175316 w 338138"/>
                  <a:gd name="connsiteY12" fmla="*/ 142875 h 336550"/>
                  <a:gd name="connsiteX13" fmla="*/ 166955 w 338138"/>
                  <a:gd name="connsiteY13" fmla="*/ 148121 h 336550"/>
                  <a:gd name="connsiteX14" fmla="*/ 166796 w 338138"/>
                  <a:gd name="connsiteY14" fmla="*/ 148545 h 336550"/>
                  <a:gd name="connsiteX15" fmla="*/ 153915 w 338138"/>
                  <a:gd name="connsiteY15" fmla="*/ 153683 h 336550"/>
                  <a:gd name="connsiteX16" fmla="*/ 147638 w 338138"/>
                  <a:gd name="connsiteY16" fmla="*/ 168276 h 336550"/>
                  <a:gd name="connsiteX17" fmla="*/ 169070 w 338138"/>
                  <a:gd name="connsiteY17" fmla="*/ 188914 h 336550"/>
                  <a:gd name="connsiteX18" fmla="*/ 190502 w 338138"/>
                  <a:gd name="connsiteY18" fmla="*/ 168276 h 336550"/>
                  <a:gd name="connsiteX19" fmla="*/ 189996 w 338138"/>
                  <a:gd name="connsiteY19" fmla="*/ 167100 h 336550"/>
                  <a:gd name="connsiteX20" fmla="*/ 193676 w 338138"/>
                  <a:gd name="connsiteY20" fmla="*/ 161235 h 336550"/>
                  <a:gd name="connsiteX21" fmla="*/ 175316 w 338138"/>
                  <a:gd name="connsiteY21" fmla="*/ 142875 h 336550"/>
                  <a:gd name="connsiteX22" fmla="*/ 169863 w 338138"/>
                  <a:gd name="connsiteY22" fmla="*/ 136525 h 336550"/>
                  <a:gd name="connsiteX23" fmla="*/ 201613 w 338138"/>
                  <a:gd name="connsiteY23" fmla="*/ 168275 h 336550"/>
                  <a:gd name="connsiteX24" fmla="*/ 169863 w 338138"/>
                  <a:gd name="connsiteY24" fmla="*/ 200025 h 336550"/>
                  <a:gd name="connsiteX25" fmla="*/ 138113 w 338138"/>
                  <a:gd name="connsiteY25" fmla="*/ 168275 h 336550"/>
                  <a:gd name="connsiteX26" fmla="*/ 169863 w 338138"/>
                  <a:gd name="connsiteY26" fmla="*/ 136525 h 336550"/>
                  <a:gd name="connsiteX27" fmla="*/ 169070 w 338138"/>
                  <a:gd name="connsiteY27" fmla="*/ 125413 h 336550"/>
                  <a:gd name="connsiteX28" fmla="*/ 100013 w 338138"/>
                  <a:gd name="connsiteY28" fmla="*/ 167482 h 336550"/>
                  <a:gd name="connsiteX29" fmla="*/ 169070 w 338138"/>
                  <a:gd name="connsiteY29" fmla="*/ 209551 h 336550"/>
                  <a:gd name="connsiteX30" fmla="*/ 238127 w 338138"/>
                  <a:gd name="connsiteY30" fmla="*/ 167482 h 336550"/>
                  <a:gd name="connsiteX31" fmla="*/ 169070 w 338138"/>
                  <a:gd name="connsiteY31" fmla="*/ 125413 h 336550"/>
                  <a:gd name="connsiteX32" fmla="*/ 169070 w 338138"/>
                  <a:gd name="connsiteY32" fmla="*/ 115888 h 336550"/>
                  <a:gd name="connsiteX33" fmla="*/ 247652 w 338138"/>
                  <a:gd name="connsiteY33" fmla="*/ 168276 h 336550"/>
                  <a:gd name="connsiteX34" fmla="*/ 169070 w 338138"/>
                  <a:gd name="connsiteY34" fmla="*/ 220664 h 336550"/>
                  <a:gd name="connsiteX35" fmla="*/ 90488 w 338138"/>
                  <a:gd name="connsiteY35" fmla="*/ 168276 h 336550"/>
                  <a:gd name="connsiteX36" fmla="*/ 169070 w 338138"/>
                  <a:gd name="connsiteY36" fmla="*/ 115888 h 336550"/>
                  <a:gd name="connsiteX37" fmla="*/ 169070 w 338138"/>
                  <a:gd name="connsiteY37" fmla="*/ 9525 h 336550"/>
                  <a:gd name="connsiteX38" fmla="*/ 11113 w 338138"/>
                  <a:gd name="connsiteY38" fmla="*/ 167482 h 336550"/>
                  <a:gd name="connsiteX39" fmla="*/ 169070 w 338138"/>
                  <a:gd name="connsiteY39" fmla="*/ 325439 h 336550"/>
                  <a:gd name="connsiteX40" fmla="*/ 327027 w 338138"/>
                  <a:gd name="connsiteY40" fmla="*/ 167482 h 336550"/>
                  <a:gd name="connsiteX41" fmla="*/ 169070 w 338138"/>
                  <a:gd name="connsiteY41" fmla="*/ 9525 h 336550"/>
                  <a:gd name="connsiteX42" fmla="*/ 169069 w 338138"/>
                  <a:gd name="connsiteY42" fmla="*/ 0 h 336550"/>
                  <a:gd name="connsiteX43" fmla="*/ 338138 w 338138"/>
                  <a:gd name="connsiteY43" fmla="*/ 168275 h 336550"/>
                  <a:gd name="connsiteX44" fmla="*/ 169069 w 338138"/>
                  <a:gd name="connsiteY44" fmla="*/ 336550 h 336550"/>
                  <a:gd name="connsiteX45" fmla="*/ 0 w 338138"/>
                  <a:gd name="connsiteY45" fmla="*/ 168275 h 336550"/>
                  <a:gd name="connsiteX46" fmla="*/ 169069 w 338138"/>
                  <a:gd name="connsiteY46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338138" h="336550">
                    <a:moveTo>
                      <a:pt x="180182" y="152400"/>
                    </a:moveTo>
                    <a:cubicBezTo>
                      <a:pt x="177113" y="152400"/>
                      <a:pt x="174625" y="154888"/>
                      <a:pt x="174625" y="157957"/>
                    </a:cubicBezTo>
                    <a:cubicBezTo>
                      <a:pt x="174625" y="161026"/>
                      <a:pt x="177113" y="163514"/>
                      <a:pt x="180182" y="163514"/>
                    </a:cubicBezTo>
                    <a:cubicBezTo>
                      <a:pt x="183251" y="163514"/>
                      <a:pt x="185739" y="161026"/>
                      <a:pt x="185739" y="157957"/>
                    </a:cubicBezTo>
                    <a:cubicBezTo>
                      <a:pt x="185739" y="154888"/>
                      <a:pt x="183251" y="152400"/>
                      <a:pt x="180182" y="152400"/>
                    </a:cubicBezTo>
                    <a:close/>
                    <a:moveTo>
                      <a:pt x="169070" y="147638"/>
                    </a:moveTo>
                    <a:cubicBezTo>
                      <a:pt x="174989" y="147638"/>
                      <a:pt x="180347" y="149948"/>
                      <a:pt x="184225" y="153683"/>
                    </a:cubicBezTo>
                    <a:lnTo>
                      <a:pt x="189996" y="167100"/>
                    </a:lnTo>
                    <a:lnTo>
                      <a:pt x="188430" y="169596"/>
                    </a:lnTo>
                    <a:cubicBezTo>
                      <a:pt x="185808" y="171727"/>
                      <a:pt x="182529" y="173038"/>
                      <a:pt x="179250" y="173038"/>
                    </a:cubicBezTo>
                    <a:cubicBezTo>
                      <a:pt x="170070" y="173038"/>
                      <a:pt x="163513" y="166481"/>
                      <a:pt x="163513" y="157301"/>
                    </a:cubicBezTo>
                    <a:lnTo>
                      <a:pt x="166796" y="148545"/>
                    </a:lnTo>
                    <a:close/>
                    <a:moveTo>
                      <a:pt x="175316" y="142875"/>
                    </a:moveTo>
                    <a:cubicBezTo>
                      <a:pt x="172037" y="143531"/>
                      <a:pt x="169087" y="145498"/>
                      <a:pt x="166955" y="148121"/>
                    </a:cubicBezTo>
                    <a:lnTo>
                      <a:pt x="166796" y="148545"/>
                    </a:lnTo>
                    <a:lnTo>
                      <a:pt x="153915" y="153683"/>
                    </a:lnTo>
                    <a:cubicBezTo>
                      <a:pt x="150037" y="157418"/>
                      <a:pt x="147638" y="162577"/>
                      <a:pt x="147638" y="168276"/>
                    </a:cubicBezTo>
                    <a:cubicBezTo>
                      <a:pt x="147638" y="179674"/>
                      <a:pt x="157233" y="188914"/>
                      <a:pt x="169070" y="188914"/>
                    </a:cubicBezTo>
                    <a:cubicBezTo>
                      <a:pt x="180907" y="188914"/>
                      <a:pt x="190502" y="179674"/>
                      <a:pt x="190502" y="168276"/>
                    </a:cubicBezTo>
                    <a:lnTo>
                      <a:pt x="189996" y="167100"/>
                    </a:lnTo>
                    <a:lnTo>
                      <a:pt x="193676" y="161235"/>
                    </a:lnTo>
                    <a:cubicBezTo>
                      <a:pt x="192365" y="152055"/>
                      <a:pt x="184496" y="144186"/>
                      <a:pt x="175316" y="142875"/>
                    </a:cubicBezTo>
                    <a:close/>
                    <a:moveTo>
                      <a:pt x="169863" y="136525"/>
                    </a:moveTo>
                    <a:cubicBezTo>
                      <a:pt x="187398" y="136525"/>
                      <a:pt x="201613" y="150740"/>
                      <a:pt x="201613" y="168275"/>
                    </a:cubicBezTo>
                    <a:cubicBezTo>
                      <a:pt x="201613" y="185810"/>
                      <a:pt x="187398" y="200025"/>
                      <a:pt x="169863" y="200025"/>
                    </a:cubicBezTo>
                    <a:cubicBezTo>
                      <a:pt x="152328" y="200025"/>
                      <a:pt x="138113" y="185810"/>
                      <a:pt x="138113" y="168275"/>
                    </a:cubicBezTo>
                    <a:cubicBezTo>
                      <a:pt x="138113" y="150740"/>
                      <a:pt x="152328" y="136525"/>
                      <a:pt x="169863" y="136525"/>
                    </a:cubicBezTo>
                    <a:close/>
                    <a:moveTo>
                      <a:pt x="169070" y="125413"/>
                    </a:moveTo>
                    <a:cubicBezTo>
                      <a:pt x="130931" y="125413"/>
                      <a:pt x="100013" y="144248"/>
                      <a:pt x="100013" y="167482"/>
                    </a:cubicBezTo>
                    <a:cubicBezTo>
                      <a:pt x="100013" y="190716"/>
                      <a:pt x="130931" y="209551"/>
                      <a:pt x="169070" y="209551"/>
                    </a:cubicBezTo>
                    <a:cubicBezTo>
                      <a:pt x="207209" y="209551"/>
                      <a:pt x="238127" y="190716"/>
                      <a:pt x="238127" y="167482"/>
                    </a:cubicBezTo>
                    <a:cubicBezTo>
                      <a:pt x="238127" y="144248"/>
                      <a:pt x="207209" y="125413"/>
                      <a:pt x="169070" y="125413"/>
                    </a:cubicBezTo>
                    <a:close/>
                    <a:moveTo>
                      <a:pt x="169070" y="115888"/>
                    </a:moveTo>
                    <a:cubicBezTo>
                      <a:pt x="212470" y="115888"/>
                      <a:pt x="247652" y="139343"/>
                      <a:pt x="247652" y="168276"/>
                    </a:cubicBezTo>
                    <a:cubicBezTo>
                      <a:pt x="247652" y="197209"/>
                      <a:pt x="212470" y="220664"/>
                      <a:pt x="169070" y="220664"/>
                    </a:cubicBezTo>
                    <a:cubicBezTo>
                      <a:pt x="125670" y="220664"/>
                      <a:pt x="90488" y="197209"/>
                      <a:pt x="90488" y="168276"/>
                    </a:cubicBezTo>
                    <a:cubicBezTo>
                      <a:pt x="90488" y="139343"/>
                      <a:pt x="125670" y="115888"/>
                      <a:pt x="169070" y="115888"/>
                    </a:cubicBezTo>
                    <a:close/>
                    <a:moveTo>
                      <a:pt x="169070" y="9525"/>
                    </a:moveTo>
                    <a:cubicBezTo>
                      <a:pt x="81833" y="9525"/>
                      <a:pt x="11113" y="80245"/>
                      <a:pt x="11113" y="167482"/>
                    </a:cubicBezTo>
                    <a:cubicBezTo>
                      <a:pt x="11113" y="254719"/>
                      <a:pt x="81833" y="325439"/>
                      <a:pt x="169070" y="325439"/>
                    </a:cubicBezTo>
                    <a:cubicBezTo>
                      <a:pt x="256307" y="325439"/>
                      <a:pt x="327027" y="254719"/>
                      <a:pt x="327027" y="167482"/>
                    </a:cubicBezTo>
                    <a:cubicBezTo>
                      <a:pt x="327027" y="80245"/>
                      <a:pt x="256307" y="9525"/>
                      <a:pt x="169070" y="9525"/>
                    </a:cubicBezTo>
                    <a:close/>
                    <a:moveTo>
                      <a:pt x="169069" y="0"/>
                    </a:moveTo>
                    <a:cubicBezTo>
                      <a:pt x="262443" y="0"/>
                      <a:pt x="338138" y="75339"/>
                      <a:pt x="338138" y="168275"/>
                    </a:cubicBezTo>
                    <a:cubicBezTo>
                      <a:pt x="338138" y="261211"/>
                      <a:pt x="262443" y="336550"/>
                      <a:pt x="169069" y="336550"/>
                    </a:cubicBezTo>
                    <a:cubicBezTo>
                      <a:pt x="75695" y="336550"/>
                      <a:pt x="0" y="261211"/>
                      <a:pt x="0" y="168275"/>
                    </a:cubicBezTo>
                    <a:cubicBezTo>
                      <a:pt x="0" y="75339"/>
                      <a:pt x="75695" y="0"/>
                      <a:pt x="16906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ïṡḻiḑè"/>
              <p:cNvSpPr/>
              <p:nvPr/>
            </p:nvSpPr>
            <p:spPr bwMode="auto">
              <a:xfrm>
                <a:off x="8363985" y="3214861"/>
                <a:ext cx="426228" cy="428278"/>
              </a:xfrm>
              <a:custGeom>
                <a:avLst/>
                <a:gdLst>
                  <a:gd name="connsiteX0" fmla="*/ 113434 w 330200"/>
                  <a:gd name="connsiteY0" fmla="*/ 119063 h 331788"/>
                  <a:gd name="connsiteX1" fmla="*/ 113434 w 330200"/>
                  <a:gd name="connsiteY1" fmla="*/ 139877 h 331788"/>
                  <a:gd name="connsiteX2" fmla="*/ 195792 w 330200"/>
                  <a:gd name="connsiteY2" fmla="*/ 139877 h 331788"/>
                  <a:gd name="connsiteX3" fmla="*/ 211234 w 330200"/>
                  <a:gd name="connsiteY3" fmla="*/ 155488 h 331788"/>
                  <a:gd name="connsiteX4" fmla="*/ 195792 w 330200"/>
                  <a:gd name="connsiteY4" fmla="*/ 171098 h 331788"/>
                  <a:gd name="connsiteX5" fmla="*/ 134024 w 330200"/>
                  <a:gd name="connsiteY5" fmla="*/ 171098 h 331788"/>
                  <a:gd name="connsiteX6" fmla="*/ 134024 w 330200"/>
                  <a:gd name="connsiteY6" fmla="*/ 181505 h 331788"/>
                  <a:gd name="connsiteX7" fmla="*/ 221529 w 330200"/>
                  <a:gd name="connsiteY7" fmla="*/ 181505 h 331788"/>
                  <a:gd name="connsiteX8" fmla="*/ 221529 w 330200"/>
                  <a:gd name="connsiteY8" fmla="*/ 160691 h 331788"/>
                  <a:gd name="connsiteX9" fmla="*/ 252413 w 330200"/>
                  <a:gd name="connsiteY9" fmla="*/ 186709 h 331788"/>
                  <a:gd name="connsiteX10" fmla="*/ 221529 w 330200"/>
                  <a:gd name="connsiteY10" fmla="*/ 212726 h 331788"/>
                  <a:gd name="connsiteX11" fmla="*/ 221529 w 330200"/>
                  <a:gd name="connsiteY11" fmla="*/ 191912 h 331788"/>
                  <a:gd name="connsiteX12" fmla="*/ 144319 w 330200"/>
                  <a:gd name="connsiteY12" fmla="*/ 191912 h 331788"/>
                  <a:gd name="connsiteX13" fmla="*/ 143032 w 330200"/>
                  <a:gd name="connsiteY13" fmla="*/ 191912 h 331788"/>
                  <a:gd name="connsiteX14" fmla="*/ 139171 w 330200"/>
                  <a:gd name="connsiteY14" fmla="*/ 191912 h 331788"/>
                  <a:gd name="connsiteX15" fmla="*/ 123729 w 330200"/>
                  <a:gd name="connsiteY15" fmla="*/ 176302 h 331788"/>
                  <a:gd name="connsiteX16" fmla="*/ 139171 w 330200"/>
                  <a:gd name="connsiteY16" fmla="*/ 160691 h 331788"/>
                  <a:gd name="connsiteX17" fmla="*/ 195792 w 330200"/>
                  <a:gd name="connsiteY17" fmla="*/ 160691 h 331788"/>
                  <a:gd name="connsiteX18" fmla="*/ 200940 w 330200"/>
                  <a:gd name="connsiteY18" fmla="*/ 155488 h 331788"/>
                  <a:gd name="connsiteX19" fmla="*/ 195792 w 330200"/>
                  <a:gd name="connsiteY19" fmla="*/ 150284 h 331788"/>
                  <a:gd name="connsiteX20" fmla="*/ 113434 w 330200"/>
                  <a:gd name="connsiteY20" fmla="*/ 150284 h 331788"/>
                  <a:gd name="connsiteX21" fmla="*/ 113434 w 330200"/>
                  <a:gd name="connsiteY21" fmla="*/ 171098 h 331788"/>
                  <a:gd name="connsiteX22" fmla="*/ 82550 w 330200"/>
                  <a:gd name="connsiteY22" fmla="*/ 145081 h 331788"/>
                  <a:gd name="connsiteX23" fmla="*/ 113434 w 330200"/>
                  <a:gd name="connsiteY23" fmla="*/ 119063 h 331788"/>
                  <a:gd name="connsiteX24" fmla="*/ 165100 w 330200"/>
                  <a:gd name="connsiteY24" fmla="*/ 11113 h 331788"/>
                  <a:gd name="connsiteX25" fmla="*/ 9525 w 330200"/>
                  <a:gd name="connsiteY25" fmla="*/ 165895 h 331788"/>
                  <a:gd name="connsiteX26" fmla="*/ 165100 w 330200"/>
                  <a:gd name="connsiteY26" fmla="*/ 320677 h 331788"/>
                  <a:gd name="connsiteX27" fmla="*/ 320675 w 330200"/>
                  <a:gd name="connsiteY27" fmla="*/ 165895 h 331788"/>
                  <a:gd name="connsiteX28" fmla="*/ 165100 w 330200"/>
                  <a:gd name="connsiteY28" fmla="*/ 11113 h 331788"/>
                  <a:gd name="connsiteX29" fmla="*/ 165100 w 330200"/>
                  <a:gd name="connsiteY29" fmla="*/ 0 h 331788"/>
                  <a:gd name="connsiteX30" fmla="*/ 330200 w 330200"/>
                  <a:gd name="connsiteY30" fmla="*/ 165894 h 331788"/>
                  <a:gd name="connsiteX31" fmla="*/ 165100 w 330200"/>
                  <a:gd name="connsiteY31" fmla="*/ 331788 h 331788"/>
                  <a:gd name="connsiteX32" fmla="*/ 0 w 330200"/>
                  <a:gd name="connsiteY32" fmla="*/ 165894 h 331788"/>
                  <a:gd name="connsiteX33" fmla="*/ 165100 w 330200"/>
                  <a:gd name="connsiteY33" fmla="*/ 0 h 331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330200" h="331788">
                    <a:moveTo>
                      <a:pt x="113434" y="119063"/>
                    </a:moveTo>
                    <a:cubicBezTo>
                      <a:pt x="113434" y="119063"/>
                      <a:pt x="113434" y="119063"/>
                      <a:pt x="113434" y="139877"/>
                    </a:cubicBezTo>
                    <a:cubicBezTo>
                      <a:pt x="113434" y="139877"/>
                      <a:pt x="113434" y="139877"/>
                      <a:pt x="195792" y="139877"/>
                    </a:cubicBezTo>
                    <a:cubicBezTo>
                      <a:pt x="204800" y="139877"/>
                      <a:pt x="211234" y="146382"/>
                      <a:pt x="211234" y="155488"/>
                    </a:cubicBezTo>
                    <a:cubicBezTo>
                      <a:pt x="211234" y="164594"/>
                      <a:pt x="204800" y="171098"/>
                      <a:pt x="195792" y="171098"/>
                    </a:cubicBezTo>
                    <a:cubicBezTo>
                      <a:pt x="195792" y="171098"/>
                      <a:pt x="195792" y="171098"/>
                      <a:pt x="134024" y="171098"/>
                    </a:cubicBezTo>
                    <a:cubicBezTo>
                      <a:pt x="134024" y="171098"/>
                      <a:pt x="134024" y="171098"/>
                      <a:pt x="134024" y="181505"/>
                    </a:cubicBezTo>
                    <a:cubicBezTo>
                      <a:pt x="134024" y="181505"/>
                      <a:pt x="134024" y="181505"/>
                      <a:pt x="221529" y="181505"/>
                    </a:cubicBezTo>
                    <a:cubicBezTo>
                      <a:pt x="221529" y="181505"/>
                      <a:pt x="221529" y="181505"/>
                      <a:pt x="221529" y="160691"/>
                    </a:cubicBezTo>
                    <a:cubicBezTo>
                      <a:pt x="221529" y="160691"/>
                      <a:pt x="221529" y="160691"/>
                      <a:pt x="252413" y="186709"/>
                    </a:cubicBezTo>
                    <a:lnTo>
                      <a:pt x="221529" y="212726"/>
                    </a:lnTo>
                    <a:cubicBezTo>
                      <a:pt x="221529" y="212726"/>
                      <a:pt x="221529" y="212726"/>
                      <a:pt x="221529" y="191912"/>
                    </a:cubicBezTo>
                    <a:cubicBezTo>
                      <a:pt x="221529" y="191912"/>
                      <a:pt x="221529" y="191912"/>
                      <a:pt x="144319" y="191912"/>
                    </a:cubicBezTo>
                    <a:cubicBezTo>
                      <a:pt x="143032" y="191912"/>
                      <a:pt x="143032" y="191912"/>
                      <a:pt x="143032" y="191912"/>
                    </a:cubicBezTo>
                    <a:cubicBezTo>
                      <a:pt x="141745" y="191912"/>
                      <a:pt x="140458" y="191912"/>
                      <a:pt x="139171" y="191912"/>
                    </a:cubicBezTo>
                    <a:cubicBezTo>
                      <a:pt x="130163" y="191912"/>
                      <a:pt x="123729" y="185408"/>
                      <a:pt x="123729" y="176302"/>
                    </a:cubicBezTo>
                    <a:cubicBezTo>
                      <a:pt x="123729" y="167196"/>
                      <a:pt x="130163" y="160691"/>
                      <a:pt x="139171" y="160691"/>
                    </a:cubicBezTo>
                    <a:cubicBezTo>
                      <a:pt x="139171" y="160691"/>
                      <a:pt x="139171" y="160691"/>
                      <a:pt x="195792" y="160691"/>
                    </a:cubicBezTo>
                    <a:cubicBezTo>
                      <a:pt x="198366" y="160691"/>
                      <a:pt x="200940" y="158089"/>
                      <a:pt x="200940" y="155488"/>
                    </a:cubicBezTo>
                    <a:cubicBezTo>
                      <a:pt x="200940" y="152886"/>
                      <a:pt x="198366" y="150284"/>
                      <a:pt x="195792" y="150284"/>
                    </a:cubicBezTo>
                    <a:cubicBezTo>
                      <a:pt x="195792" y="150284"/>
                      <a:pt x="195792" y="150284"/>
                      <a:pt x="113434" y="150284"/>
                    </a:cubicBezTo>
                    <a:cubicBezTo>
                      <a:pt x="113434" y="150284"/>
                      <a:pt x="113434" y="150284"/>
                      <a:pt x="113434" y="171098"/>
                    </a:cubicBezTo>
                    <a:cubicBezTo>
                      <a:pt x="113434" y="171098"/>
                      <a:pt x="113434" y="171098"/>
                      <a:pt x="82550" y="145081"/>
                    </a:cubicBezTo>
                    <a:cubicBezTo>
                      <a:pt x="82550" y="145081"/>
                      <a:pt x="82550" y="145081"/>
                      <a:pt x="113434" y="119063"/>
                    </a:cubicBezTo>
                    <a:close/>
                    <a:moveTo>
                      <a:pt x="165100" y="11113"/>
                    </a:moveTo>
                    <a:cubicBezTo>
                      <a:pt x="79178" y="11113"/>
                      <a:pt x="9525" y="80411"/>
                      <a:pt x="9525" y="165895"/>
                    </a:cubicBezTo>
                    <a:cubicBezTo>
                      <a:pt x="9525" y="251379"/>
                      <a:pt x="79178" y="320677"/>
                      <a:pt x="165100" y="320677"/>
                    </a:cubicBezTo>
                    <a:cubicBezTo>
                      <a:pt x="251022" y="320677"/>
                      <a:pt x="320675" y="251379"/>
                      <a:pt x="320675" y="165895"/>
                    </a:cubicBezTo>
                    <a:cubicBezTo>
                      <a:pt x="320675" y="80411"/>
                      <a:pt x="251022" y="11113"/>
                      <a:pt x="165100" y="11113"/>
                    </a:cubicBezTo>
                    <a:close/>
                    <a:moveTo>
                      <a:pt x="165100" y="0"/>
                    </a:moveTo>
                    <a:cubicBezTo>
                      <a:pt x="256282" y="0"/>
                      <a:pt x="330200" y="74273"/>
                      <a:pt x="330200" y="165894"/>
                    </a:cubicBezTo>
                    <a:cubicBezTo>
                      <a:pt x="330200" y="257515"/>
                      <a:pt x="256282" y="331788"/>
                      <a:pt x="165100" y="331788"/>
                    </a:cubicBezTo>
                    <a:cubicBezTo>
                      <a:pt x="73918" y="331788"/>
                      <a:pt x="0" y="257515"/>
                      <a:pt x="0" y="165894"/>
                    </a:cubicBezTo>
                    <a:cubicBezTo>
                      <a:pt x="0" y="74273"/>
                      <a:pt x="73918" y="0"/>
                      <a:pt x="1651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îṧ1íḓè"/>
              <p:cNvSpPr/>
              <p:nvPr/>
            </p:nvSpPr>
            <p:spPr bwMode="auto">
              <a:xfrm>
                <a:off x="3400762" y="3214861"/>
                <a:ext cx="428278" cy="428278"/>
              </a:xfrm>
              <a:custGeom>
                <a:avLst/>
                <a:gdLst>
                  <a:gd name="connsiteX0" fmla="*/ 165894 w 331788"/>
                  <a:gd name="connsiteY0" fmla="*/ 145113 h 331788"/>
                  <a:gd name="connsiteX1" fmla="*/ 151827 w 331788"/>
                  <a:gd name="connsiteY1" fmla="*/ 151827 h 331788"/>
                  <a:gd name="connsiteX2" fmla="*/ 151827 w 331788"/>
                  <a:gd name="connsiteY2" fmla="*/ 179961 h 331788"/>
                  <a:gd name="connsiteX3" fmla="*/ 179961 w 331788"/>
                  <a:gd name="connsiteY3" fmla="*/ 179961 h 331788"/>
                  <a:gd name="connsiteX4" fmla="*/ 179961 w 331788"/>
                  <a:gd name="connsiteY4" fmla="*/ 151827 h 331788"/>
                  <a:gd name="connsiteX5" fmla="*/ 165894 w 331788"/>
                  <a:gd name="connsiteY5" fmla="*/ 145113 h 331788"/>
                  <a:gd name="connsiteX6" fmla="*/ 103187 w 331788"/>
                  <a:gd name="connsiteY6" fmla="*/ 103187 h 331788"/>
                  <a:gd name="connsiteX7" fmla="*/ 147604 w 331788"/>
                  <a:gd name="connsiteY7" fmla="*/ 111025 h 331788"/>
                  <a:gd name="connsiteX8" fmla="*/ 133234 w 331788"/>
                  <a:gd name="connsiteY8" fmla="*/ 125395 h 331788"/>
                  <a:gd name="connsiteX9" fmla="*/ 147604 w 331788"/>
                  <a:gd name="connsiteY9" fmla="*/ 139766 h 331788"/>
                  <a:gd name="connsiteX10" fmla="*/ 184183 w 331788"/>
                  <a:gd name="connsiteY10" fmla="*/ 139766 h 331788"/>
                  <a:gd name="connsiteX11" fmla="*/ 198553 w 331788"/>
                  <a:gd name="connsiteY11" fmla="*/ 125395 h 331788"/>
                  <a:gd name="connsiteX12" fmla="*/ 184183 w 331788"/>
                  <a:gd name="connsiteY12" fmla="*/ 111025 h 331788"/>
                  <a:gd name="connsiteX13" fmla="*/ 228600 w 331788"/>
                  <a:gd name="connsiteY13" fmla="*/ 103187 h 331788"/>
                  <a:gd name="connsiteX14" fmla="*/ 220762 w 331788"/>
                  <a:gd name="connsiteY14" fmla="*/ 147604 h 331788"/>
                  <a:gd name="connsiteX15" fmla="*/ 206392 w 331788"/>
                  <a:gd name="connsiteY15" fmla="*/ 133234 h 331788"/>
                  <a:gd name="connsiteX16" fmla="*/ 192021 w 331788"/>
                  <a:gd name="connsiteY16" fmla="*/ 147604 h 331788"/>
                  <a:gd name="connsiteX17" fmla="*/ 192021 w 331788"/>
                  <a:gd name="connsiteY17" fmla="*/ 184183 h 331788"/>
                  <a:gd name="connsiteX18" fmla="*/ 206392 w 331788"/>
                  <a:gd name="connsiteY18" fmla="*/ 198553 h 331788"/>
                  <a:gd name="connsiteX19" fmla="*/ 220762 w 331788"/>
                  <a:gd name="connsiteY19" fmla="*/ 184183 h 331788"/>
                  <a:gd name="connsiteX20" fmla="*/ 228600 w 331788"/>
                  <a:gd name="connsiteY20" fmla="*/ 228600 h 331788"/>
                  <a:gd name="connsiteX21" fmla="*/ 184183 w 331788"/>
                  <a:gd name="connsiteY21" fmla="*/ 220762 h 331788"/>
                  <a:gd name="connsiteX22" fmla="*/ 198553 w 331788"/>
                  <a:gd name="connsiteY22" fmla="*/ 206392 h 331788"/>
                  <a:gd name="connsiteX23" fmla="*/ 184183 w 331788"/>
                  <a:gd name="connsiteY23" fmla="*/ 192021 h 331788"/>
                  <a:gd name="connsiteX24" fmla="*/ 147604 w 331788"/>
                  <a:gd name="connsiteY24" fmla="*/ 192021 h 331788"/>
                  <a:gd name="connsiteX25" fmla="*/ 133234 w 331788"/>
                  <a:gd name="connsiteY25" fmla="*/ 206392 h 331788"/>
                  <a:gd name="connsiteX26" fmla="*/ 147604 w 331788"/>
                  <a:gd name="connsiteY26" fmla="*/ 220762 h 331788"/>
                  <a:gd name="connsiteX27" fmla="*/ 103187 w 331788"/>
                  <a:gd name="connsiteY27" fmla="*/ 228600 h 331788"/>
                  <a:gd name="connsiteX28" fmla="*/ 111025 w 331788"/>
                  <a:gd name="connsiteY28" fmla="*/ 184183 h 331788"/>
                  <a:gd name="connsiteX29" fmla="*/ 125395 w 331788"/>
                  <a:gd name="connsiteY29" fmla="*/ 198553 h 331788"/>
                  <a:gd name="connsiteX30" fmla="*/ 139766 w 331788"/>
                  <a:gd name="connsiteY30" fmla="*/ 184183 h 331788"/>
                  <a:gd name="connsiteX31" fmla="*/ 139766 w 331788"/>
                  <a:gd name="connsiteY31" fmla="*/ 147604 h 331788"/>
                  <a:gd name="connsiteX32" fmla="*/ 125395 w 331788"/>
                  <a:gd name="connsiteY32" fmla="*/ 133234 h 331788"/>
                  <a:gd name="connsiteX33" fmla="*/ 111025 w 331788"/>
                  <a:gd name="connsiteY33" fmla="*/ 147604 h 331788"/>
                  <a:gd name="connsiteX34" fmla="*/ 103187 w 331788"/>
                  <a:gd name="connsiteY34" fmla="*/ 103187 h 331788"/>
                  <a:gd name="connsiteX35" fmla="*/ 165894 w 331788"/>
                  <a:gd name="connsiteY35" fmla="*/ 11112 h 331788"/>
                  <a:gd name="connsiteX36" fmla="*/ 11112 w 331788"/>
                  <a:gd name="connsiteY36" fmla="*/ 165894 h 331788"/>
                  <a:gd name="connsiteX37" fmla="*/ 165894 w 331788"/>
                  <a:gd name="connsiteY37" fmla="*/ 320676 h 331788"/>
                  <a:gd name="connsiteX38" fmla="*/ 320676 w 331788"/>
                  <a:gd name="connsiteY38" fmla="*/ 165894 h 331788"/>
                  <a:gd name="connsiteX39" fmla="*/ 165894 w 331788"/>
                  <a:gd name="connsiteY39" fmla="*/ 11112 h 331788"/>
                  <a:gd name="connsiteX40" fmla="*/ 165894 w 331788"/>
                  <a:gd name="connsiteY40" fmla="*/ 0 h 331788"/>
                  <a:gd name="connsiteX41" fmla="*/ 331788 w 331788"/>
                  <a:gd name="connsiteY41" fmla="*/ 165894 h 331788"/>
                  <a:gd name="connsiteX42" fmla="*/ 165894 w 331788"/>
                  <a:gd name="connsiteY42" fmla="*/ 331788 h 331788"/>
                  <a:gd name="connsiteX43" fmla="*/ 0 w 331788"/>
                  <a:gd name="connsiteY43" fmla="*/ 165894 h 331788"/>
                  <a:gd name="connsiteX44" fmla="*/ 165894 w 331788"/>
                  <a:gd name="connsiteY44" fmla="*/ 0 h 331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331788" h="331788">
                    <a:moveTo>
                      <a:pt x="165894" y="145113"/>
                    </a:moveTo>
                    <a:cubicBezTo>
                      <a:pt x="160779" y="145113"/>
                      <a:pt x="155664" y="147351"/>
                      <a:pt x="151827" y="151827"/>
                    </a:cubicBezTo>
                    <a:cubicBezTo>
                      <a:pt x="142875" y="159500"/>
                      <a:pt x="142875" y="172288"/>
                      <a:pt x="151827" y="179961"/>
                    </a:cubicBezTo>
                    <a:cubicBezTo>
                      <a:pt x="159500" y="188913"/>
                      <a:pt x="172288" y="188913"/>
                      <a:pt x="179961" y="179961"/>
                    </a:cubicBezTo>
                    <a:cubicBezTo>
                      <a:pt x="188913" y="172288"/>
                      <a:pt x="188913" y="159500"/>
                      <a:pt x="179961" y="151827"/>
                    </a:cubicBezTo>
                    <a:cubicBezTo>
                      <a:pt x="176125" y="147351"/>
                      <a:pt x="171010" y="145113"/>
                      <a:pt x="165894" y="145113"/>
                    </a:cubicBezTo>
                    <a:close/>
                    <a:moveTo>
                      <a:pt x="103187" y="103187"/>
                    </a:moveTo>
                    <a:cubicBezTo>
                      <a:pt x="103187" y="103187"/>
                      <a:pt x="103187" y="103187"/>
                      <a:pt x="147604" y="111025"/>
                    </a:cubicBezTo>
                    <a:cubicBezTo>
                      <a:pt x="147604" y="111025"/>
                      <a:pt x="147604" y="111025"/>
                      <a:pt x="133234" y="125395"/>
                    </a:cubicBezTo>
                    <a:cubicBezTo>
                      <a:pt x="133234" y="125395"/>
                      <a:pt x="133234" y="125395"/>
                      <a:pt x="147604" y="139766"/>
                    </a:cubicBezTo>
                    <a:cubicBezTo>
                      <a:pt x="158055" y="133234"/>
                      <a:pt x="173732" y="133234"/>
                      <a:pt x="184183" y="139766"/>
                    </a:cubicBezTo>
                    <a:cubicBezTo>
                      <a:pt x="184183" y="139766"/>
                      <a:pt x="184183" y="139766"/>
                      <a:pt x="198553" y="125395"/>
                    </a:cubicBezTo>
                    <a:cubicBezTo>
                      <a:pt x="198553" y="125395"/>
                      <a:pt x="198553" y="125395"/>
                      <a:pt x="184183" y="111025"/>
                    </a:cubicBezTo>
                    <a:cubicBezTo>
                      <a:pt x="184183" y="111025"/>
                      <a:pt x="184183" y="111025"/>
                      <a:pt x="228600" y="103187"/>
                    </a:cubicBezTo>
                    <a:cubicBezTo>
                      <a:pt x="228600" y="103187"/>
                      <a:pt x="228600" y="103187"/>
                      <a:pt x="220762" y="147604"/>
                    </a:cubicBezTo>
                    <a:cubicBezTo>
                      <a:pt x="220762" y="147604"/>
                      <a:pt x="220762" y="147604"/>
                      <a:pt x="206392" y="133234"/>
                    </a:cubicBezTo>
                    <a:cubicBezTo>
                      <a:pt x="206392" y="133234"/>
                      <a:pt x="206392" y="133234"/>
                      <a:pt x="192021" y="147604"/>
                    </a:cubicBezTo>
                    <a:cubicBezTo>
                      <a:pt x="198553" y="158055"/>
                      <a:pt x="198553" y="173732"/>
                      <a:pt x="192021" y="184183"/>
                    </a:cubicBezTo>
                    <a:cubicBezTo>
                      <a:pt x="192021" y="184183"/>
                      <a:pt x="192021" y="184183"/>
                      <a:pt x="206392" y="198553"/>
                    </a:cubicBezTo>
                    <a:lnTo>
                      <a:pt x="220762" y="184183"/>
                    </a:lnTo>
                    <a:cubicBezTo>
                      <a:pt x="220762" y="184183"/>
                      <a:pt x="220762" y="184183"/>
                      <a:pt x="228600" y="228600"/>
                    </a:cubicBezTo>
                    <a:cubicBezTo>
                      <a:pt x="228600" y="228600"/>
                      <a:pt x="228600" y="228600"/>
                      <a:pt x="184183" y="220762"/>
                    </a:cubicBezTo>
                    <a:cubicBezTo>
                      <a:pt x="184183" y="220762"/>
                      <a:pt x="184183" y="220762"/>
                      <a:pt x="198553" y="206392"/>
                    </a:cubicBezTo>
                    <a:cubicBezTo>
                      <a:pt x="198553" y="206392"/>
                      <a:pt x="198553" y="206392"/>
                      <a:pt x="184183" y="192021"/>
                    </a:cubicBezTo>
                    <a:cubicBezTo>
                      <a:pt x="173732" y="198553"/>
                      <a:pt x="158055" y="198553"/>
                      <a:pt x="147604" y="192021"/>
                    </a:cubicBezTo>
                    <a:cubicBezTo>
                      <a:pt x="147604" y="192021"/>
                      <a:pt x="147604" y="192021"/>
                      <a:pt x="133234" y="206392"/>
                    </a:cubicBezTo>
                    <a:cubicBezTo>
                      <a:pt x="133234" y="206392"/>
                      <a:pt x="133234" y="206392"/>
                      <a:pt x="147604" y="220762"/>
                    </a:cubicBezTo>
                    <a:cubicBezTo>
                      <a:pt x="147604" y="220762"/>
                      <a:pt x="147604" y="220762"/>
                      <a:pt x="103187" y="228600"/>
                    </a:cubicBezTo>
                    <a:cubicBezTo>
                      <a:pt x="103187" y="228600"/>
                      <a:pt x="103187" y="228600"/>
                      <a:pt x="111025" y="184183"/>
                    </a:cubicBezTo>
                    <a:cubicBezTo>
                      <a:pt x="111025" y="184183"/>
                      <a:pt x="111025" y="184183"/>
                      <a:pt x="125395" y="198553"/>
                    </a:cubicBezTo>
                    <a:cubicBezTo>
                      <a:pt x="125395" y="198553"/>
                      <a:pt x="125395" y="198553"/>
                      <a:pt x="139766" y="184183"/>
                    </a:cubicBezTo>
                    <a:cubicBezTo>
                      <a:pt x="133234" y="173732"/>
                      <a:pt x="133234" y="158055"/>
                      <a:pt x="139766" y="147604"/>
                    </a:cubicBezTo>
                    <a:cubicBezTo>
                      <a:pt x="139766" y="147604"/>
                      <a:pt x="139766" y="147604"/>
                      <a:pt x="125395" y="133234"/>
                    </a:cubicBezTo>
                    <a:cubicBezTo>
                      <a:pt x="125395" y="133234"/>
                      <a:pt x="125395" y="133234"/>
                      <a:pt x="111025" y="147604"/>
                    </a:cubicBezTo>
                    <a:cubicBezTo>
                      <a:pt x="111025" y="147604"/>
                      <a:pt x="111025" y="147604"/>
                      <a:pt x="103187" y="103187"/>
                    </a:cubicBezTo>
                    <a:close/>
                    <a:moveTo>
                      <a:pt x="165894" y="11112"/>
                    </a:moveTo>
                    <a:cubicBezTo>
                      <a:pt x="80410" y="11112"/>
                      <a:pt x="11112" y="80410"/>
                      <a:pt x="11112" y="165894"/>
                    </a:cubicBezTo>
                    <a:cubicBezTo>
                      <a:pt x="11112" y="251378"/>
                      <a:pt x="80410" y="320676"/>
                      <a:pt x="165894" y="320676"/>
                    </a:cubicBezTo>
                    <a:cubicBezTo>
                      <a:pt x="251378" y="320676"/>
                      <a:pt x="320676" y="251378"/>
                      <a:pt x="320676" y="165894"/>
                    </a:cubicBezTo>
                    <a:cubicBezTo>
                      <a:pt x="320676" y="80410"/>
                      <a:pt x="251378" y="11112"/>
                      <a:pt x="165894" y="11112"/>
                    </a:cubicBezTo>
                    <a:close/>
                    <a:moveTo>
                      <a:pt x="165894" y="0"/>
                    </a:moveTo>
                    <a:cubicBezTo>
                      <a:pt x="257515" y="0"/>
                      <a:pt x="331788" y="74273"/>
                      <a:pt x="331788" y="165894"/>
                    </a:cubicBezTo>
                    <a:cubicBezTo>
                      <a:pt x="331788" y="257515"/>
                      <a:pt x="257515" y="331788"/>
                      <a:pt x="165894" y="331788"/>
                    </a:cubicBezTo>
                    <a:cubicBezTo>
                      <a:pt x="74273" y="331788"/>
                      <a:pt x="0" y="257515"/>
                      <a:pt x="0" y="165894"/>
                    </a:cubicBezTo>
                    <a:cubicBezTo>
                      <a:pt x="0" y="74273"/>
                      <a:pt x="74273" y="0"/>
                      <a:pt x="16589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5" name="íṩ1íḍè"/>
            <p:cNvGrpSpPr/>
            <p:nvPr/>
          </p:nvGrpSpPr>
          <p:grpSpPr>
            <a:xfrm>
              <a:off x="1219018" y="1341603"/>
              <a:ext cx="2587220" cy="782232"/>
              <a:chOff x="858520" y="1630469"/>
              <a:chExt cx="2587220" cy="782232"/>
            </a:xfrm>
          </p:grpSpPr>
          <p:sp>
            <p:nvSpPr>
              <p:cNvPr id="21" name="iṥľïḓé"/>
              <p:cNvSpPr/>
              <p:nvPr/>
            </p:nvSpPr>
            <p:spPr>
              <a:xfrm>
                <a:off x="858520" y="1630469"/>
                <a:ext cx="2587220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 lnSpcReduction="10000"/>
              </a:bodyPr>
              <a:lstStyle/>
              <a:p>
                <a:pPr algn="r"/>
                <a:r>
                  <a:rPr lang="zh-CN" altLang="en-US" sz="1600" b="1" dirty="0">
                    <a:solidFill>
                      <a:schemeClr val="accent1"/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22" name="îŝḷidè"/>
              <p:cNvSpPr/>
              <p:nvPr/>
            </p:nvSpPr>
            <p:spPr>
              <a:xfrm>
                <a:off x="858520" y="1876690"/>
                <a:ext cx="2587220" cy="536011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</a:b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</p:grpSp>
        <p:grpSp>
          <p:nvGrpSpPr>
            <p:cNvPr id="6" name="iş1íḋè"/>
            <p:cNvGrpSpPr/>
            <p:nvPr/>
          </p:nvGrpSpPr>
          <p:grpSpPr>
            <a:xfrm>
              <a:off x="527333" y="3130140"/>
              <a:ext cx="2587220" cy="782232"/>
              <a:chOff x="858520" y="3419006"/>
              <a:chExt cx="2587220" cy="782232"/>
            </a:xfrm>
          </p:grpSpPr>
          <p:sp>
            <p:nvSpPr>
              <p:cNvPr id="19" name="íṥľïdê"/>
              <p:cNvSpPr/>
              <p:nvPr/>
            </p:nvSpPr>
            <p:spPr>
              <a:xfrm>
                <a:off x="858520" y="3419006"/>
                <a:ext cx="2587220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 lnSpcReduction="10000"/>
              </a:bodyPr>
              <a:lstStyle/>
              <a:p>
                <a:pPr algn="r"/>
                <a:r>
                  <a:rPr lang="zh-CN" altLang="en-US" sz="1600" b="1" dirty="0">
                    <a:solidFill>
                      <a:schemeClr val="accent2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20" name="ï$1iḓé"/>
              <p:cNvSpPr/>
              <p:nvPr/>
            </p:nvSpPr>
            <p:spPr>
              <a:xfrm>
                <a:off x="858520" y="3665227"/>
                <a:ext cx="2587220" cy="536011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</a:b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</p:grpSp>
        <p:grpSp>
          <p:nvGrpSpPr>
            <p:cNvPr id="7" name="ïśḻîḍè"/>
            <p:cNvGrpSpPr/>
            <p:nvPr/>
          </p:nvGrpSpPr>
          <p:grpSpPr>
            <a:xfrm>
              <a:off x="1219018" y="4734166"/>
              <a:ext cx="2587220" cy="782232"/>
              <a:chOff x="858520" y="5023032"/>
              <a:chExt cx="2587220" cy="782232"/>
            </a:xfrm>
          </p:grpSpPr>
          <p:sp>
            <p:nvSpPr>
              <p:cNvPr id="17" name="iSlíḋê"/>
              <p:cNvSpPr/>
              <p:nvPr/>
            </p:nvSpPr>
            <p:spPr>
              <a:xfrm>
                <a:off x="858520" y="5023032"/>
                <a:ext cx="2587220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 lnSpcReduction="10000"/>
              </a:bodyPr>
              <a:lstStyle/>
              <a:p>
                <a:pPr algn="r"/>
                <a:r>
                  <a:rPr lang="zh-CN" altLang="en-US" sz="1600" b="1" dirty="0">
                    <a:solidFill>
                      <a:schemeClr val="accent3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18" name="iṥḻîḍé"/>
              <p:cNvSpPr/>
              <p:nvPr/>
            </p:nvSpPr>
            <p:spPr>
              <a:xfrm>
                <a:off x="858520" y="5269253"/>
                <a:ext cx="2587220" cy="536011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</a:b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</p:grpSp>
        <p:grpSp>
          <p:nvGrpSpPr>
            <p:cNvPr id="8" name="iṣļïḋe"/>
            <p:cNvGrpSpPr/>
            <p:nvPr/>
          </p:nvGrpSpPr>
          <p:grpSpPr>
            <a:xfrm>
              <a:off x="8382010" y="1341603"/>
              <a:ext cx="2587220" cy="782232"/>
              <a:chOff x="8746260" y="1630469"/>
              <a:chExt cx="2587220" cy="782232"/>
            </a:xfrm>
          </p:grpSpPr>
          <p:sp>
            <p:nvSpPr>
              <p:cNvPr id="15" name="iŝlîḓé"/>
              <p:cNvSpPr/>
              <p:nvPr/>
            </p:nvSpPr>
            <p:spPr>
              <a:xfrm>
                <a:off x="8746260" y="1630469"/>
                <a:ext cx="2587220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 lnSpcReduction="10000"/>
              </a:bodyPr>
              <a:lstStyle/>
              <a:p>
                <a:r>
                  <a:rPr lang="zh-CN" altLang="en-US" sz="1600" b="1" dirty="0">
                    <a:solidFill>
                      <a:schemeClr val="accent6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16" name="íṣľîďê"/>
              <p:cNvSpPr/>
              <p:nvPr/>
            </p:nvSpPr>
            <p:spPr>
              <a:xfrm>
                <a:off x="8746260" y="1876690"/>
                <a:ext cx="2587220" cy="536011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</a:b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</p:grpSp>
        <p:grpSp>
          <p:nvGrpSpPr>
            <p:cNvPr id="9" name="ï$1íḑe"/>
            <p:cNvGrpSpPr/>
            <p:nvPr/>
          </p:nvGrpSpPr>
          <p:grpSpPr>
            <a:xfrm>
              <a:off x="9079352" y="3130140"/>
              <a:ext cx="2587220" cy="782232"/>
              <a:chOff x="8746260" y="3419006"/>
              <a:chExt cx="2587220" cy="782232"/>
            </a:xfrm>
          </p:grpSpPr>
          <p:sp>
            <p:nvSpPr>
              <p:cNvPr id="13" name="ïṧḷiḍé"/>
              <p:cNvSpPr/>
              <p:nvPr/>
            </p:nvSpPr>
            <p:spPr>
              <a:xfrm>
                <a:off x="8746260" y="3419006"/>
                <a:ext cx="2587220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 lnSpcReduction="10000"/>
              </a:bodyPr>
              <a:lstStyle/>
              <a:p>
                <a:r>
                  <a:rPr lang="zh-CN" altLang="en-US" sz="1600" b="1" dirty="0">
                    <a:solidFill>
                      <a:schemeClr val="accent5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14" name="ísḷïḓé"/>
              <p:cNvSpPr/>
              <p:nvPr/>
            </p:nvSpPr>
            <p:spPr>
              <a:xfrm>
                <a:off x="8746260" y="3665227"/>
                <a:ext cx="2587220" cy="536011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</a:b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</p:grpSp>
        <p:grpSp>
          <p:nvGrpSpPr>
            <p:cNvPr id="10" name="ïṧļîḍè"/>
            <p:cNvGrpSpPr/>
            <p:nvPr/>
          </p:nvGrpSpPr>
          <p:grpSpPr>
            <a:xfrm>
              <a:off x="8382010" y="4734166"/>
              <a:ext cx="2587220" cy="782232"/>
              <a:chOff x="8746260" y="5023032"/>
              <a:chExt cx="2587220" cy="782232"/>
            </a:xfrm>
          </p:grpSpPr>
          <p:sp>
            <p:nvSpPr>
              <p:cNvPr id="11" name="i$ľïdè"/>
              <p:cNvSpPr/>
              <p:nvPr/>
            </p:nvSpPr>
            <p:spPr>
              <a:xfrm>
                <a:off x="8746260" y="5023032"/>
                <a:ext cx="2587220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 lnSpcReduction="10000"/>
              </a:bodyPr>
              <a:lstStyle/>
              <a:p>
                <a:r>
                  <a:rPr lang="zh-CN" altLang="en-US" sz="1600" b="1" dirty="0">
                    <a:solidFill>
                      <a:schemeClr val="accent4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12" name="íŝlïḓè"/>
              <p:cNvSpPr/>
              <p:nvPr/>
            </p:nvSpPr>
            <p:spPr>
              <a:xfrm>
                <a:off x="8746260" y="5269253"/>
                <a:ext cx="2587220" cy="536011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</a:b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</p:grpSp>
      </p:grpSp>
      <p:sp>
        <p:nvSpPr>
          <p:cNvPr id="35" name="îṥlíḑe"/>
          <p:cNvSpPr txBox="1"/>
          <p:nvPr/>
        </p:nvSpPr>
        <p:spPr>
          <a:xfrm>
            <a:off x="707493" y="257331"/>
            <a:ext cx="5246405" cy="825562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Autofit/>
          </a:bodyPr>
          <a:lstStyle/>
          <a:p>
            <a:pPr defTabSz="914378">
              <a:lnSpc>
                <a:spcPct val="120000"/>
              </a:lnSpc>
              <a:defRPr/>
            </a:pPr>
            <a:r>
              <a:rPr lang="zh-CN" altLang="en-US" sz="3200" b="1" dirty="0">
                <a:ea typeface="微软雅黑" panose="020B0503020204020204" pitchFamily="34" charset="-122"/>
              </a:rPr>
              <a:t>工作完成进度</a:t>
            </a:r>
          </a:p>
        </p:txBody>
      </p:sp>
    </p:spTree>
    <p:extLst>
      <p:ext uri="{BB962C8B-B14F-4D97-AF65-F5344CB8AC3E}">
        <p14:creationId xmlns:p14="http://schemas.microsoft.com/office/powerpoint/2010/main" val="2579397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:dissolve/>
      </p:transition>
    </mc:Choice>
    <mc:Fallback xmlns="">
      <p:transition spd="slow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146bd707-42b0-4fdf-ae59-5494bf31c31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289466" y="1830638"/>
            <a:ext cx="9613068" cy="3463424"/>
            <a:chOff x="1307468" y="1697288"/>
            <a:chExt cx="9613068" cy="3463424"/>
          </a:xfrm>
        </p:grpSpPr>
        <p:grpSp>
          <p:nvGrpSpPr>
            <p:cNvPr id="4" name="ïṡlîḍe"/>
            <p:cNvGrpSpPr/>
            <p:nvPr/>
          </p:nvGrpSpPr>
          <p:grpSpPr>
            <a:xfrm>
              <a:off x="4184980" y="1724023"/>
              <a:ext cx="3822047" cy="3409949"/>
              <a:chOff x="4389511" y="2237248"/>
              <a:chExt cx="3412977" cy="3044989"/>
            </a:xfrm>
          </p:grpSpPr>
          <p:sp>
            <p:nvSpPr>
              <p:cNvPr id="32" name="îšḷiḑe"/>
              <p:cNvSpPr/>
              <p:nvPr/>
            </p:nvSpPr>
            <p:spPr>
              <a:xfrm>
                <a:off x="5425028" y="3480766"/>
                <a:ext cx="1341945" cy="557954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  </a:ext>
              </a:extLst>
            </p:spPr>
            <p:txBody>
              <a:bodyPr wrap="none" lIns="25400" tIns="25400" rIns="25400" bIns="25400" anchor="ctr">
                <a:normAutofit/>
              </a:bodyPr>
              <a:lstStyle/>
              <a:p>
                <a:pPr algn="ctr"/>
                <a:r>
                  <a:rPr lang="zh-CN" altLang="en-US" sz="1750" dirty="0"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grpSp>
            <p:nvGrpSpPr>
              <p:cNvPr id="33" name="îṧlîḍé"/>
              <p:cNvGrpSpPr/>
              <p:nvPr/>
            </p:nvGrpSpPr>
            <p:grpSpPr>
              <a:xfrm>
                <a:off x="6363375" y="2237248"/>
                <a:ext cx="770015" cy="770022"/>
                <a:chOff x="-1" y="-1"/>
                <a:chExt cx="1540029" cy="1540042"/>
              </a:xfrm>
            </p:grpSpPr>
            <p:sp>
              <p:nvSpPr>
                <p:cNvPr id="50" name="ísľïďè"/>
                <p:cNvSpPr/>
                <p:nvPr/>
              </p:nvSpPr>
              <p:spPr>
                <a:xfrm>
                  <a:off x="-1" y="-1"/>
                  <a:ext cx="1540029" cy="154004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807" h="19807" extrusionOk="0">
                      <a:moveTo>
                        <a:pt x="7907" y="205"/>
                      </a:moveTo>
                      <a:cubicBezTo>
                        <a:pt x="13264" y="-897"/>
                        <a:pt x="18498" y="2551"/>
                        <a:pt x="19601" y="7908"/>
                      </a:cubicBezTo>
                      <a:cubicBezTo>
                        <a:pt x="20703" y="13264"/>
                        <a:pt x="17254" y="18500"/>
                        <a:pt x="11898" y="19602"/>
                      </a:cubicBezTo>
                      <a:cubicBezTo>
                        <a:pt x="6545" y="20703"/>
                        <a:pt x="1312" y="17258"/>
                        <a:pt x="206" y="11907"/>
                      </a:cubicBezTo>
                      <a:cubicBezTo>
                        <a:pt x="206" y="11904"/>
                        <a:pt x="205" y="11901"/>
                        <a:pt x="204" y="11899"/>
                      </a:cubicBezTo>
                      <a:cubicBezTo>
                        <a:pt x="-897" y="6542"/>
                        <a:pt x="2551" y="1307"/>
                        <a:pt x="7907" y="205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1" name="ísḷiḍê"/>
                <p:cNvSpPr/>
                <p:nvPr/>
              </p:nvSpPr>
              <p:spPr>
                <a:xfrm>
                  <a:off x="466347" y="417957"/>
                  <a:ext cx="651981" cy="55880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239" extrusionOk="0">
                      <a:moveTo>
                        <a:pt x="18514" y="2240"/>
                      </a:moveTo>
                      <a:cubicBezTo>
                        <a:pt x="15368" y="5006"/>
                        <a:pt x="12319" y="6596"/>
                        <a:pt x="9257" y="6983"/>
                      </a:cubicBezTo>
                      <a:lnTo>
                        <a:pt x="9257" y="10717"/>
                      </a:lnTo>
                      <a:cubicBezTo>
                        <a:pt x="12319" y="11104"/>
                        <a:pt x="15368" y="12667"/>
                        <a:pt x="18514" y="15433"/>
                      </a:cubicBezTo>
                      <a:cubicBezTo>
                        <a:pt x="18514" y="15433"/>
                        <a:pt x="18514" y="2240"/>
                        <a:pt x="18514" y="2240"/>
                      </a:cubicBezTo>
                      <a:close/>
                      <a:moveTo>
                        <a:pt x="21600" y="8850"/>
                      </a:moveTo>
                      <a:cubicBezTo>
                        <a:pt x="21600" y="9832"/>
                        <a:pt x="20913" y="10620"/>
                        <a:pt x="20057" y="10620"/>
                      </a:cubicBezTo>
                      <a:lnTo>
                        <a:pt x="20057" y="15930"/>
                      </a:lnTo>
                      <a:cubicBezTo>
                        <a:pt x="20057" y="16898"/>
                        <a:pt x="19358" y="17700"/>
                        <a:pt x="18514" y="17700"/>
                      </a:cubicBezTo>
                      <a:cubicBezTo>
                        <a:pt x="16369" y="15654"/>
                        <a:pt x="12909" y="12847"/>
                        <a:pt x="8727" y="12446"/>
                      </a:cubicBezTo>
                      <a:cubicBezTo>
                        <a:pt x="7292" y="12999"/>
                        <a:pt x="6798" y="14921"/>
                        <a:pt x="7738" y="16027"/>
                      </a:cubicBezTo>
                      <a:cubicBezTo>
                        <a:pt x="6895" y="17617"/>
                        <a:pt x="7979" y="18738"/>
                        <a:pt x="9257" y="19885"/>
                      </a:cubicBezTo>
                      <a:cubicBezTo>
                        <a:pt x="8510" y="21572"/>
                        <a:pt x="5400" y="21600"/>
                        <a:pt x="4291" y="20425"/>
                      </a:cubicBezTo>
                      <a:cubicBezTo>
                        <a:pt x="3592" y="17963"/>
                        <a:pt x="2555" y="15502"/>
                        <a:pt x="3399" y="12390"/>
                      </a:cubicBezTo>
                      <a:lnTo>
                        <a:pt x="1929" y="12390"/>
                      </a:lnTo>
                      <a:cubicBezTo>
                        <a:pt x="868" y="12390"/>
                        <a:pt x="0" y="11395"/>
                        <a:pt x="0" y="10178"/>
                      </a:cubicBezTo>
                      <a:lnTo>
                        <a:pt x="0" y="7523"/>
                      </a:lnTo>
                      <a:cubicBezTo>
                        <a:pt x="0" y="6306"/>
                        <a:pt x="868" y="5310"/>
                        <a:pt x="1929" y="5310"/>
                      </a:cubicBezTo>
                      <a:lnTo>
                        <a:pt x="7714" y="5310"/>
                      </a:lnTo>
                      <a:cubicBezTo>
                        <a:pt x="12343" y="5310"/>
                        <a:pt x="16200" y="2213"/>
                        <a:pt x="18514" y="0"/>
                      </a:cubicBezTo>
                      <a:cubicBezTo>
                        <a:pt x="19358" y="0"/>
                        <a:pt x="20057" y="802"/>
                        <a:pt x="20057" y="1770"/>
                      </a:cubicBezTo>
                      <a:lnTo>
                        <a:pt x="20057" y="7080"/>
                      </a:lnTo>
                      <a:cubicBezTo>
                        <a:pt x="20913" y="7080"/>
                        <a:pt x="21600" y="7868"/>
                        <a:pt x="21600" y="885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4" name="ïśļïḑe"/>
              <p:cNvGrpSpPr/>
              <p:nvPr/>
            </p:nvGrpSpPr>
            <p:grpSpPr>
              <a:xfrm>
                <a:off x="7032481" y="3374729"/>
                <a:ext cx="770007" cy="770034"/>
                <a:chOff x="-1" y="0"/>
                <a:chExt cx="1540013" cy="1540065"/>
              </a:xfrm>
            </p:grpSpPr>
            <p:sp>
              <p:nvSpPr>
                <p:cNvPr id="48" name="îṥliḑè"/>
                <p:cNvSpPr/>
                <p:nvPr/>
              </p:nvSpPr>
              <p:spPr>
                <a:xfrm>
                  <a:off x="-1" y="0"/>
                  <a:ext cx="1540013" cy="154006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806" h="19806" extrusionOk="0">
                      <a:moveTo>
                        <a:pt x="11898" y="19600"/>
                      </a:moveTo>
                      <a:cubicBezTo>
                        <a:pt x="6542" y="20703"/>
                        <a:pt x="1307" y="17254"/>
                        <a:pt x="205" y="11898"/>
                      </a:cubicBezTo>
                      <a:cubicBezTo>
                        <a:pt x="-897" y="6542"/>
                        <a:pt x="2551" y="1307"/>
                        <a:pt x="7908" y="205"/>
                      </a:cubicBezTo>
                      <a:cubicBezTo>
                        <a:pt x="13261" y="-897"/>
                        <a:pt x="18494" y="2548"/>
                        <a:pt x="19599" y="7899"/>
                      </a:cubicBezTo>
                      <a:cubicBezTo>
                        <a:pt x="19600" y="7902"/>
                        <a:pt x="19600" y="7905"/>
                        <a:pt x="19600" y="7907"/>
                      </a:cubicBezTo>
                      <a:cubicBezTo>
                        <a:pt x="20703" y="13263"/>
                        <a:pt x="17254" y="18499"/>
                        <a:pt x="11898" y="1960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9" name="íṧľïḋè"/>
                <p:cNvSpPr/>
                <p:nvPr/>
              </p:nvSpPr>
              <p:spPr>
                <a:xfrm>
                  <a:off x="426100" y="509542"/>
                  <a:ext cx="687812" cy="55880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76" h="21600" extrusionOk="0">
                      <a:moveTo>
                        <a:pt x="19462" y="6646"/>
                      </a:moveTo>
                      <a:lnTo>
                        <a:pt x="16442" y="1662"/>
                      </a:lnTo>
                      <a:lnTo>
                        <a:pt x="13695" y="1662"/>
                      </a:lnTo>
                      <a:lnTo>
                        <a:pt x="15834" y="6646"/>
                      </a:lnTo>
                      <a:cubicBezTo>
                        <a:pt x="15834" y="6646"/>
                        <a:pt x="19462" y="6646"/>
                        <a:pt x="19462" y="6646"/>
                      </a:cubicBezTo>
                      <a:close/>
                      <a:moveTo>
                        <a:pt x="19252" y="8308"/>
                      </a:moveTo>
                      <a:lnTo>
                        <a:pt x="15865" y="8308"/>
                      </a:lnTo>
                      <a:lnTo>
                        <a:pt x="12720" y="16940"/>
                      </a:lnTo>
                      <a:cubicBezTo>
                        <a:pt x="12720" y="16940"/>
                        <a:pt x="19252" y="8308"/>
                        <a:pt x="19252" y="8308"/>
                      </a:cubicBezTo>
                      <a:close/>
                      <a:moveTo>
                        <a:pt x="14314" y="6646"/>
                      </a:moveTo>
                      <a:lnTo>
                        <a:pt x="12175" y="1662"/>
                      </a:lnTo>
                      <a:lnTo>
                        <a:pt x="9301" y="1662"/>
                      </a:lnTo>
                      <a:lnTo>
                        <a:pt x="7162" y="6646"/>
                      </a:lnTo>
                      <a:cubicBezTo>
                        <a:pt x="7162" y="6646"/>
                        <a:pt x="14314" y="6646"/>
                        <a:pt x="14314" y="6646"/>
                      </a:cubicBezTo>
                      <a:close/>
                      <a:moveTo>
                        <a:pt x="14397" y="8308"/>
                      </a:moveTo>
                      <a:lnTo>
                        <a:pt x="7079" y="8308"/>
                      </a:lnTo>
                      <a:lnTo>
                        <a:pt x="10738" y="18329"/>
                      </a:lnTo>
                      <a:cubicBezTo>
                        <a:pt x="10738" y="18329"/>
                        <a:pt x="14397" y="8308"/>
                        <a:pt x="14397" y="8308"/>
                      </a:cubicBezTo>
                      <a:close/>
                      <a:moveTo>
                        <a:pt x="8756" y="16940"/>
                      </a:moveTo>
                      <a:lnTo>
                        <a:pt x="5611" y="8308"/>
                      </a:lnTo>
                      <a:lnTo>
                        <a:pt x="2224" y="8308"/>
                      </a:lnTo>
                      <a:cubicBezTo>
                        <a:pt x="2224" y="8308"/>
                        <a:pt x="8756" y="16940"/>
                        <a:pt x="8756" y="16940"/>
                      </a:cubicBezTo>
                      <a:close/>
                      <a:moveTo>
                        <a:pt x="7781" y="1662"/>
                      </a:moveTo>
                      <a:lnTo>
                        <a:pt x="5034" y="1662"/>
                      </a:lnTo>
                      <a:lnTo>
                        <a:pt x="2014" y="6646"/>
                      </a:lnTo>
                      <a:lnTo>
                        <a:pt x="5642" y="6646"/>
                      </a:lnTo>
                      <a:cubicBezTo>
                        <a:pt x="5642" y="6646"/>
                        <a:pt x="7781" y="1662"/>
                        <a:pt x="7781" y="1662"/>
                      </a:cubicBezTo>
                      <a:close/>
                      <a:moveTo>
                        <a:pt x="21339" y="6984"/>
                      </a:moveTo>
                      <a:cubicBezTo>
                        <a:pt x="21538" y="7295"/>
                        <a:pt x="21517" y="7750"/>
                        <a:pt x="21297" y="8048"/>
                      </a:cubicBezTo>
                      <a:lnTo>
                        <a:pt x="11231" y="21340"/>
                      </a:lnTo>
                      <a:cubicBezTo>
                        <a:pt x="11105" y="21509"/>
                        <a:pt x="10927" y="21600"/>
                        <a:pt x="10738" y="21600"/>
                      </a:cubicBezTo>
                      <a:cubicBezTo>
                        <a:pt x="10549" y="21600"/>
                        <a:pt x="10371" y="21509"/>
                        <a:pt x="10245" y="21340"/>
                      </a:cubicBezTo>
                      <a:lnTo>
                        <a:pt x="179" y="8048"/>
                      </a:lnTo>
                      <a:cubicBezTo>
                        <a:pt x="-41" y="7750"/>
                        <a:pt x="-62" y="7295"/>
                        <a:pt x="137" y="6984"/>
                      </a:cubicBezTo>
                      <a:lnTo>
                        <a:pt x="4164" y="337"/>
                      </a:lnTo>
                      <a:cubicBezTo>
                        <a:pt x="4289" y="117"/>
                        <a:pt x="4489" y="0"/>
                        <a:pt x="4698" y="0"/>
                      </a:cubicBezTo>
                      <a:lnTo>
                        <a:pt x="16778" y="0"/>
                      </a:lnTo>
                      <a:cubicBezTo>
                        <a:pt x="16987" y="0"/>
                        <a:pt x="17187" y="117"/>
                        <a:pt x="17312" y="337"/>
                      </a:cubicBezTo>
                      <a:cubicBezTo>
                        <a:pt x="17312" y="337"/>
                        <a:pt x="21339" y="6984"/>
                        <a:pt x="21339" y="698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5" name="ïŝlîḑè"/>
              <p:cNvGrpSpPr/>
              <p:nvPr/>
            </p:nvGrpSpPr>
            <p:grpSpPr>
              <a:xfrm>
                <a:off x="6374526" y="4512208"/>
                <a:ext cx="770036" cy="770029"/>
                <a:chOff x="-1" y="-1"/>
                <a:chExt cx="1540070" cy="1540055"/>
              </a:xfrm>
            </p:grpSpPr>
            <p:sp>
              <p:nvSpPr>
                <p:cNvPr id="46" name="îsḻîďé"/>
                <p:cNvSpPr/>
                <p:nvPr/>
              </p:nvSpPr>
              <p:spPr>
                <a:xfrm>
                  <a:off x="-1" y="-1"/>
                  <a:ext cx="1540070" cy="154005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807" h="19806" extrusionOk="0">
                      <a:moveTo>
                        <a:pt x="7908" y="205"/>
                      </a:moveTo>
                      <a:cubicBezTo>
                        <a:pt x="13264" y="-897"/>
                        <a:pt x="18500" y="2551"/>
                        <a:pt x="19602" y="7907"/>
                      </a:cubicBezTo>
                      <a:cubicBezTo>
                        <a:pt x="20703" y="13264"/>
                        <a:pt x="17254" y="18499"/>
                        <a:pt x="11899" y="19601"/>
                      </a:cubicBezTo>
                      <a:cubicBezTo>
                        <a:pt x="6545" y="20703"/>
                        <a:pt x="1312" y="17258"/>
                        <a:pt x="207" y="11907"/>
                      </a:cubicBezTo>
                      <a:cubicBezTo>
                        <a:pt x="206" y="11904"/>
                        <a:pt x="206" y="11901"/>
                        <a:pt x="205" y="11898"/>
                      </a:cubicBezTo>
                      <a:cubicBezTo>
                        <a:pt x="-897" y="6542"/>
                        <a:pt x="2552" y="1307"/>
                        <a:pt x="7908" y="205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7" name="îs1íḍe"/>
                <p:cNvSpPr/>
                <p:nvPr/>
              </p:nvSpPr>
              <p:spPr>
                <a:xfrm>
                  <a:off x="424984" y="492218"/>
                  <a:ext cx="645452" cy="54615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8277" y="21600"/>
                      </a:moveTo>
                      <a:cubicBezTo>
                        <a:pt x="17368" y="21600"/>
                        <a:pt x="16615" y="20710"/>
                        <a:pt x="16615" y="19636"/>
                      </a:cubicBezTo>
                      <a:cubicBezTo>
                        <a:pt x="16615" y="18562"/>
                        <a:pt x="17368" y="17673"/>
                        <a:pt x="18277" y="17673"/>
                      </a:cubicBezTo>
                      <a:cubicBezTo>
                        <a:pt x="19186" y="17673"/>
                        <a:pt x="19938" y="18562"/>
                        <a:pt x="19938" y="19636"/>
                      </a:cubicBezTo>
                      <a:cubicBezTo>
                        <a:pt x="19938" y="20710"/>
                        <a:pt x="19186" y="21600"/>
                        <a:pt x="18277" y="21600"/>
                      </a:cubicBezTo>
                      <a:close/>
                      <a:moveTo>
                        <a:pt x="6646" y="21600"/>
                      </a:moveTo>
                      <a:cubicBezTo>
                        <a:pt x="5738" y="21600"/>
                        <a:pt x="4985" y="20710"/>
                        <a:pt x="4985" y="19636"/>
                      </a:cubicBezTo>
                      <a:cubicBezTo>
                        <a:pt x="4985" y="18562"/>
                        <a:pt x="5738" y="17673"/>
                        <a:pt x="6646" y="17673"/>
                      </a:cubicBezTo>
                      <a:cubicBezTo>
                        <a:pt x="7555" y="17673"/>
                        <a:pt x="8308" y="18562"/>
                        <a:pt x="8308" y="19636"/>
                      </a:cubicBezTo>
                      <a:cubicBezTo>
                        <a:pt x="8308" y="20710"/>
                        <a:pt x="7555" y="21600"/>
                        <a:pt x="6646" y="21600"/>
                      </a:cubicBezTo>
                      <a:close/>
                      <a:moveTo>
                        <a:pt x="21600" y="10800"/>
                      </a:moveTo>
                      <a:cubicBezTo>
                        <a:pt x="21600" y="11291"/>
                        <a:pt x="21275" y="11720"/>
                        <a:pt x="20860" y="11782"/>
                      </a:cubicBezTo>
                      <a:lnTo>
                        <a:pt x="7308" y="13653"/>
                      </a:lnTo>
                      <a:cubicBezTo>
                        <a:pt x="7373" y="14006"/>
                        <a:pt x="7477" y="14359"/>
                        <a:pt x="7477" y="14727"/>
                      </a:cubicBezTo>
                      <a:cubicBezTo>
                        <a:pt x="7477" y="15080"/>
                        <a:pt x="7295" y="15402"/>
                        <a:pt x="7165" y="15709"/>
                      </a:cubicBezTo>
                      <a:lnTo>
                        <a:pt x="19108" y="15709"/>
                      </a:lnTo>
                      <a:cubicBezTo>
                        <a:pt x="19562" y="15709"/>
                        <a:pt x="19938" y="16154"/>
                        <a:pt x="19938" y="16691"/>
                      </a:cubicBezTo>
                      <a:cubicBezTo>
                        <a:pt x="19938" y="17228"/>
                        <a:pt x="19562" y="17673"/>
                        <a:pt x="19108" y="17673"/>
                      </a:cubicBezTo>
                      <a:lnTo>
                        <a:pt x="5815" y="17673"/>
                      </a:lnTo>
                      <a:cubicBezTo>
                        <a:pt x="5361" y="17673"/>
                        <a:pt x="4985" y="17228"/>
                        <a:pt x="4985" y="16691"/>
                      </a:cubicBezTo>
                      <a:cubicBezTo>
                        <a:pt x="4985" y="16215"/>
                        <a:pt x="5569" y="15065"/>
                        <a:pt x="5776" y="14589"/>
                      </a:cubicBezTo>
                      <a:lnTo>
                        <a:pt x="3479" y="1964"/>
                      </a:lnTo>
                      <a:lnTo>
                        <a:pt x="831" y="1964"/>
                      </a:lnTo>
                      <a:cubicBezTo>
                        <a:pt x="376" y="1964"/>
                        <a:pt x="0" y="1519"/>
                        <a:pt x="0" y="982"/>
                      </a:cubicBezTo>
                      <a:cubicBezTo>
                        <a:pt x="0" y="445"/>
                        <a:pt x="376" y="0"/>
                        <a:pt x="831" y="0"/>
                      </a:cubicBezTo>
                      <a:lnTo>
                        <a:pt x="4154" y="0"/>
                      </a:lnTo>
                      <a:cubicBezTo>
                        <a:pt x="5024" y="0"/>
                        <a:pt x="5050" y="1227"/>
                        <a:pt x="5179" y="1964"/>
                      </a:cubicBezTo>
                      <a:lnTo>
                        <a:pt x="20769" y="1964"/>
                      </a:lnTo>
                      <a:cubicBezTo>
                        <a:pt x="21224" y="1964"/>
                        <a:pt x="21600" y="2409"/>
                        <a:pt x="21600" y="2945"/>
                      </a:cubicBezTo>
                      <a:cubicBezTo>
                        <a:pt x="21600" y="2945"/>
                        <a:pt x="21600" y="10800"/>
                        <a:pt x="21600" y="108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6" name="ïšļïḋé"/>
              <p:cNvGrpSpPr/>
              <p:nvPr/>
            </p:nvGrpSpPr>
            <p:grpSpPr>
              <a:xfrm>
                <a:off x="5058619" y="4512209"/>
                <a:ext cx="770008" cy="770022"/>
                <a:chOff x="0" y="0"/>
                <a:chExt cx="1540012" cy="1540040"/>
              </a:xfrm>
            </p:grpSpPr>
            <p:sp>
              <p:nvSpPr>
                <p:cNvPr id="44" name="îṧlîďè"/>
                <p:cNvSpPr/>
                <p:nvPr/>
              </p:nvSpPr>
              <p:spPr>
                <a:xfrm>
                  <a:off x="0" y="0"/>
                  <a:ext cx="1540012" cy="154004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806" h="19807" extrusionOk="0">
                      <a:moveTo>
                        <a:pt x="7908" y="205"/>
                      </a:moveTo>
                      <a:cubicBezTo>
                        <a:pt x="13264" y="-897"/>
                        <a:pt x="18499" y="2552"/>
                        <a:pt x="19601" y="7908"/>
                      </a:cubicBezTo>
                      <a:cubicBezTo>
                        <a:pt x="20703" y="13265"/>
                        <a:pt x="17255" y="18500"/>
                        <a:pt x="11899" y="19602"/>
                      </a:cubicBezTo>
                      <a:cubicBezTo>
                        <a:pt x="6545" y="20703"/>
                        <a:pt x="1313" y="17258"/>
                        <a:pt x="207" y="11907"/>
                      </a:cubicBezTo>
                      <a:cubicBezTo>
                        <a:pt x="207" y="11904"/>
                        <a:pt x="206" y="11901"/>
                        <a:pt x="206" y="11899"/>
                      </a:cubicBezTo>
                      <a:cubicBezTo>
                        <a:pt x="-897" y="6543"/>
                        <a:pt x="2552" y="1307"/>
                        <a:pt x="7908" y="205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" name="íşľîdê"/>
                <p:cNvSpPr/>
                <p:nvPr/>
              </p:nvSpPr>
              <p:spPr>
                <a:xfrm>
                  <a:off x="495822" y="490619"/>
                  <a:ext cx="548368" cy="55880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125" h="19900" extrusionOk="0">
                      <a:moveTo>
                        <a:pt x="13723" y="10461"/>
                      </a:moveTo>
                      <a:cubicBezTo>
                        <a:pt x="12293" y="10461"/>
                        <a:pt x="11128" y="9451"/>
                        <a:pt x="11128" y="8218"/>
                      </a:cubicBezTo>
                      <a:cubicBezTo>
                        <a:pt x="11128" y="6974"/>
                        <a:pt x="12293" y="5975"/>
                        <a:pt x="13723" y="5975"/>
                      </a:cubicBezTo>
                      <a:cubicBezTo>
                        <a:pt x="15164" y="5975"/>
                        <a:pt x="16317" y="6974"/>
                        <a:pt x="16317" y="8218"/>
                      </a:cubicBezTo>
                      <a:cubicBezTo>
                        <a:pt x="16317" y="9451"/>
                        <a:pt x="15164" y="10461"/>
                        <a:pt x="13723" y="10461"/>
                      </a:cubicBezTo>
                      <a:close/>
                      <a:moveTo>
                        <a:pt x="7692" y="10461"/>
                      </a:moveTo>
                      <a:cubicBezTo>
                        <a:pt x="6262" y="10461"/>
                        <a:pt x="5097" y="9451"/>
                        <a:pt x="5097" y="8218"/>
                      </a:cubicBezTo>
                      <a:cubicBezTo>
                        <a:pt x="5097" y="6974"/>
                        <a:pt x="6262" y="5975"/>
                        <a:pt x="7692" y="5975"/>
                      </a:cubicBezTo>
                      <a:cubicBezTo>
                        <a:pt x="9121" y="5975"/>
                        <a:pt x="10287" y="6974"/>
                        <a:pt x="10287" y="8218"/>
                      </a:cubicBezTo>
                      <a:cubicBezTo>
                        <a:pt x="10287" y="9451"/>
                        <a:pt x="9121" y="10461"/>
                        <a:pt x="7692" y="10461"/>
                      </a:cubicBezTo>
                      <a:close/>
                      <a:moveTo>
                        <a:pt x="19020" y="2810"/>
                      </a:moveTo>
                      <a:cubicBezTo>
                        <a:pt x="19020" y="1533"/>
                        <a:pt x="18576" y="1033"/>
                        <a:pt x="17302" y="1033"/>
                      </a:cubicBezTo>
                      <a:lnTo>
                        <a:pt x="3944" y="1033"/>
                      </a:lnTo>
                      <a:cubicBezTo>
                        <a:pt x="2610" y="1033"/>
                        <a:pt x="2238" y="1455"/>
                        <a:pt x="2238" y="2810"/>
                      </a:cubicBezTo>
                      <a:lnTo>
                        <a:pt x="2238" y="10284"/>
                      </a:lnTo>
                      <a:cubicBezTo>
                        <a:pt x="5085" y="11661"/>
                        <a:pt x="7524" y="11416"/>
                        <a:pt x="8857" y="11372"/>
                      </a:cubicBezTo>
                      <a:cubicBezTo>
                        <a:pt x="9422" y="11361"/>
                        <a:pt x="9782" y="11461"/>
                        <a:pt x="9998" y="11672"/>
                      </a:cubicBezTo>
                      <a:cubicBezTo>
                        <a:pt x="10034" y="11705"/>
                        <a:pt x="10070" y="11738"/>
                        <a:pt x="10119" y="11772"/>
                      </a:cubicBezTo>
                      <a:cubicBezTo>
                        <a:pt x="10371" y="11994"/>
                        <a:pt x="10611" y="12172"/>
                        <a:pt x="10851" y="12338"/>
                      </a:cubicBezTo>
                      <a:cubicBezTo>
                        <a:pt x="10899" y="11727"/>
                        <a:pt x="11272" y="11339"/>
                        <a:pt x="12269" y="11372"/>
                      </a:cubicBezTo>
                      <a:cubicBezTo>
                        <a:pt x="13626" y="11427"/>
                        <a:pt x="16125" y="11672"/>
                        <a:pt x="19020" y="10217"/>
                      </a:cubicBezTo>
                      <a:cubicBezTo>
                        <a:pt x="19020" y="10217"/>
                        <a:pt x="19020" y="2810"/>
                        <a:pt x="19020" y="2810"/>
                      </a:cubicBezTo>
                      <a:close/>
                      <a:moveTo>
                        <a:pt x="16510" y="12960"/>
                      </a:moveTo>
                      <a:cubicBezTo>
                        <a:pt x="18876" y="20412"/>
                        <a:pt x="10731" y="21600"/>
                        <a:pt x="10863" y="17780"/>
                      </a:cubicBezTo>
                      <a:cubicBezTo>
                        <a:pt x="10863" y="17846"/>
                        <a:pt x="10851" y="15725"/>
                        <a:pt x="10851" y="14148"/>
                      </a:cubicBezTo>
                      <a:cubicBezTo>
                        <a:pt x="10671" y="14115"/>
                        <a:pt x="10491" y="14071"/>
                        <a:pt x="10275" y="14026"/>
                      </a:cubicBezTo>
                      <a:cubicBezTo>
                        <a:pt x="10275" y="15614"/>
                        <a:pt x="10263" y="17846"/>
                        <a:pt x="10263" y="17780"/>
                      </a:cubicBezTo>
                      <a:cubicBezTo>
                        <a:pt x="10395" y="21600"/>
                        <a:pt x="2250" y="20412"/>
                        <a:pt x="4616" y="12960"/>
                      </a:cubicBezTo>
                      <a:cubicBezTo>
                        <a:pt x="2382" y="12116"/>
                        <a:pt x="916" y="11039"/>
                        <a:pt x="147" y="10161"/>
                      </a:cubicBezTo>
                      <a:cubicBezTo>
                        <a:pt x="-237" y="9628"/>
                        <a:pt x="183" y="9062"/>
                        <a:pt x="820" y="9473"/>
                      </a:cubicBezTo>
                      <a:cubicBezTo>
                        <a:pt x="904" y="9528"/>
                        <a:pt x="1000" y="9584"/>
                        <a:pt x="1084" y="9639"/>
                      </a:cubicBezTo>
                      <a:lnTo>
                        <a:pt x="1084" y="1932"/>
                      </a:lnTo>
                      <a:cubicBezTo>
                        <a:pt x="1084" y="866"/>
                        <a:pt x="1949" y="0"/>
                        <a:pt x="3019" y="0"/>
                      </a:cubicBezTo>
                      <a:lnTo>
                        <a:pt x="18119" y="0"/>
                      </a:lnTo>
                      <a:cubicBezTo>
                        <a:pt x="19189" y="0"/>
                        <a:pt x="20054" y="866"/>
                        <a:pt x="20054" y="1932"/>
                      </a:cubicBezTo>
                      <a:lnTo>
                        <a:pt x="20054" y="9639"/>
                      </a:lnTo>
                      <a:cubicBezTo>
                        <a:pt x="20138" y="9584"/>
                        <a:pt x="20222" y="9528"/>
                        <a:pt x="20306" y="9473"/>
                      </a:cubicBezTo>
                      <a:cubicBezTo>
                        <a:pt x="20943" y="9062"/>
                        <a:pt x="21363" y="9628"/>
                        <a:pt x="20979" y="10161"/>
                      </a:cubicBezTo>
                      <a:cubicBezTo>
                        <a:pt x="20210" y="11039"/>
                        <a:pt x="18744" y="12116"/>
                        <a:pt x="16510" y="1296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7" name="ïṧlíḓé"/>
              <p:cNvGrpSpPr/>
              <p:nvPr/>
            </p:nvGrpSpPr>
            <p:grpSpPr>
              <a:xfrm>
                <a:off x="5047467" y="2237249"/>
                <a:ext cx="770021" cy="770044"/>
                <a:chOff x="0" y="0"/>
                <a:chExt cx="1540040" cy="1540084"/>
              </a:xfrm>
            </p:grpSpPr>
            <p:sp>
              <p:nvSpPr>
                <p:cNvPr id="42" name="iṥlíḑê"/>
                <p:cNvSpPr/>
                <p:nvPr/>
              </p:nvSpPr>
              <p:spPr>
                <a:xfrm>
                  <a:off x="0" y="0"/>
                  <a:ext cx="1540040" cy="154008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806" h="19807" extrusionOk="0">
                      <a:moveTo>
                        <a:pt x="11898" y="19602"/>
                      </a:moveTo>
                      <a:cubicBezTo>
                        <a:pt x="6542" y="20703"/>
                        <a:pt x="1307" y="17255"/>
                        <a:pt x="205" y="11898"/>
                      </a:cubicBezTo>
                      <a:cubicBezTo>
                        <a:pt x="-897" y="6542"/>
                        <a:pt x="2552" y="1307"/>
                        <a:pt x="7908" y="205"/>
                      </a:cubicBezTo>
                      <a:cubicBezTo>
                        <a:pt x="13261" y="-897"/>
                        <a:pt x="18494" y="2548"/>
                        <a:pt x="19599" y="7899"/>
                      </a:cubicBezTo>
                      <a:cubicBezTo>
                        <a:pt x="19600" y="7902"/>
                        <a:pt x="19600" y="7904"/>
                        <a:pt x="19601" y="7908"/>
                      </a:cubicBezTo>
                      <a:cubicBezTo>
                        <a:pt x="20703" y="13264"/>
                        <a:pt x="17254" y="18500"/>
                        <a:pt x="11898" y="19602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3" name="îṥḷïḋê"/>
                <p:cNvSpPr/>
                <p:nvPr/>
              </p:nvSpPr>
              <p:spPr>
                <a:xfrm>
                  <a:off x="519735" y="519745"/>
                  <a:ext cx="500570" cy="5005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91" h="21600" extrusionOk="0">
                      <a:moveTo>
                        <a:pt x="12441" y="612"/>
                      </a:moveTo>
                      <a:lnTo>
                        <a:pt x="12459" y="8296"/>
                      </a:lnTo>
                      <a:lnTo>
                        <a:pt x="15229" y="5238"/>
                      </a:lnTo>
                      <a:cubicBezTo>
                        <a:pt x="17945" y="8444"/>
                        <a:pt x="17897" y="13464"/>
                        <a:pt x="15076" y="16579"/>
                      </a:cubicBezTo>
                      <a:cubicBezTo>
                        <a:pt x="13922" y="17856"/>
                        <a:pt x="12477" y="18617"/>
                        <a:pt x="10977" y="18866"/>
                      </a:cubicBezTo>
                      <a:lnTo>
                        <a:pt x="11059" y="21600"/>
                      </a:lnTo>
                      <a:cubicBezTo>
                        <a:pt x="13167" y="21320"/>
                        <a:pt x="15204" y="20288"/>
                        <a:pt x="16820" y="18505"/>
                      </a:cubicBezTo>
                      <a:cubicBezTo>
                        <a:pt x="20600" y="14327"/>
                        <a:pt x="20645" y="7585"/>
                        <a:pt x="16966" y="3318"/>
                      </a:cubicBezTo>
                      <a:lnTo>
                        <a:pt x="19057" y="1008"/>
                      </a:lnTo>
                      <a:cubicBezTo>
                        <a:pt x="19057" y="1008"/>
                        <a:pt x="12441" y="612"/>
                        <a:pt x="12441" y="612"/>
                      </a:cubicBezTo>
                      <a:close/>
                      <a:moveTo>
                        <a:pt x="4461" y="16363"/>
                      </a:moveTo>
                      <a:cubicBezTo>
                        <a:pt x="1745" y="13160"/>
                        <a:pt x="1793" y="8139"/>
                        <a:pt x="4614" y="5022"/>
                      </a:cubicBezTo>
                      <a:cubicBezTo>
                        <a:pt x="5769" y="3746"/>
                        <a:pt x="7213" y="2985"/>
                        <a:pt x="8713" y="2735"/>
                      </a:cubicBezTo>
                      <a:lnTo>
                        <a:pt x="8631" y="0"/>
                      </a:lnTo>
                      <a:cubicBezTo>
                        <a:pt x="6524" y="280"/>
                        <a:pt x="4486" y="1312"/>
                        <a:pt x="2871" y="3096"/>
                      </a:cubicBezTo>
                      <a:cubicBezTo>
                        <a:pt x="-909" y="7272"/>
                        <a:pt x="-955" y="14014"/>
                        <a:pt x="2724" y="18284"/>
                      </a:cubicBezTo>
                      <a:lnTo>
                        <a:pt x="633" y="20591"/>
                      </a:lnTo>
                      <a:lnTo>
                        <a:pt x="7249" y="20988"/>
                      </a:lnTo>
                      <a:lnTo>
                        <a:pt x="7231" y="13304"/>
                      </a:lnTo>
                      <a:cubicBezTo>
                        <a:pt x="7231" y="13304"/>
                        <a:pt x="4461" y="16363"/>
                        <a:pt x="4461" y="1636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8" name="iSlíḑè"/>
              <p:cNvGrpSpPr/>
              <p:nvPr/>
            </p:nvGrpSpPr>
            <p:grpSpPr>
              <a:xfrm>
                <a:off x="4389511" y="3374728"/>
                <a:ext cx="770037" cy="770022"/>
                <a:chOff x="-1" y="-1"/>
                <a:chExt cx="1540071" cy="1540042"/>
              </a:xfrm>
            </p:grpSpPr>
            <p:sp>
              <p:nvSpPr>
                <p:cNvPr id="40" name="îṧlíḋè"/>
                <p:cNvSpPr/>
                <p:nvPr/>
              </p:nvSpPr>
              <p:spPr>
                <a:xfrm>
                  <a:off x="-1" y="-1"/>
                  <a:ext cx="1540071" cy="154004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807" h="19807" extrusionOk="0">
                      <a:moveTo>
                        <a:pt x="11898" y="19602"/>
                      </a:moveTo>
                      <a:cubicBezTo>
                        <a:pt x="6542" y="20704"/>
                        <a:pt x="1306" y="17256"/>
                        <a:pt x="204" y="11899"/>
                      </a:cubicBezTo>
                      <a:cubicBezTo>
                        <a:pt x="-897" y="6542"/>
                        <a:pt x="2552" y="1307"/>
                        <a:pt x="7907" y="205"/>
                      </a:cubicBezTo>
                      <a:cubicBezTo>
                        <a:pt x="13261" y="-896"/>
                        <a:pt x="18494" y="2549"/>
                        <a:pt x="19599" y="7900"/>
                      </a:cubicBezTo>
                      <a:cubicBezTo>
                        <a:pt x="19600" y="7903"/>
                        <a:pt x="19600" y="7905"/>
                        <a:pt x="19601" y="7908"/>
                      </a:cubicBezTo>
                      <a:cubicBezTo>
                        <a:pt x="20703" y="13264"/>
                        <a:pt x="17254" y="18500"/>
                        <a:pt x="11898" y="19602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" name="ï$1iḋê"/>
                <p:cNvSpPr/>
                <p:nvPr/>
              </p:nvSpPr>
              <p:spPr>
                <a:xfrm>
                  <a:off x="464630" y="527132"/>
                  <a:ext cx="607277" cy="4858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280" y="13500"/>
                      </a:moveTo>
                      <a:lnTo>
                        <a:pt x="4320" y="13500"/>
                      </a:lnTo>
                      <a:lnTo>
                        <a:pt x="4320" y="2700"/>
                      </a:lnTo>
                      <a:lnTo>
                        <a:pt x="17280" y="2700"/>
                      </a:lnTo>
                      <a:cubicBezTo>
                        <a:pt x="17280" y="2700"/>
                        <a:pt x="17280" y="13500"/>
                        <a:pt x="17280" y="13500"/>
                      </a:cubicBezTo>
                      <a:close/>
                      <a:moveTo>
                        <a:pt x="7560" y="18900"/>
                      </a:moveTo>
                      <a:lnTo>
                        <a:pt x="8208" y="17550"/>
                      </a:lnTo>
                      <a:lnTo>
                        <a:pt x="13392" y="17550"/>
                      </a:lnTo>
                      <a:lnTo>
                        <a:pt x="14040" y="18900"/>
                      </a:lnTo>
                      <a:cubicBezTo>
                        <a:pt x="14040" y="18900"/>
                        <a:pt x="7560" y="18900"/>
                        <a:pt x="7560" y="18900"/>
                      </a:cubicBezTo>
                      <a:close/>
                      <a:moveTo>
                        <a:pt x="21334" y="18402"/>
                      </a:moveTo>
                      <a:cubicBezTo>
                        <a:pt x="21068" y="17901"/>
                        <a:pt x="19440" y="14850"/>
                        <a:pt x="19440" y="14850"/>
                      </a:cubicBezTo>
                      <a:lnTo>
                        <a:pt x="19440" y="2700"/>
                      </a:lnTo>
                      <a:cubicBezTo>
                        <a:pt x="19440" y="1212"/>
                        <a:pt x="18468" y="0"/>
                        <a:pt x="17280" y="0"/>
                      </a:cubicBezTo>
                      <a:lnTo>
                        <a:pt x="4320" y="0"/>
                      </a:lnTo>
                      <a:cubicBezTo>
                        <a:pt x="3131" y="0"/>
                        <a:pt x="2160" y="1212"/>
                        <a:pt x="2160" y="2700"/>
                      </a:cubicBezTo>
                      <a:lnTo>
                        <a:pt x="2160" y="14850"/>
                      </a:lnTo>
                      <a:cubicBezTo>
                        <a:pt x="2160" y="14850"/>
                        <a:pt x="532" y="17901"/>
                        <a:pt x="266" y="18402"/>
                      </a:cubicBezTo>
                      <a:cubicBezTo>
                        <a:pt x="0" y="18900"/>
                        <a:pt x="0" y="19188"/>
                        <a:pt x="0" y="19575"/>
                      </a:cubicBezTo>
                      <a:lnTo>
                        <a:pt x="0" y="20250"/>
                      </a:lnTo>
                      <a:cubicBezTo>
                        <a:pt x="0" y="20925"/>
                        <a:pt x="540" y="21600"/>
                        <a:pt x="1079" y="21600"/>
                      </a:cubicBezTo>
                      <a:lnTo>
                        <a:pt x="20521" y="21600"/>
                      </a:lnTo>
                      <a:cubicBezTo>
                        <a:pt x="21060" y="21600"/>
                        <a:pt x="21600" y="20925"/>
                        <a:pt x="21600" y="20250"/>
                      </a:cubicBezTo>
                      <a:lnTo>
                        <a:pt x="21600" y="19575"/>
                      </a:lnTo>
                      <a:cubicBezTo>
                        <a:pt x="21600" y="19188"/>
                        <a:pt x="21600" y="18900"/>
                        <a:pt x="21334" y="1840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9" name="išḻiḍè"/>
              <p:cNvSpPr/>
              <p:nvPr/>
            </p:nvSpPr>
            <p:spPr>
              <a:xfrm>
                <a:off x="4991630" y="2527259"/>
                <a:ext cx="2197738" cy="24941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29" h="21570" extrusionOk="0">
                    <a:moveTo>
                      <a:pt x="10576" y="7"/>
                    </a:moveTo>
                    <a:cubicBezTo>
                      <a:pt x="10316" y="32"/>
                      <a:pt x="10047" y="121"/>
                      <a:pt x="9827" y="299"/>
                    </a:cubicBezTo>
                    <a:cubicBezTo>
                      <a:pt x="9719" y="387"/>
                      <a:pt x="9627" y="497"/>
                      <a:pt x="9563" y="615"/>
                    </a:cubicBezTo>
                    <a:cubicBezTo>
                      <a:pt x="9531" y="673"/>
                      <a:pt x="9506" y="734"/>
                      <a:pt x="9487" y="795"/>
                    </a:cubicBezTo>
                    <a:cubicBezTo>
                      <a:pt x="9482" y="810"/>
                      <a:pt x="9477" y="824"/>
                      <a:pt x="9474" y="839"/>
                    </a:cubicBezTo>
                    <a:cubicBezTo>
                      <a:pt x="9471" y="852"/>
                      <a:pt x="9467" y="866"/>
                      <a:pt x="9464" y="879"/>
                    </a:cubicBezTo>
                    <a:cubicBezTo>
                      <a:pt x="9460" y="897"/>
                      <a:pt x="9454" y="914"/>
                      <a:pt x="9450" y="932"/>
                    </a:cubicBezTo>
                    <a:cubicBezTo>
                      <a:pt x="9419" y="1060"/>
                      <a:pt x="9384" y="1192"/>
                      <a:pt x="9341" y="1320"/>
                    </a:cubicBezTo>
                    <a:cubicBezTo>
                      <a:pt x="9257" y="1577"/>
                      <a:pt x="9149" y="1828"/>
                      <a:pt x="9023" y="2072"/>
                    </a:cubicBezTo>
                    <a:cubicBezTo>
                      <a:pt x="8517" y="3046"/>
                      <a:pt x="7673" y="3879"/>
                      <a:pt x="6628" y="4419"/>
                    </a:cubicBezTo>
                    <a:cubicBezTo>
                      <a:pt x="5580" y="4964"/>
                      <a:pt x="4369" y="5264"/>
                      <a:pt x="3199" y="5205"/>
                    </a:cubicBezTo>
                    <a:cubicBezTo>
                      <a:pt x="2907" y="5191"/>
                      <a:pt x="2619" y="5154"/>
                      <a:pt x="2338" y="5094"/>
                    </a:cubicBezTo>
                    <a:cubicBezTo>
                      <a:pt x="2197" y="5064"/>
                      <a:pt x="2058" y="5029"/>
                      <a:pt x="1922" y="4987"/>
                    </a:cubicBezTo>
                    <a:cubicBezTo>
                      <a:pt x="1887" y="4977"/>
                      <a:pt x="1853" y="4966"/>
                      <a:pt x="1819" y="4955"/>
                    </a:cubicBezTo>
                    <a:cubicBezTo>
                      <a:pt x="1781" y="4942"/>
                      <a:pt x="1743" y="4930"/>
                      <a:pt x="1706" y="4917"/>
                    </a:cubicBezTo>
                    <a:cubicBezTo>
                      <a:pt x="1594" y="4880"/>
                      <a:pt x="1469" y="4853"/>
                      <a:pt x="1338" y="4843"/>
                    </a:cubicBezTo>
                    <a:cubicBezTo>
                      <a:pt x="1076" y="4822"/>
                      <a:pt x="782" y="4880"/>
                      <a:pt x="543" y="5025"/>
                    </a:cubicBezTo>
                    <a:cubicBezTo>
                      <a:pt x="304" y="5168"/>
                      <a:pt x="123" y="5390"/>
                      <a:pt x="46" y="5640"/>
                    </a:cubicBezTo>
                    <a:cubicBezTo>
                      <a:pt x="-34" y="5889"/>
                      <a:pt x="-4" y="6160"/>
                      <a:pt x="100" y="6381"/>
                    </a:cubicBezTo>
                    <a:cubicBezTo>
                      <a:pt x="204" y="6604"/>
                      <a:pt x="369" y="6779"/>
                      <a:pt x="541" y="6911"/>
                    </a:cubicBezTo>
                    <a:cubicBezTo>
                      <a:pt x="542" y="6911"/>
                      <a:pt x="543" y="6910"/>
                      <a:pt x="543" y="6910"/>
                    </a:cubicBezTo>
                    <a:cubicBezTo>
                      <a:pt x="1465" y="7610"/>
                      <a:pt x="2084" y="8536"/>
                      <a:pt x="2343" y="9549"/>
                    </a:cubicBezTo>
                    <a:cubicBezTo>
                      <a:pt x="2607" y="10562"/>
                      <a:pt x="2501" y="11652"/>
                      <a:pt x="2067" y="12652"/>
                    </a:cubicBezTo>
                    <a:cubicBezTo>
                      <a:pt x="1852" y="13152"/>
                      <a:pt x="1549" y="13623"/>
                      <a:pt x="1175" y="14045"/>
                    </a:cubicBezTo>
                    <a:cubicBezTo>
                      <a:pt x="988" y="14257"/>
                      <a:pt x="785" y="14456"/>
                      <a:pt x="565" y="14641"/>
                    </a:cubicBezTo>
                    <a:cubicBezTo>
                      <a:pt x="537" y="14664"/>
                      <a:pt x="509" y="14687"/>
                      <a:pt x="481" y="14710"/>
                    </a:cubicBezTo>
                    <a:cubicBezTo>
                      <a:pt x="449" y="14735"/>
                      <a:pt x="416" y="14761"/>
                      <a:pt x="384" y="14787"/>
                    </a:cubicBezTo>
                    <a:cubicBezTo>
                      <a:pt x="262" y="14888"/>
                      <a:pt x="169" y="15013"/>
                      <a:pt x="114" y="15147"/>
                    </a:cubicBezTo>
                    <a:cubicBezTo>
                      <a:pt x="5" y="15418"/>
                      <a:pt x="39" y="15673"/>
                      <a:pt x="116" y="15883"/>
                    </a:cubicBezTo>
                    <a:cubicBezTo>
                      <a:pt x="196" y="16096"/>
                      <a:pt x="324" y="16282"/>
                      <a:pt x="510" y="16443"/>
                    </a:cubicBezTo>
                    <a:cubicBezTo>
                      <a:pt x="604" y="16522"/>
                      <a:pt x="715" y="16595"/>
                      <a:pt x="847" y="16652"/>
                    </a:cubicBezTo>
                    <a:cubicBezTo>
                      <a:pt x="978" y="16709"/>
                      <a:pt x="1133" y="16748"/>
                      <a:pt x="1298" y="16754"/>
                    </a:cubicBezTo>
                    <a:cubicBezTo>
                      <a:pt x="1380" y="16756"/>
                      <a:pt x="1462" y="16750"/>
                      <a:pt x="1543" y="16736"/>
                    </a:cubicBezTo>
                    <a:cubicBezTo>
                      <a:pt x="1583" y="16729"/>
                      <a:pt x="1623" y="16721"/>
                      <a:pt x="1661" y="16711"/>
                    </a:cubicBezTo>
                    <a:cubicBezTo>
                      <a:pt x="1683" y="16704"/>
                      <a:pt x="1705" y="16698"/>
                      <a:pt x="1727" y="16692"/>
                    </a:cubicBezTo>
                    <a:cubicBezTo>
                      <a:pt x="1763" y="16681"/>
                      <a:pt x="1798" y="16671"/>
                      <a:pt x="1834" y="16661"/>
                    </a:cubicBezTo>
                    <a:cubicBezTo>
                      <a:pt x="1870" y="16651"/>
                      <a:pt x="1907" y="16641"/>
                      <a:pt x="1943" y="16632"/>
                    </a:cubicBezTo>
                    <a:cubicBezTo>
                      <a:pt x="2089" y="16594"/>
                      <a:pt x="2236" y="16562"/>
                      <a:pt x="2384" y="16534"/>
                    </a:cubicBezTo>
                    <a:cubicBezTo>
                      <a:pt x="2978" y="16424"/>
                      <a:pt x="3591" y="16393"/>
                      <a:pt x="4194" y="16443"/>
                    </a:cubicBezTo>
                    <a:cubicBezTo>
                      <a:pt x="5402" y="16540"/>
                      <a:pt x="6568" y="16973"/>
                      <a:pt x="7493" y="17667"/>
                    </a:cubicBezTo>
                    <a:cubicBezTo>
                      <a:pt x="8420" y="18356"/>
                      <a:pt x="9101" y="19300"/>
                      <a:pt x="9407" y="20333"/>
                    </a:cubicBezTo>
                    <a:cubicBezTo>
                      <a:pt x="9427" y="20398"/>
                      <a:pt x="9443" y="20464"/>
                      <a:pt x="9460" y="20529"/>
                    </a:cubicBezTo>
                    <a:cubicBezTo>
                      <a:pt x="9468" y="20562"/>
                      <a:pt x="9475" y="20594"/>
                      <a:pt x="9483" y="20627"/>
                    </a:cubicBezTo>
                    <a:cubicBezTo>
                      <a:pt x="9488" y="20647"/>
                      <a:pt x="9492" y="20666"/>
                      <a:pt x="9497" y="20685"/>
                    </a:cubicBezTo>
                    <a:cubicBezTo>
                      <a:pt x="9499" y="20694"/>
                      <a:pt x="9502" y="20704"/>
                      <a:pt x="9505" y="20713"/>
                    </a:cubicBezTo>
                    <a:cubicBezTo>
                      <a:pt x="9509" y="20728"/>
                      <a:pt x="9514" y="20744"/>
                      <a:pt x="9518" y="20759"/>
                    </a:cubicBezTo>
                    <a:cubicBezTo>
                      <a:pt x="9554" y="20877"/>
                      <a:pt x="9607" y="20989"/>
                      <a:pt x="9689" y="21099"/>
                    </a:cubicBezTo>
                    <a:cubicBezTo>
                      <a:pt x="9770" y="21207"/>
                      <a:pt x="9878" y="21306"/>
                      <a:pt x="10002" y="21380"/>
                    </a:cubicBezTo>
                    <a:cubicBezTo>
                      <a:pt x="10253" y="21532"/>
                      <a:pt x="10546" y="21583"/>
                      <a:pt x="10809" y="21567"/>
                    </a:cubicBezTo>
                    <a:cubicBezTo>
                      <a:pt x="11074" y="21551"/>
                      <a:pt x="11324" y="21472"/>
                      <a:pt x="11546" y="21331"/>
                    </a:cubicBezTo>
                    <a:cubicBezTo>
                      <a:pt x="11766" y="21191"/>
                      <a:pt x="11953" y="20968"/>
                      <a:pt x="12022" y="20711"/>
                    </a:cubicBezTo>
                    <a:cubicBezTo>
                      <a:pt x="12040" y="20639"/>
                      <a:pt x="12058" y="20568"/>
                      <a:pt x="12076" y="20496"/>
                    </a:cubicBezTo>
                    <a:cubicBezTo>
                      <a:pt x="12094" y="20431"/>
                      <a:pt x="12114" y="20368"/>
                      <a:pt x="12135" y="20303"/>
                    </a:cubicBezTo>
                    <a:cubicBezTo>
                      <a:pt x="12217" y="20044"/>
                      <a:pt x="12320" y="19791"/>
                      <a:pt x="12444" y="19546"/>
                    </a:cubicBezTo>
                    <a:cubicBezTo>
                      <a:pt x="12935" y="18564"/>
                      <a:pt x="13762" y="17718"/>
                      <a:pt x="14798" y="17165"/>
                    </a:cubicBezTo>
                    <a:cubicBezTo>
                      <a:pt x="15832" y="16608"/>
                      <a:pt x="17063" y="16343"/>
                      <a:pt x="18273" y="16412"/>
                    </a:cubicBezTo>
                    <a:cubicBezTo>
                      <a:pt x="18576" y="16429"/>
                      <a:pt x="18877" y="16465"/>
                      <a:pt x="19173" y="16522"/>
                    </a:cubicBezTo>
                    <a:cubicBezTo>
                      <a:pt x="19322" y="16550"/>
                      <a:pt x="19469" y="16583"/>
                      <a:pt x="19615" y="16621"/>
                    </a:cubicBezTo>
                    <a:cubicBezTo>
                      <a:pt x="19687" y="16640"/>
                      <a:pt x="19760" y="16660"/>
                      <a:pt x="19832" y="16681"/>
                    </a:cubicBezTo>
                    <a:cubicBezTo>
                      <a:pt x="19846" y="16685"/>
                      <a:pt x="19859" y="16689"/>
                      <a:pt x="19873" y="16693"/>
                    </a:cubicBezTo>
                    <a:cubicBezTo>
                      <a:pt x="19893" y="16698"/>
                      <a:pt x="19913" y="16704"/>
                      <a:pt x="19933" y="16709"/>
                    </a:cubicBezTo>
                    <a:cubicBezTo>
                      <a:pt x="19975" y="16717"/>
                      <a:pt x="20008" y="16723"/>
                      <a:pt x="20046" y="16728"/>
                    </a:cubicBezTo>
                    <a:cubicBezTo>
                      <a:pt x="20121" y="16737"/>
                      <a:pt x="20198" y="16740"/>
                      <a:pt x="20274" y="16736"/>
                    </a:cubicBezTo>
                    <a:cubicBezTo>
                      <a:pt x="20578" y="16722"/>
                      <a:pt x="20847" y="16602"/>
                      <a:pt x="21043" y="16446"/>
                    </a:cubicBezTo>
                    <a:cubicBezTo>
                      <a:pt x="21241" y="16289"/>
                      <a:pt x="21385" y="16092"/>
                      <a:pt x="21461" y="15863"/>
                    </a:cubicBezTo>
                    <a:cubicBezTo>
                      <a:pt x="21538" y="15636"/>
                      <a:pt x="21536" y="15362"/>
                      <a:pt x="21413" y="15118"/>
                    </a:cubicBezTo>
                    <a:cubicBezTo>
                      <a:pt x="21353" y="14997"/>
                      <a:pt x="21267" y="14888"/>
                      <a:pt x="21170" y="14801"/>
                    </a:cubicBezTo>
                    <a:cubicBezTo>
                      <a:pt x="21157" y="14789"/>
                      <a:pt x="21145" y="14778"/>
                      <a:pt x="21133" y="14768"/>
                    </a:cubicBezTo>
                    <a:cubicBezTo>
                      <a:pt x="21122" y="14759"/>
                      <a:pt x="21110" y="14751"/>
                      <a:pt x="21100" y="14742"/>
                    </a:cubicBezTo>
                    <a:cubicBezTo>
                      <a:pt x="21085" y="14730"/>
                      <a:pt x="21070" y="14716"/>
                      <a:pt x="21055" y="14704"/>
                    </a:cubicBezTo>
                    <a:cubicBezTo>
                      <a:pt x="21028" y="14682"/>
                      <a:pt x="20999" y="14660"/>
                      <a:pt x="20971" y="14637"/>
                    </a:cubicBezTo>
                    <a:cubicBezTo>
                      <a:pt x="20086" y="13898"/>
                      <a:pt x="19447" y="12932"/>
                      <a:pt x="19183" y="11888"/>
                    </a:cubicBezTo>
                    <a:cubicBezTo>
                      <a:pt x="18915" y="10846"/>
                      <a:pt x="19029" y="9731"/>
                      <a:pt x="19498" y="8744"/>
                    </a:cubicBezTo>
                    <a:cubicBezTo>
                      <a:pt x="19731" y="8250"/>
                      <a:pt x="20049" y="7787"/>
                      <a:pt x="20437" y="7375"/>
                    </a:cubicBezTo>
                    <a:cubicBezTo>
                      <a:pt x="20631" y="7168"/>
                      <a:pt x="20842" y="6975"/>
                      <a:pt x="21069" y="6796"/>
                    </a:cubicBezTo>
                    <a:cubicBezTo>
                      <a:pt x="21086" y="6782"/>
                      <a:pt x="21104" y="6768"/>
                      <a:pt x="21121" y="6753"/>
                    </a:cubicBezTo>
                    <a:cubicBezTo>
                      <a:pt x="21140" y="6737"/>
                      <a:pt x="21177" y="6705"/>
                      <a:pt x="21195" y="6686"/>
                    </a:cubicBezTo>
                    <a:cubicBezTo>
                      <a:pt x="21240" y="6643"/>
                      <a:pt x="21283" y="6596"/>
                      <a:pt x="21321" y="6544"/>
                    </a:cubicBezTo>
                    <a:cubicBezTo>
                      <a:pt x="21399" y="6442"/>
                      <a:pt x="21460" y="6324"/>
                      <a:pt x="21494" y="6197"/>
                    </a:cubicBezTo>
                    <a:cubicBezTo>
                      <a:pt x="21566" y="5944"/>
                      <a:pt x="21522" y="5678"/>
                      <a:pt x="21405" y="5461"/>
                    </a:cubicBezTo>
                    <a:cubicBezTo>
                      <a:pt x="21288" y="5243"/>
                      <a:pt x="21103" y="5063"/>
                      <a:pt x="20865" y="4939"/>
                    </a:cubicBezTo>
                    <a:cubicBezTo>
                      <a:pt x="20628" y="4815"/>
                      <a:pt x="20329" y="4759"/>
                      <a:pt x="20048" y="4795"/>
                    </a:cubicBezTo>
                    <a:cubicBezTo>
                      <a:pt x="19978" y="4804"/>
                      <a:pt x="19909" y="4817"/>
                      <a:pt x="19844" y="4835"/>
                    </a:cubicBezTo>
                    <a:cubicBezTo>
                      <a:pt x="19803" y="4846"/>
                      <a:pt x="19762" y="4858"/>
                      <a:pt x="19722" y="4869"/>
                    </a:cubicBezTo>
                    <a:cubicBezTo>
                      <a:pt x="19653" y="4888"/>
                      <a:pt x="19578" y="4908"/>
                      <a:pt x="19506" y="4926"/>
                    </a:cubicBezTo>
                    <a:cubicBezTo>
                      <a:pt x="19359" y="4961"/>
                      <a:pt x="19210" y="4992"/>
                      <a:pt x="19061" y="5018"/>
                    </a:cubicBezTo>
                    <a:cubicBezTo>
                      <a:pt x="18464" y="5122"/>
                      <a:pt x="17850" y="5149"/>
                      <a:pt x="17247" y="5096"/>
                    </a:cubicBezTo>
                    <a:cubicBezTo>
                      <a:pt x="16038" y="4993"/>
                      <a:pt x="14879" y="4552"/>
                      <a:pt x="13962" y="3850"/>
                    </a:cubicBezTo>
                    <a:cubicBezTo>
                      <a:pt x="13042" y="3152"/>
                      <a:pt x="12373" y="2202"/>
                      <a:pt x="12076" y="1166"/>
                    </a:cubicBezTo>
                    <a:cubicBezTo>
                      <a:pt x="12058" y="1101"/>
                      <a:pt x="12040" y="1035"/>
                      <a:pt x="12024" y="970"/>
                    </a:cubicBezTo>
                    <a:cubicBezTo>
                      <a:pt x="12015" y="933"/>
                      <a:pt x="12007" y="897"/>
                      <a:pt x="11999" y="860"/>
                    </a:cubicBezTo>
                    <a:cubicBezTo>
                      <a:pt x="11996" y="851"/>
                      <a:pt x="11993" y="842"/>
                      <a:pt x="11991" y="833"/>
                    </a:cubicBezTo>
                    <a:cubicBezTo>
                      <a:pt x="11985" y="814"/>
                      <a:pt x="11981" y="795"/>
                      <a:pt x="11975" y="776"/>
                    </a:cubicBezTo>
                    <a:cubicBezTo>
                      <a:pt x="11964" y="744"/>
                      <a:pt x="11952" y="714"/>
                      <a:pt x="11938" y="683"/>
                    </a:cubicBezTo>
                    <a:cubicBezTo>
                      <a:pt x="11830" y="436"/>
                      <a:pt x="11599" y="233"/>
                      <a:pt x="11351" y="127"/>
                    </a:cubicBezTo>
                    <a:cubicBezTo>
                      <a:pt x="11102" y="18"/>
                      <a:pt x="10837" y="-17"/>
                      <a:pt x="10576" y="7"/>
                    </a:cubicBezTo>
                    <a:close/>
                    <a:moveTo>
                      <a:pt x="10690" y="939"/>
                    </a:moveTo>
                    <a:cubicBezTo>
                      <a:pt x="10756" y="932"/>
                      <a:pt x="10831" y="943"/>
                      <a:pt x="10877" y="965"/>
                    </a:cubicBezTo>
                    <a:cubicBezTo>
                      <a:pt x="10925" y="987"/>
                      <a:pt x="10938" y="1005"/>
                      <a:pt x="10951" y="1030"/>
                    </a:cubicBezTo>
                    <a:cubicBezTo>
                      <a:pt x="10952" y="1034"/>
                      <a:pt x="10955" y="1037"/>
                      <a:pt x="10957" y="1040"/>
                    </a:cubicBezTo>
                    <a:cubicBezTo>
                      <a:pt x="10959" y="1048"/>
                      <a:pt x="10961" y="1055"/>
                      <a:pt x="10962" y="1063"/>
                    </a:cubicBezTo>
                    <a:cubicBezTo>
                      <a:pt x="10971" y="1097"/>
                      <a:pt x="10978" y="1132"/>
                      <a:pt x="10986" y="1167"/>
                    </a:cubicBezTo>
                    <a:cubicBezTo>
                      <a:pt x="11004" y="1244"/>
                      <a:pt x="11024" y="1321"/>
                      <a:pt x="11046" y="1397"/>
                    </a:cubicBezTo>
                    <a:cubicBezTo>
                      <a:pt x="11396" y="2620"/>
                      <a:pt x="12185" y="3739"/>
                      <a:pt x="13268" y="4560"/>
                    </a:cubicBezTo>
                    <a:cubicBezTo>
                      <a:pt x="13808" y="4971"/>
                      <a:pt x="14419" y="5310"/>
                      <a:pt x="15076" y="5559"/>
                    </a:cubicBezTo>
                    <a:cubicBezTo>
                      <a:pt x="15732" y="5808"/>
                      <a:pt x="16433" y="5965"/>
                      <a:pt x="17142" y="6027"/>
                    </a:cubicBezTo>
                    <a:cubicBezTo>
                      <a:pt x="17851" y="6091"/>
                      <a:pt x="18569" y="6058"/>
                      <a:pt x="19267" y="5936"/>
                    </a:cubicBezTo>
                    <a:cubicBezTo>
                      <a:pt x="19441" y="5906"/>
                      <a:pt x="19615" y="5871"/>
                      <a:pt x="19786" y="5830"/>
                    </a:cubicBezTo>
                    <a:cubicBezTo>
                      <a:pt x="19872" y="5809"/>
                      <a:pt x="19955" y="5788"/>
                      <a:pt x="20044" y="5763"/>
                    </a:cubicBezTo>
                    <a:cubicBezTo>
                      <a:pt x="20082" y="5753"/>
                      <a:pt x="20119" y="5741"/>
                      <a:pt x="20157" y="5731"/>
                    </a:cubicBezTo>
                    <a:cubicBezTo>
                      <a:pt x="20170" y="5727"/>
                      <a:pt x="20182" y="5725"/>
                      <a:pt x="20194" y="5724"/>
                    </a:cubicBezTo>
                    <a:cubicBezTo>
                      <a:pt x="20240" y="5719"/>
                      <a:pt x="20282" y="5725"/>
                      <a:pt x="20330" y="5749"/>
                    </a:cubicBezTo>
                    <a:cubicBezTo>
                      <a:pt x="20377" y="5773"/>
                      <a:pt x="20423" y="5816"/>
                      <a:pt x="20447" y="5861"/>
                    </a:cubicBezTo>
                    <a:cubicBezTo>
                      <a:pt x="20471" y="5907"/>
                      <a:pt x="20472" y="5946"/>
                      <a:pt x="20464" y="5976"/>
                    </a:cubicBezTo>
                    <a:cubicBezTo>
                      <a:pt x="20460" y="5992"/>
                      <a:pt x="20451" y="6007"/>
                      <a:pt x="20437" y="6026"/>
                    </a:cubicBezTo>
                    <a:cubicBezTo>
                      <a:pt x="20430" y="6035"/>
                      <a:pt x="20422" y="6045"/>
                      <a:pt x="20412" y="6055"/>
                    </a:cubicBezTo>
                    <a:cubicBezTo>
                      <a:pt x="20408" y="6058"/>
                      <a:pt x="20404" y="6063"/>
                      <a:pt x="20400" y="6067"/>
                    </a:cubicBezTo>
                    <a:cubicBezTo>
                      <a:pt x="20387" y="6077"/>
                      <a:pt x="20374" y="6087"/>
                      <a:pt x="20361" y="6098"/>
                    </a:cubicBezTo>
                    <a:cubicBezTo>
                      <a:pt x="20096" y="6307"/>
                      <a:pt x="19848" y="6534"/>
                      <a:pt x="19620" y="6776"/>
                    </a:cubicBezTo>
                    <a:cubicBezTo>
                      <a:pt x="19166" y="7259"/>
                      <a:pt x="18792" y="7802"/>
                      <a:pt x="18518" y="8384"/>
                    </a:cubicBezTo>
                    <a:cubicBezTo>
                      <a:pt x="17967" y="9545"/>
                      <a:pt x="17832" y="10861"/>
                      <a:pt x="18149" y="12092"/>
                    </a:cubicBezTo>
                    <a:cubicBezTo>
                      <a:pt x="18461" y="13325"/>
                      <a:pt x="19212" y="14457"/>
                      <a:pt x="20242" y="15317"/>
                    </a:cubicBezTo>
                    <a:cubicBezTo>
                      <a:pt x="20298" y="15362"/>
                      <a:pt x="20351" y="15407"/>
                      <a:pt x="20406" y="15453"/>
                    </a:cubicBezTo>
                    <a:cubicBezTo>
                      <a:pt x="20424" y="15469"/>
                      <a:pt x="20435" y="15481"/>
                      <a:pt x="20441" y="15494"/>
                    </a:cubicBezTo>
                    <a:cubicBezTo>
                      <a:pt x="20452" y="15517"/>
                      <a:pt x="20457" y="15552"/>
                      <a:pt x="20441" y="15604"/>
                    </a:cubicBezTo>
                    <a:cubicBezTo>
                      <a:pt x="20425" y="15654"/>
                      <a:pt x="20383" y="15711"/>
                      <a:pt x="20336" y="15748"/>
                    </a:cubicBezTo>
                    <a:cubicBezTo>
                      <a:pt x="20287" y="15786"/>
                      <a:pt x="20243" y="15799"/>
                      <a:pt x="20217" y="15799"/>
                    </a:cubicBezTo>
                    <a:cubicBezTo>
                      <a:pt x="20210" y="15800"/>
                      <a:pt x="20161" y="15791"/>
                      <a:pt x="20161" y="15791"/>
                    </a:cubicBezTo>
                    <a:cubicBezTo>
                      <a:pt x="20157" y="15790"/>
                      <a:pt x="20001" y="15744"/>
                      <a:pt x="19916" y="15722"/>
                    </a:cubicBezTo>
                    <a:cubicBezTo>
                      <a:pt x="19745" y="15678"/>
                      <a:pt x="19573" y="15638"/>
                      <a:pt x="19399" y="15605"/>
                    </a:cubicBezTo>
                    <a:cubicBezTo>
                      <a:pt x="19051" y="15539"/>
                      <a:pt x="18695" y="15496"/>
                      <a:pt x="18339" y="15477"/>
                    </a:cubicBezTo>
                    <a:cubicBezTo>
                      <a:pt x="16916" y="15396"/>
                      <a:pt x="15467" y="15707"/>
                      <a:pt x="14248" y="16364"/>
                    </a:cubicBezTo>
                    <a:cubicBezTo>
                      <a:pt x="13023" y="17017"/>
                      <a:pt x="12047" y="18016"/>
                      <a:pt x="11472" y="19165"/>
                    </a:cubicBezTo>
                    <a:cubicBezTo>
                      <a:pt x="11327" y="19452"/>
                      <a:pt x="11208" y="19748"/>
                      <a:pt x="11112" y="20050"/>
                    </a:cubicBezTo>
                    <a:cubicBezTo>
                      <a:pt x="11088" y="20126"/>
                      <a:pt x="11065" y="20201"/>
                      <a:pt x="11044" y="20277"/>
                    </a:cubicBezTo>
                    <a:cubicBezTo>
                      <a:pt x="11024" y="20349"/>
                      <a:pt x="11002" y="20449"/>
                      <a:pt x="10992" y="20490"/>
                    </a:cubicBezTo>
                    <a:cubicBezTo>
                      <a:pt x="10984" y="20517"/>
                      <a:pt x="10966" y="20544"/>
                      <a:pt x="10920" y="20575"/>
                    </a:cubicBezTo>
                    <a:cubicBezTo>
                      <a:pt x="10874" y="20606"/>
                      <a:pt x="10803" y="20629"/>
                      <a:pt x="10739" y="20632"/>
                    </a:cubicBezTo>
                    <a:cubicBezTo>
                      <a:pt x="10674" y="20636"/>
                      <a:pt x="10625" y="20620"/>
                      <a:pt x="10603" y="20606"/>
                    </a:cubicBezTo>
                    <a:cubicBezTo>
                      <a:pt x="10582" y="20593"/>
                      <a:pt x="10562" y="20572"/>
                      <a:pt x="10545" y="20521"/>
                    </a:cubicBezTo>
                    <a:cubicBezTo>
                      <a:pt x="10544" y="20518"/>
                      <a:pt x="10537" y="20497"/>
                      <a:pt x="10535" y="20488"/>
                    </a:cubicBezTo>
                    <a:cubicBezTo>
                      <a:pt x="10531" y="20472"/>
                      <a:pt x="10529" y="20456"/>
                      <a:pt x="10525" y="20440"/>
                    </a:cubicBezTo>
                    <a:cubicBezTo>
                      <a:pt x="10516" y="20401"/>
                      <a:pt x="10505" y="20363"/>
                      <a:pt x="10496" y="20325"/>
                    </a:cubicBezTo>
                    <a:cubicBezTo>
                      <a:pt x="10477" y="20248"/>
                      <a:pt x="10457" y="20171"/>
                      <a:pt x="10434" y="20095"/>
                    </a:cubicBezTo>
                    <a:cubicBezTo>
                      <a:pt x="10072" y="18874"/>
                      <a:pt x="9270" y="17762"/>
                      <a:pt x="8179" y="16951"/>
                    </a:cubicBezTo>
                    <a:cubicBezTo>
                      <a:pt x="7092" y="16135"/>
                      <a:pt x="5714" y="15623"/>
                      <a:pt x="4293" y="15509"/>
                    </a:cubicBezTo>
                    <a:cubicBezTo>
                      <a:pt x="3583" y="15451"/>
                      <a:pt x="2864" y="15490"/>
                      <a:pt x="2167" y="15619"/>
                    </a:cubicBezTo>
                    <a:cubicBezTo>
                      <a:pt x="1992" y="15652"/>
                      <a:pt x="1819" y="15689"/>
                      <a:pt x="1648" y="15732"/>
                    </a:cubicBezTo>
                    <a:cubicBezTo>
                      <a:pt x="1605" y="15743"/>
                      <a:pt x="1562" y="15755"/>
                      <a:pt x="1519" y="15767"/>
                    </a:cubicBezTo>
                    <a:cubicBezTo>
                      <a:pt x="1385" y="15804"/>
                      <a:pt x="1252" y="15803"/>
                      <a:pt x="1169" y="15677"/>
                    </a:cubicBezTo>
                    <a:cubicBezTo>
                      <a:pt x="1064" y="15516"/>
                      <a:pt x="1175" y="15420"/>
                      <a:pt x="1199" y="15401"/>
                    </a:cubicBezTo>
                    <a:cubicBezTo>
                      <a:pt x="1231" y="15374"/>
                      <a:pt x="1263" y="15347"/>
                      <a:pt x="1296" y="15321"/>
                    </a:cubicBezTo>
                    <a:cubicBezTo>
                      <a:pt x="1554" y="15104"/>
                      <a:pt x="1794" y="14872"/>
                      <a:pt x="2013" y="14624"/>
                    </a:cubicBezTo>
                    <a:cubicBezTo>
                      <a:pt x="2451" y="14129"/>
                      <a:pt x="2806" y="13573"/>
                      <a:pt x="3059" y="12985"/>
                    </a:cubicBezTo>
                    <a:cubicBezTo>
                      <a:pt x="3570" y="11808"/>
                      <a:pt x="3690" y="10516"/>
                      <a:pt x="3374" y="9321"/>
                    </a:cubicBezTo>
                    <a:cubicBezTo>
                      <a:pt x="3218" y="8723"/>
                      <a:pt x="2957" y="8147"/>
                      <a:pt x="2596" y="7620"/>
                    </a:cubicBezTo>
                    <a:cubicBezTo>
                      <a:pt x="2237" y="7093"/>
                      <a:pt x="1772" y="6610"/>
                      <a:pt x="1237" y="6202"/>
                    </a:cubicBezTo>
                    <a:cubicBezTo>
                      <a:pt x="1226" y="6214"/>
                      <a:pt x="1214" y="6225"/>
                      <a:pt x="1202" y="6237"/>
                    </a:cubicBezTo>
                    <a:lnTo>
                      <a:pt x="1200" y="6237"/>
                    </a:lnTo>
                    <a:cubicBezTo>
                      <a:pt x="1212" y="6225"/>
                      <a:pt x="1224" y="6213"/>
                      <a:pt x="1235" y="6201"/>
                    </a:cubicBezTo>
                    <a:cubicBezTo>
                      <a:pt x="1159" y="6143"/>
                      <a:pt x="1110" y="6084"/>
                      <a:pt x="1088" y="6034"/>
                    </a:cubicBezTo>
                    <a:cubicBezTo>
                      <a:pt x="1066" y="5985"/>
                      <a:pt x="1066" y="5946"/>
                      <a:pt x="1076" y="5912"/>
                    </a:cubicBezTo>
                    <a:cubicBezTo>
                      <a:pt x="1087" y="5879"/>
                      <a:pt x="1112" y="5849"/>
                      <a:pt x="1144" y="5830"/>
                    </a:cubicBezTo>
                    <a:cubicBezTo>
                      <a:pt x="1177" y="5812"/>
                      <a:pt x="1215" y="5802"/>
                      <a:pt x="1274" y="5806"/>
                    </a:cubicBezTo>
                    <a:cubicBezTo>
                      <a:pt x="1304" y="5809"/>
                      <a:pt x="1337" y="5813"/>
                      <a:pt x="1375" y="5827"/>
                    </a:cubicBezTo>
                    <a:cubicBezTo>
                      <a:pt x="1413" y="5840"/>
                      <a:pt x="1452" y="5854"/>
                      <a:pt x="1490" y="5866"/>
                    </a:cubicBezTo>
                    <a:cubicBezTo>
                      <a:pt x="1532" y="5880"/>
                      <a:pt x="1573" y="5892"/>
                      <a:pt x="1614" y="5906"/>
                    </a:cubicBezTo>
                    <a:cubicBezTo>
                      <a:pt x="1783" y="5958"/>
                      <a:pt x="1954" y="6002"/>
                      <a:pt x="2126" y="6039"/>
                    </a:cubicBezTo>
                    <a:cubicBezTo>
                      <a:pt x="2469" y="6113"/>
                      <a:pt x="2817" y="6157"/>
                      <a:pt x="3166" y="6173"/>
                    </a:cubicBezTo>
                    <a:cubicBezTo>
                      <a:pt x="4564" y="6236"/>
                      <a:pt x="5943" y="5861"/>
                      <a:pt x="7166" y="5228"/>
                    </a:cubicBezTo>
                    <a:cubicBezTo>
                      <a:pt x="8399" y="4590"/>
                      <a:pt x="9395" y="3609"/>
                      <a:pt x="9989" y="2465"/>
                    </a:cubicBezTo>
                    <a:cubicBezTo>
                      <a:pt x="10138" y="2179"/>
                      <a:pt x="10261" y="1883"/>
                      <a:pt x="10360" y="1581"/>
                    </a:cubicBezTo>
                    <a:cubicBezTo>
                      <a:pt x="10410" y="1429"/>
                      <a:pt x="10452" y="1280"/>
                      <a:pt x="10490" y="1123"/>
                    </a:cubicBezTo>
                    <a:cubicBezTo>
                      <a:pt x="10494" y="1105"/>
                      <a:pt x="10499" y="1087"/>
                      <a:pt x="10504" y="1069"/>
                    </a:cubicBezTo>
                    <a:cubicBezTo>
                      <a:pt x="10505" y="1064"/>
                      <a:pt x="10506" y="1059"/>
                      <a:pt x="10508" y="1054"/>
                    </a:cubicBezTo>
                    <a:cubicBezTo>
                      <a:pt x="10508" y="1051"/>
                      <a:pt x="10509" y="1048"/>
                      <a:pt x="10510" y="1045"/>
                    </a:cubicBezTo>
                    <a:cubicBezTo>
                      <a:pt x="10513" y="1036"/>
                      <a:pt x="10516" y="1028"/>
                      <a:pt x="10519" y="1021"/>
                    </a:cubicBezTo>
                    <a:cubicBezTo>
                      <a:pt x="10527" y="1008"/>
                      <a:pt x="10534" y="999"/>
                      <a:pt x="10547" y="989"/>
                    </a:cubicBezTo>
                    <a:cubicBezTo>
                      <a:pt x="10570" y="968"/>
                      <a:pt x="10623" y="945"/>
                      <a:pt x="10690" y="939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>
                <a:solidFill>
                  <a:srgbClr val="DCDEE0"/>
                </a:solidFill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5" name="íṥľídê"/>
            <p:cNvGrpSpPr/>
            <p:nvPr/>
          </p:nvGrpSpPr>
          <p:grpSpPr>
            <a:xfrm>
              <a:off x="8170814" y="1697288"/>
              <a:ext cx="2749722" cy="3463424"/>
              <a:chOff x="8170814" y="1912116"/>
              <a:chExt cx="2749722" cy="3463424"/>
            </a:xfrm>
          </p:grpSpPr>
          <p:grpSp>
            <p:nvGrpSpPr>
              <p:cNvPr id="20" name="ïşľîḑê"/>
              <p:cNvGrpSpPr/>
              <p:nvPr/>
            </p:nvGrpSpPr>
            <p:grpSpPr>
              <a:xfrm>
                <a:off x="8170814" y="1912116"/>
                <a:ext cx="2611177" cy="3463424"/>
                <a:chOff x="1193500" y="1491637"/>
                <a:chExt cx="3761195" cy="3463424"/>
              </a:xfrm>
            </p:grpSpPr>
            <p:grpSp>
              <p:nvGrpSpPr>
                <p:cNvPr id="23" name="íśḷïḓé"/>
                <p:cNvGrpSpPr/>
                <p:nvPr/>
              </p:nvGrpSpPr>
              <p:grpSpPr>
                <a:xfrm>
                  <a:off x="1193500" y="1491637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30" name="ïS1iḑè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000" dirty="0">
                        <a:ea typeface="微软雅黑" panose="020B0503020204020204" pitchFamily="34" charset="-122"/>
                      </a:rPr>
                      <a:t>此部分内容作为文字排版占位显示</a:t>
                    </a:r>
                    <a:br>
                      <a:rPr lang="zh-CN" altLang="en-US" sz="1000" dirty="0">
                        <a:ea typeface="微软雅黑" panose="020B0503020204020204" pitchFamily="34" charset="-122"/>
                      </a:rPr>
                    </a:br>
                    <a:r>
                      <a:rPr lang="zh-CN" altLang="en-US" sz="1000" dirty="0">
                        <a:ea typeface="微软雅黑" panose="020B0503020204020204" pitchFamily="34" charset="-122"/>
                      </a:rPr>
                      <a:t>（建议使用主题字体）</a:t>
                    </a:r>
                  </a:p>
                </p:txBody>
              </p:sp>
              <p:sp>
                <p:nvSpPr>
                  <p:cNvPr id="31" name="iśļiďê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/>
                  </a:bodyPr>
                  <a:lstStyle/>
                  <a:p>
                    <a:pPr algn="r"/>
                    <a:r>
                      <a:rPr lang="zh-CN" altLang="en-US" sz="1600" b="1" dirty="0">
                        <a:solidFill>
                          <a:schemeClr val="accent1"/>
                        </a:solidFill>
                        <a:ea typeface="微软雅黑" panose="020B0503020204020204" pitchFamily="34" charset="-122"/>
                      </a:rPr>
                      <a:t>标题文本预设</a:t>
                    </a:r>
                  </a:p>
                </p:txBody>
              </p:sp>
            </p:grpSp>
            <p:grpSp>
              <p:nvGrpSpPr>
                <p:cNvPr id="24" name="íṣļíḓé"/>
                <p:cNvGrpSpPr/>
                <p:nvPr/>
              </p:nvGrpSpPr>
              <p:grpSpPr>
                <a:xfrm>
                  <a:off x="1193500" y="2815545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28" name="íŝļíde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000" dirty="0">
                        <a:ea typeface="微软雅黑" panose="020B0503020204020204" pitchFamily="34" charset="-122"/>
                      </a:rPr>
                      <a:t>此部分内容作为文字排版占位显示</a:t>
                    </a:r>
                    <a:br>
                      <a:rPr lang="zh-CN" altLang="en-US" sz="1000" dirty="0">
                        <a:ea typeface="微软雅黑" panose="020B0503020204020204" pitchFamily="34" charset="-122"/>
                      </a:rPr>
                    </a:br>
                    <a:r>
                      <a:rPr lang="zh-CN" altLang="en-US" sz="1000" dirty="0">
                        <a:ea typeface="微软雅黑" panose="020B0503020204020204" pitchFamily="34" charset="-122"/>
                      </a:rPr>
                      <a:t>（建议使用主题字体）</a:t>
                    </a:r>
                  </a:p>
                </p:txBody>
              </p:sp>
              <p:sp>
                <p:nvSpPr>
                  <p:cNvPr id="29" name="i$ļiḓê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/>
                  </a:bodyPr>
                  <a:lstStyle/>
                  <a:p>
                    <a:pPr algn="r"/>
                    <a:r>
                      <a:rPr lang="zh-CN" altLang="en-US" sz="1600" b="1" dirty="0">
                        <a:solidFill>
                          <a:schemeClr val="accent2"/>
                        </a:solidFill>
                        <a:ea typeface="微软雅黑" panose="020B0503020204020204" pitchFamily="34" charset="-122"/>
                      </a:rPr>
                      <a:t>标题文本预设</a:t>
                    </a:r>
                  </a:p>
                </p:txBody>
              </p:sp>
            </p:grpSp>
            <p:grpSp>
              <p:nvGrpSpPr>
                <p:cNvPr id="25" name="iṩļïďé"/>
                <p:cNvGrpSpPr/>
                <p:nvPr/>
              </p:nvGrpSpPr>
              <p:grpSpPr>
                <a:xfrm>
                  <a:off x="1193500" y="4139453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26" name="ïşlîḋé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000" dirty="0">
                        <a:ea typeface="微软雅黑" panose="020B0503020204020204" pitchFamily="34" charset="-122"/>
                      </a:rPr>
                      <a:t>此部分内容作为文字排版占位显示</a:t>
                    </a:r>
                    <a:br>
                      <a:rPr lang="zh-CN" altLang="en-US" sz="1000" dirty="0">
                        <a:ea typeface="微软雅黑" panose="020B0503020204020204" pitchFamily="34" charset="-122"/>
                      </a:rPr>
                    </a:br>
                    <a:r>
                      <a:rPr lang="zh-CN" altLang="en-US" sz="1000" dirty="0">
                        <a:ea typeface="微软雅黑" panose="020B0503020204020204" pitchFamily="34" charset="-122"/>
                      </a:rPr>
                      <a:t>（建议使用主题字体）</a:t>
                    </a:r>
                  </a:p>
                </p:txBody>
              </p:sp>
              <p:sp>
                <p:nvSpPr>
                  <p:cNvPr id="27" name="ïṩ1íďe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/>
                  </a:bodyPr>
                  <a:lstStyle/>
                  <a:p>
                    <a:pPr algn="r"/>
                    <a:r>
                      <a:rPr lang="zh-CN" altLang="en-US" sz="1600" b="1" dirty="0">
                        <a:solidFill>
                          <a:schemeClr val="accent5"/>
                        </a:solidFill>
                        <a:ea typeface="微软雅黑" panose="020B0503020204020204" pitchFamily="34" charset="-122"/>
                      </a:rPr>
                      <a:t>标题文本预设</a:t>
                    </a:r>
                  </a:p>
                </p:txBody>
              </p:sp>
            </p:grpSp>
          </p:grpSp>
          <p:cxnSp>
            <p:nvCxnSpPr>
              <p:cNvPr id="21" name="Straight Connector 24"/>
              <p:cNvCxnSpPr/>
              <p:nvPr/>
            </p:nvCxnSpPr>
            <p:spPr>
              <a:xfrm>
                <a:off x="8472264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5"/>
              <p:cNvCxnSpPr/>
              <p:nvPr/>
            </p:nvCxnSpPr>
            <p:spPr>
              <a:xfrm>
                <a:off x="8472264" y="4263691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ïṥ1ïḍe"/>
            <p:cNvGrpSpPr/>
            <p:nvPr/>
          </p:nvGrpSpPr>
          <p:grpSpPr>
            <a:xfrm>
              <a:off x="1307468" y="1697288"/>
              <a:ext cx="2713719" cy="3463424"/>
              <a:chOff x="1307468" y="1697288"/>
              <a:chExt cx="2713719" cy="3463424"/>
            </a:xfrm>
          </p:grpSpPr>
          <p:grpSp>
            <p:nvGrpSpPr>
              <p:cNvPr id="7" name="ïṥḻîdè"/>
              <p:cNvGrpSpPr/>
              <p:nvPr/>
            </p:nvGrpSpPr>
            <p:grpSpPr>
              <a:xfrm>
                <a:off x="1410010" y="1697288"/>
                <a:ext cx="2611177" cy="3463424"/>
                <a:chOff x="1193500" y="1491637"/>
                <a:chExt cx="3761195" cy="3463424"/>
              </a:xfrm>
            </p:grpSpPr>
            <p:grpSp>
              <p:nvGrpSpPr>
                <p:cNvPr id="11" name="íṡlîdè"/>
                <p:cNvGrpSpPr/>
                <p:nvPr/>
              </p:nvGrpSpPr>
              <p:grpSpPr>
                <a:xfrm>
                  <a:off x="1193500" y="1491637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18" name="ïṩlïdê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00" dirty="0">
                        <a:ea typeface="微软雅黑" panose="020B0503020204020204" pitchFamily="34" charset="-122"/>
                      </a:rPr>
                      <a:t>此部分内容作为文字排版占位显示</a:t>
                    </a:r>
                    <a:br>
                      <a:rPr lang="zh-CN" altLang="en-US" sz="1000" dirty="0">
                        <a:ea typeface="微软雅黑" panose="020B0503020204020204" pitchFamily="34" charset="-122"/>
                      </a:rPr>
                    </a:br>
                    <a:r>
                      <a:rPr lang="zh-CN" altLang="en-US" sz="1000" dirty="0">
                        <a:ea typeface="微软雅黑" panose="020B0503020204020204" pitchFamily="34" charset="-122"/>
                      </a:rPr>
                      <a:t>（建议使用主题字体）</a:t>
                    </a:r>
                  </a:p>
                </p:txBody>
              </p:sp>
              <p:sp>
                <p:nvSpPr>
                  <p:cNvPr id="19" name="îŝliḓé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/>
                  </a:bodyPr>
                  <a:lstStyle/>
                  <a:p>
                    <a:r>
                      <a:rPr lang="zh-CN" altLang="en-US" sz="1600" b="1" dirty="0">
                        <a:solidFill>
                          <a:schemeClr val="accent1"/>
                        </a:solidFill>
                        <a:ea typeface="微软雅黑" panose="020B0503020204020204" pitchFamily="34" charset="-122"/>
                      </a:rPr>
                      <a:t>标题文本预设</a:t>
                    </a:r>
                  </a:p>
                </p:txBody>
              </p:sp>
            </p:grpSp>
            <p:grpSp>
              <p:nvGrpSpPr>
                <p:cNvPr id="12" name="ï$ľïďê"/>
                <p:cNvGrpSpPr/>
                <p:nvPr/>
              </p:nvGrpSpPr>
              <p:grpSpPr>
                <a:xfrm>
                  <a:off x="1193500" y="2815545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16" name="iṧḻîďe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00" dirty="0">
                        <a:ea typeface="微软雅黑" panose="020B0503020204020204" pitchFamily="34" charset="-122"/>
                      </a:rPr>
                      <a:t>此部分内容作为文字排版占位显示</a:t>
                    </a:r>
                    <a:br>
                      <a:rPr lang="zh-CN" altLang="en-US" sz="1000" dirty="0">
                        <a:ea typeface="微软雅黑" panose="020B0503020204020204" pitchFamily="34" charset="-122"/>
                      </a:rPr>
                    </a:br>
                    <a:r>
                      <a:rPr lang="zh-CN" altLang="en-US" sz="1000" dirty="0">
                        <a:ea typeface="微软雅黑" panose="020B0503020204020204" pitchFamily="34" charset="-122"/>
                      </a:rPr>
                      <a:t>（建议使用主题字体）</a:t>
                    </a:r>
                  </a:p>
                </p:txBody>
              </p:sp>
              <p:sp>
                <p:nvSpPr>
                  <p:cNvPr id="17" name="îṧliḋé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/>
                  </a:bodyPr>
                  <a:lstStyle/>
                  <a:p>
                    <a:r>
                      <a:rPr lang="zh-CN" altLang="en-US" sz="1600" b="1" dirty="0">
                        <a:solidFill>
                          <a:schemeClr val="accent2"/>
                        </a:solidFill>
                        <a:ea typeface="微软雅黑" panose="020B0503020204020204" pitchFamily="34" charset="-122"/>
                      </a:rPr>
                      <a:t>标题文本预设</a:t>
                    </a:r>
                  </a:p>
                </p:txBody>
              </p:sp>
            </p:grpSp>
            <p:grpSp>
              <p:nvGrpSpPr>
                <p:cNvPr id="13" name="ïṧḷîḋé"/>
                <p:cNvGrpSpPr/>
                <p:nvPr/>
              </p:nvGrpSpPr>
              <p:grpSpPr>
                <a:xfrm>
                  <a:off x="1193500" y="4139453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14" name="iŝḻïḋè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00" dirty="0">
                        <a:ea typeface="微软雅黑" panose="020B0503020204020204" pitchFamily="34" charset="-122"/>
                      </a:rPr>
                      <a:t>此部分内容作为文字排版占位显示</a:t>
                    </a:r>
                    <a:br>
                      <a:rPr lang="zh-CN" altLang="en-US" sz="1000" dirty="0">
                        <a:ea typeface="微软雅黑" panose="020B0503020204020204" pitchFamily="34" charset="-122"/>
                      </a:rPr>
                    </a:br>
                    <a:r>
                      <a:rPr lang="zh-CN" altLang="en-US" sz="1000" dirty="0">
                        <a:ea typeface="微软雅黑" panose="020B0503020204020204" pitchFamily="34" charset="-122"/>
                      </a:rPr>
                      <a:t>（建议使用主题字体）</a:t>
                    </a:r>
                  </a:p>
                </p:txBody>
              </p:sp>
              <p:sp>
                <p:nvSpPr>
                  <p:cNvPr id="15" name="ïşḷíḍé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/>
                  </a:bodyPr>
                  <a:lstStyle/>
                  <a:p>
                    <a:r>
                      <a:rPr lang="zh-CN" altLang="en-US" sz="1600" b="1" dirty="0">
                        <a:solidFill>
                          <a:schemeClr val="accent5"/>
                        </a:solidFill>
                        <a:ea typeface="微软雅黑" panose="020B0503020204020204" pitchFamily="34" charset="-122"/>
                      </a:rPr>
                      <a:t>标题文本预设</a:t>
                    </a:r>
                  </a:p>
                </p:txBody>
              </p:sp>
            </p:grpSp>
          </p:grpSp>
          <p:grpSp>
            <p:nvGrpSpPr>
              <p:cNvPr id="8" name="iş1ïḑe"/>
              <p:cNvGrpSpPr/>
              <p:nvPr/>
            </p:nvGrpSpPr>
            <p:grpSpPr>
              <a:xfrm>
                <a:off x="1307468" y="2710116"/>
                <a:ext cx="2448272" cy="1338747"/>
                <a:chOff x="1307468" y="2924944"/>
                <a:chExt cx="2448272" cy="1338747"/>
              </a:xfrm>
            </p:grpSpPr>
            <p:cxnSp>
              <p:nvCxnSpPr>
                <p:cNvPr id="9" name="Straight Connector 38"/>
                <p:cNvCxnSpPr/>
                <p:nvPr/>
              </p:nvCxnSpPr>
              <p:spPr>
                <a:xfrm>
                  <a:off x="1307468" y="2924944"/>
                  <a:ext cx="2448272" cy="0"/>
                </a:xfrm>
                <a:prstGeom prst="line">
                  <a:avLst/>
                </a:prstGeom>
                <a:ln>
                  <a:solidFill>
                    <a:schemeClr val="tx1">
                      <a:lumMod val="20000"/>
                      <a:lumOff val="8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" name="Straight Connector 39"/>
                <p:cNvCxnSpPr/>
                <p:nvPr/>
              </p:nvCxnSpPr>
              <p:spPr>
                <a:xfrm>
                  <a:off x="1307468" y="4263691"/>
                  <a:ext cx="2448272" cy="0"/>
                </a:xfrm>
                <a:prstGeom prst="line">
                  <a:avLst/>
                </a:prstGeom>
                <a:ln>
                  <a:solidFill>
                    <a:schemeClr val="tx1">
                      <a:lumMod val="20000"/>
                      <a:lumOff val="8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52" name="îṥlíḑe"/>
          <p:cNvSpPr txBox="1"/>
          <p:nvPr/>
        </p:nvSpPr>
        <p:spPr>
          <a:xfrm>
            <a:off x="707493" y="257331"/>
            <a:ext cx="5246405" cy="825562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Autofit/>
          </a:bodyPr>
          <a:lstStyle/>
          <a:p>
            <a:pPr defTabSz="914378">
              <a:lnSpc>
                <a:spcPct val="120000"/>
              </a:lnSpc>
              <a:defRPr/>
            </a:pPr>
            <a:r>
              <a:rPr lang="zh-CN" altLang="en-US" sz="3200" b="1" dirty="0">
                <a:ea typeface="微软雅黑" panose="020B0503020204020204" pitchFamily="34" charset="-122"/>
              </a:rPr>
              <a:t>工作完成进度</a:t>
            </a:r>
          </a:p>
        </p:txBody>
      </p:sp>
    </p:spTree>
    <p:extLst>
      <p:ext uri="{BB962C8B-B14F-4D97-AF65-F5344CB8AC3E}">
        <p14:creationId xmlns:p14="http://schemas.microsoft.com/office/powerpoint/2010/main" val="1078661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:dissolve/>
      </p:transition>
    </mc:Choice>
    <mc:Fallback xmlns="">
      <p:transition spd="slow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b543c41d-ff37-44c0-a1d4-a4d58773fd1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586366" y="1997035"/>
            <a:ext cx="9019268" cy="3343584"/>
            <a:chOff x="1467460" y="2263735"/>
            <a:chExt cx="9019268" cy="3343584"/>
          </a:xfrm>
        </p:grpSpPr>
        <p:grpSp>
          <p:nvGrpSpPr>
            <p:cNvPr id="4" name="íŝļíḋé"/>
            <p:cNvGrpSpPr/>
            <p:nvPr/>
          </p:nvGrpSpPr>
          <p:grpSpPr>
            <a:xfrm>
              <a:off x="3383162" y="2263735"/>
              <a:ext cx="5425675" cy="3343584"/>
              <a:chOff x="3383162" y="2263735"/>
              <a:chExt cx="5425675" cy="3343584"/>
            </a:xfrm>
          </p:grpSpPr>
          <p:sp>
            <p:nvSpPr>
              <p:cNvPr id="9" name="ïṩḻîďe"/>
              <p:cNvSpPr/>
              <p:nvPr/>
            </p:nvSpPr>
            <p:spPr>
              <a:xfrm>
                <a:off x="3383162" y="2657784"/>
                <a:ext cx="2229530" cy="1838896"/>
              </a:xfrm>
              <a:prstGeom prst="roundRect">
                <a:avLst>
                  <a:gd name="adj" fmla="val 10000"/>
                </a:avLst>
              </a:prstGeom>
            </p:spPr>
            <p:style>
              <a:lnRef idx="2">
                <a:schemeClr val="accent2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" name="îŝļidè"/>
              <p:cNvSpPr/>
              <p:nvPr/>
            </p:nvSpPr>
            <p:spPr>
              <a:xfrm>
                <a:off x="4605294" y="2985111"/>
                <a:ext cx="2622208" cy="2622208"/>
              </a:xfrm>
              <a:prstGeom prst="leftCircularArrow">
                <a:avLst>
                  <a:gd name="adj1" fmla="val 3773"/>
                  <a:gd name="adj2" fmla="val 471256"/>
                  <a:gd name="adj3" fmla="val 2246767"/>
                  <a:gd name="adj4" fmla="val 9024489"/>
                  <a:gd name="adj5" fmla="val 4402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1">
                <a:scrgbClr r="0" g="0" b="0"/>
              </a:fillRef>
              <a:effectRef idx="0">
                <a:schemeClr val="accent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" name="íŝľidé"/>
              <p:cNvSpPr/>
              <p:nvPr/>
            </p:nvSpPr>
            <p:spPr>
              <a:xfrm>
                <a:off x="3878613" y="4102632"/>
                <a:ext cx="1981805" cy="788098"/>
              </a:xfrm>
              <a:custGeom>
                <a:avLst/>
                <a:gdLst>
                  <a:gd name="connsiteX0" fmla="*/ 0 w 1981805"/>
                  <a:gd name="connsiteY0" fmla="*/ 78810 h 788098"/>
                  <a:gd name="connsiteX1" fmla="*/ 78810 w 1981805"/>
                  <a:gd name="connsiteY1" fmla="*/ 0 h 788098"/>
                  <a:gd name="connsiteX2" fmla="*/ 1902995 w 1981805"/>
                  <a:gd name="connsiteY2" fmla="*/ 0 h 788098"/>
                  <a:gd name="connsiteX3" fmla="*/ 1981805 w 1981805"/>
                  <a:gd name="connsiteY3" fmla="*/ 78810 h 788098"/>
                  <a:gd name="connsiteX4" fmla="*/ 1981805 w 1981805"/>
                  <a:gd name="connsiteY4" fmla="*/ 709288 h 788098"/>
                  <a:gd name="connsiteX5" fmla="*/ 1902995 w 1981805"/>
                  <a:gd name="connsiteY5" fmla="*/ 788098 h 788098"/>
                  <a:gd name="connsiteX6" fmla="*/ 78810 w 1981805"/>
                  <a:gd name="connsiteY6" fmla="*/ 788098 h 788098"/>
                  <a:gd name="connsiteX7" fmla="*/ 0 w 1981805"/>
                  <a:gd name="connsiteY7" fmla="*/ 709288 h 788098"/>
                  <a:gd name="connsiteX8" fmla="*/ 0 w 1981805"/>
                  <a:gd name="connsiteY8" fmla="*/ 78810 h 788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81805" h="788098">
                    <a:moveTo>
                      <a:pt x="0" y="78810"/>
                    </a:moveTo>
                    <a:cubicBezTo>
                      <a:pt x="0" y="35284"/>
                      <a:pt x="35284" y="0"/>
                      <a:pt x="78810" y="0"/>
                    </a:cubicBezTo>
                    <a:lnTo>
                      <a:pt x="1902995" y="0"/>
                    </a:lnTo>
                    <a:cubicBezTo>
                      <a:pt x="1946521" y="0"/>
                      <a:pt x="1981805" y="35284"/>
                      <a:pt x="1981805" y="78810"/>
                    </a:cubicBezTo>
                    <a:lnTo>
                      <a:pt x="1981805" y="709288"/>
                    </a:lnTo>
                    <a:cubicBezTo>
                      <a:pt x="1981805" y="752814"/>
                      <a:pt x="1946521" y="788098"/>
                      <a:pt x="1902995" y="788098"/>
                    </a:cubicBezTo>
                    <a:lnTo>
                      <a:pt x="78810" y="788098"/>
                    </a:lnTo>
                    <a:cubicBezTo>
                      <a:pt x="35284" y="788098"/>
                      <a:pt x="0" y="752814"/>
                      <a:pt x="0" y="709288"/>
                    </a:cubicBezTo>
                    <a:lnTo>
                      <a:pt x="0" y="7881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none" lIns="53563" tIns="43403" rIns="53563" bIns="43403" anchor="ctr" anchorCtr="0">
                <a:normAutofit/>
              </a:bodyPr>
              <a:lstStyle/>
              <a:p>
                <a:pPr marL="0" lvl="0" indent="0" algn="ctr" defTabSz="711200">
                  <a:spcBef>
                    <a:spcPct val="0"/>
                  </a:spcBef>
                  <a:spcAft>
                    <a:spcPct val="0"/>
                  </a:spcAft>
                  <a:buNone/>
                </a:pPr>
                <a:r>
                  <a:rPr lang="zh-CN" altLang="en-US" sz="1600" b="1" kern="12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12" name="isļiďé"/>
              <p:cNvSpPr/>
              <p:nvPr/>
            </p:nvSpPr>
            <p:spPr>
              <a:xfrm>
                <a:off x="6331581" y="2657784"/>
                <a:ext cx="2229530" cy="1838896"/>
              </a:xfrm>
              <a:prstGeom prst="roundRect">
                <a:avLst>
                  <a:gd name="adj" fmla="val 10000"/>
                </a:avLst>
              </a:prstGeom>
            </p:spPr>
            <p:style>
              <a:lnRef idx="2">
                <a:schemeClr val="accent3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" name="í$líḑe"/>
              <p:cNvSpPr/>
              <p:nvPr/>
            </p:nvSpPr>
            <p:spPr>
              <a:xfrm>
                <a:off x="6827032" y="2263735"/>
                <a:ext cx="1981805" cy="788098"/>
              </a:xfrm>
              <a:custGeom>
                <a:avLst/>
                <a:gdLst>
                  <a:gd name="connsiteX0" fmla="*/ 0 w 1981805"/>
                  <a:gd name="connsiteY0" fmla="*/ 78810 h 788098"/>
                  <a:gd name="connsiteX1" fmla="*/ 78810 w 1981805"/>
                  <a:gd name="connsiteY1" fmla="*/ 0 h 788098"/>
                  <a:gd name="connsiteX2" fmla="*/ 1902995 w 1981805"/>
                  <a:gd name="connsiteY2" fmla="*/ 0 h 788098"/>
                  <a:gd name="connsiteX3" fmla="*/ 1981805 w 1981805"/>
                  <a:gd name="connsiteY3" fmla="*/ 78810 h 788098"/>
                  <a:gd name="connsiteX4" fmla="*/ 1981805 w 1981805"/>
                  <a:gd name="connsiteY4" fmla="*/ 709288 h 788098"/>
                  <a:gd name="connsiteX5" fmla="*/ 1902995 w 1981805"/>
                  <a:gd name="connsiteY5" fmla="*/ 788098 h 788098"/>
                  <a:gd name="connsiteX6" fmla="*/ 78810 w 1981805"/>
                  <a:gd name="connsiteY6" fmla="*/ 788098 h 788098"/>
                  <a:gd name="connsiteX7" fmla="*/ 0 w 1981805"/>
                  <a:gd name="connsiteY7" fmla="*/ 709288 h 788098"/>
                  <a:gd name="connsiteX8" fmla="*/ 0 w 1981805"/>
                  <a:gd name="connsiteY8" fmla="*/ 78810 h 788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81805" h="788098">
                    <a:moveTo>
                      <a:pt x="0" y="78810"/>
                    </a:moveTo>
                    <a:cubicBezTo>
                      <a:pt x="0" y="35284"/>
                      <a:pt x="35284" y="0"/>
                      <a:pt x="78810" y="0"/>
                    </a:cubicBezTo>
                    <a:lnTo>
                      <a:pt x="1902995" y="0"/>
                    </a:lnTo>
                    <a:cubicBezTo>
                      <a:pt x="1946521" y="0"/>
                      <a:pt x="1981805" y="35284"/>
                      <a:pt x="1981805" y="78810"/>
                    </a:cubicBezTo>
                    <a:lnTo>
                      <a:pt x="1981805" y="709288"/>
                    </a:lnTo>
                    <a:cubicBezTo>
                      <a:pt x="1981805" y="752814"/>
                      <a:pt x="1946521" y="788098"/>
                      <a:pt x="1902995" y="788098"/>
                    </a:cubicBezTo>
                    <a:lnTo>
                      <a:pt x="78810" y="788098"/>
                    </a:lnTo>
                    <a:cubicBezTo>
                      <a:pt x="35284" y="788098"/>
                      <a:pt x="0" y="752814"/>
                      <a:pt x="0" y="709288"/>
                    </a:cubicBezTo>
                    <a:lnTo>
                      <a:pt x="0" y="7881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3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none" lIns="53563" tIns="43403" rIns="53563" bIns="43403" anchor="ctr" anchorCtr="0">
                <a:normAutofit/>
              </a:bodyPr>
              <a:lstStyle/>
              <a:p>
                <a:pPr marL="0" lvl="0" indent="0" algn="ctr" defTabSz="711200">
                  <a:spcBef>
                    <a:spcPct val="0"/>
                  </a:spcBef>
                  <a:spcAft>
                    <a:spcPct val="0"/>
                  </a:spcAft>
                  <a:buNone/>
                </a:pPr>
                <a:r>
                  <a:rPr lang="zh-CN" altLang="en-US" sz="1600" b="1" kern="12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</p:grpSp>
        <p:sp>
          <p:nvSpPr>
            <p:cNvPr id="5" name="iṣḷiḓé"/>
            <p:cNvSpPr/>
            <p:nvPr/>
          </p:nvSpPr>
          <p:spPr>
            <a:xfrm>
              <a:off x="1467460" y="3142718"/>
              <a:ext cx="1654424" cy="461665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ea typeface="微软雅黑" panose="020B0503020204020204" pitchFamily="34" charset="-122"/>
                </a:rPr>
                <a:t>此部分内容作为文字排版占位显示（建议使用主题字体）</a:t>
              </a:r>
            </a:p>
          </p:txBody>
        </p:sp>
        <p:sp>
          <p:nvSpPr>
            <p:cNvPr id="6" name="î$líde"/>
            <p:cNvSpPr/>
            <p:nvPr/>
          </p:nvSpPr>
          <p:spPr>
            <a:xfrm>
              <a:off x="3961222" y="3395005"/>
              <a:ext cx="1654424" cy="461665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ea typeface="微软雅黑" panose="020B0503020204020204" pitchFamily="34" charset="-122"/>
                </a:rPr>
                <a:t>此部分内容作为文字排版占位显示（建议使用主题字体）</a:t>
              </a:r>
            </a:p>
          </p:txBody>
        </p:sp>
        <p:sp>
          <p:nvSpPr>
            <p:cNvPr id="7" name="íṧḷíḋè"/>
            <p:cNvSpPr/>
            <p:nvPr/>
          </p:nvSpPr>
          <p:spPr>
            <a:xfrm>
              <a:off x="6396762" y="3142717"/>
              <a:ext cx="1654424" cy="461665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ea typeface="微软雅黑" panose="020B0503020204020204" pitchFamily="34" charset="-122"/>
                </a:rPr>
                <a:t>此部分内容作为文字排版占位显示（建议使用主题字体）</a:t>
              </a:r>
            </a:p>
          </p:txBody>
        </p:sp>
        <p:sp>
          <p:nvSpPr>
            <p:cNvPr id="8" name="iSḷíḑé"/>
            <p:cNvSpPr/>
            <p:nvPr/>
          </p:nvSpPr>
          <p:spPr>
            <a:xfrm>
              <a:off x="8832304" y="3395005"/>
              <a:ext cx="1654424" cy="461665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ea typeface="微软雅黑" panose="020B0503020204020204" pitchFamily="34" charset="-122"/>
                </a:rPr>
                <a:t>此部分内容作为文字排版占位显示（建议使用主题字体）</a:t>
              </a:r>
            </a:p>
          </p:txBody>
        </p:sp>
      </p:grpSp>
      <p:sp>
        <p:nvSpPr>
          <p:cNvPr id="14" name="îṥlíḑe"/>
          <p:cNvSpPr txBox="1"/>
          <p:nvPr/>
        </p:nvSpPr>
        <p:spPr>
          <a:xfrm>
            <a:off x="707493" y="257331"/>
            <a:ext cx="5246405" cy="825562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Autofit/>
          </a:bodyPr>
          <a:lstStyle/>
          <a:p>
            <a:pPr defTabSz="914378">
              <a:lnSpc>
                <a:spcPct val="120000"/>
              </a:lnSpc>
              <a:defRPr/>
            </a:pPr>
            <a:r>
              <a:rPr lang="zh-CN" altLang="en-US" sz="3200" b="1" dirty="0">
                <a:ea typeface="微软雅黑" panose="020B0503020204020204" pitchFamily="34" charset="-122"/>
              </a:rPr>
              <a:t>工作完成进度</a:t>
            </a:r>
          </a:p>
        </p:txBody>
      </p:sp>
    </p:spTree>
    <p:extLst>
      <p:ext uri="{BB962C8B-B14F-4D97-AF65-F5344CB8AC3E}">
        <p14:creationId xmlns:p14="http://schemas.microsoft.com/office/powerpoint/2010/main" val="286996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:dissolve/>
      </p:transition>
    </mc:Choice>
    <mc:Fallback xmlns="">
      <p:transition spd="slow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048000" y="0"/>
            <a:ext cx="9144000" cy="685800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dk1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101700" y="1978271"/>
            <a:ext cx="8556900" cy="2890729"/>
            <a:chOff x="3101700" y="1978271"/>
            <a:chExt cx="8556900" cy="2890729"/>
          </a:xfrm>
        </p:grpSpPr>
        <p:sp>
          <p:nvSpPr>
            <p:cNvPr id="7" name="菱形 6"/>
            <p:cNvSpPr/>
            <p:nvPr/>
          </p:nvSpPr>
          <p:spPr>
            <a:xfrm>
              <a:off x="3101700" y="1989000"/>
              <a:ext cx="2880000" cy="2880000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4541700" y="1978271"/>
              <a:ext cx="7116900" cy="2880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îṥlíḑe"/>
          <p:cNvSpPr txBox="1"/>
          <p:nvPr/>
        </p:nvSpPr>
        <p:spPr>
          <a:xfrm>
            <a:off x="3908399" y="2895313"/>
            <a:ext cx="7369502" cy="1081088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Autofit/>
          </a:bodyPr>
          <a:lstStyle/>
          <a:p>
            <a:pPr algn="ctr" defTabSz="914378">
              <a:lnSpc>
                <a:spcPct val="120000"/>
              </a:lnSpc>
              <a:defRPr/>
            </a:pPr>
            <a:r>
              <a:rPr lang="zh-CN" altLang="en-US" sz="8800" b="1" dirty="0">
                <a:solidFill>
                  <a:schemeClr val="bg1"/>
                </a:solidFill>
                <a:ea typeface="微软雅黑" panose="020B0503020204020204" pitchFamily="34" charset="-122"/>
              </a:rPr>
              <a:t>成功项目展示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114300" y="519221"/>
            <a:ext cx="4373700" cy="5833271"/>
            <a:chOff x="114300" y="519221"/>
            <a:chExt cx="4373700" cy="5833271"/>
          </a:xfrm>
        </p:grpSpPr>
        <p:sp>
          <p:nvSpPr>
            <p:cNvPr id="4" name="菱形 3"/>
            <p:cNvSpPr/>
            <p:nvPr/>
          </p:nvSpPr>
          <p:spPr>
            <a:xfrm>
              <a:off x="1608000" y="519221"/>
              <a:ext cx="2880000" cy="2880000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" name="菱形 4"/>
            <p:cNvSpPr/>
            <p:nvPr/>
          </p:nvSpPr>
          <p:spPr>
            <a:xfrm>
              <a:off x="1608000" y="3472492"/>
              <a:ext cx="2880000" cy="2880000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" name="菱形 5"/>
            <p:cNvSpPr/>
            <p:nvPr/>
          </p:nvSpPr>
          <p:spPr>
            <a:xfrm>
              <a:off x="114300" y="1978270"/>
              <a:ext cx="2880000" cy="2880000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" name="speech_65868"/>
            <p:cNvSpPr>
              <a:spLocks noChangeAspect="1"/>
            </p:cNvSpPr>
            <p:nvPr/>
          </p:nvSpPr>
          <p:spPr bwMode="auto">
            <a:xfrm>
              <a:off x="2727601" y="4468990"/>
              <a:ext cx="900000" cy="887003"/>
            </a:xfrm>
            <a:custGeom>
              <a:avLst/>
              <a:gdLst>
                <a:gd name="T0" fmla="*/ 350 w 622"/>
                <a:gd name="T1" fmla="*/ 276 h 614"/>
                <a:gd name="T2" fmla="*/ 327 w 622"/>
                <a:gd name="T3" fmla="*/ 299 h 614"/>
                <a:gd name="T4" fmla="*/ 321 w 622"/>
                <a:gd name="T5" fmla="*/ 299 h 614"/>
                <a:gd name="T6" fmla="*/ 276 w 622"/>
                <a:gd name="T7" fmla="*/ 569 h 614"/>
                <a:gd name="T8" fmla="*/ 297 w 622"/>
                <a:gd name="T9" fmla="*/ 591 h 614"/>
                <a:gd name="T10" fmla="*/ 275 w 622"/>
                <a:gd name="T11" fmla="*/ 614 h 614"/>
                <a:gd name="T12" fmla="*/ 75 w 622"/>
                <a:gd name="T13" fmla="*/ 614 h 614"/>
                <a:gd name="T14" fmla="*/ 52 w 622"/>
                <a:gd name="T15" fmla="*/ 591 h 614"/>
                <a:gd name="T16" fmla="*/ 74 w 622"/>
                <a:gd name="T17" fmla="*/ 569 h 614"/>
                <a:gd name="T18" fmla="*/ 28 w 622"/>
                <a:gd name="T19" fmla="*/ 299 h 614"/>
                <a:gd name="T20" fmla="*/ 22 w 622"/>
                <a:gd name="T21" fmla="*/ 299 h 614"/>
                <a:gd name="T22" fmla="*/ 0 w 622"/>
                <a:gd name="T23" fmla="*/ 276 h 614"/>
                <a:gd name="T24" fmla="*/ 22 w 622"/>
                <a:gd name="T25" fmla="*/ 254 h 614"/>
                <a:gd name="T26" fmla="*/ 47 w 622"/>
                <a:gd name="T27" fmla="*/ 254 h 614"/>
                <a:gd name="T28" fmla="*/ 60 w 622"/>
                <a:gd name="T29" fmla="*/ 254 h 614"/>
                <a:gd name="T30" fmla="*/ 60 w 622"/>
                <a:gd name="T31" fmla="*/ 191 h 614"/>
                <a:gd name="T32" fmla="*/ 97 w 622"/>
                <a:gd name="T33" fmla="*/ 153 h 614"/>
                <a:gd name="T34" fmla="*/ 110 w 622"/>
                <a:gd name="T35" fmla="*/ 153 h 614"/>
                <a:gd name="T36" fmla="*/ 88 w 622"/>
                <a:gd name="T37" fmla="*/ 95 h 614"/>
                <a:gd name="T38" fmla="*/ 175 w 622"/>
                <a:gd name="T39" fmla="*/ 8 h 614"/>
                <a:gd name="T40" fmla="*/ 262 w 622"/>
                <a:gd name="T41" fmla="*/ 95 h 614"/>
                <a:gd name="T42" fmla="*/ 239 w 622"/>
                <a:gd name="T43" fmla="*/ 153 h 614"/>
                <a:gd name="T44" fmla="*/ 252 w 622"/>
                <a:gd name="T45" fmla="*/ 153 h 614"/>
                <a:gd name="T46" fmla="*/ 289 w 622"/>
                <a:gd name="T47" fmla="*/ 191 h 614"/>
                <a:gd name="T48" fmla="*/ 289 w 622"/>
                <a:gd name="T49" fmla="*/ 254 h 614"/>
                <a:gd name="T50" fmla="*/ 302 w 622"/>
                <a:gd name="T51" fmla="*/ 254 h 614"/>
                <a:gd name="T52" fmla="*/ 327 w 622"/>
                <a:gd name="T53" fmla="*/ 254 h 614"/>
                <a:gd name="T54" fmla="*/ 350 w 622"/>
                <a:gd name="T55" fmla="*/ 276 h 614"/>
                <a:gd name="T56" fmla="*/ 622 w 622"/>
                <a:gd name="T57" fmla="*/ 114 h 614"/>
                <a:gd name="T58" fmla="*/ 480 w 622"/>
                <a:gd name="T59" fmla="*/ 228 h 614"/>
                <a:gd name="T60" fmla="*/ 389 w 622"/>
                <a:gd name="T61" fmla="*/ 202 h 614"/>
                <a:gd name="T62" fmla="*/ 318 w 622"/>
                <a:gd name="T63" fmla="*/ 213 h 614"/>
                <a:gd name="T64" fmla="*/ 310 w 622"/>
                <a:gd name="T65" fmla="*/ 209 h 614"/>
                <a:gd name="T66" fmla="*/ 311 w 622"/>
                <a:gd name="T67" fmla="*/ 201 h 614"/>
                <a:gd name="T68" fmla="*/ 349 w 622"/>
                <a:gd name="T69" fmla="*/ 160 h 614"/>
                <a:gd name="T70" fmla="*/ 337 w 622"/>
                <a:gd name="T71" fmla="*/ 114 h 614"/>
                <a:gd name="T72" fmla="*/ 480 w 622"/>
                <a:gd name="T73" fmla="*/ 0 h 614"/>
                <a:gd name="T74" fmla="*/ 622 w 622"/>
                <a:gd name="T75" fmla="*/ 114 h 614"/>
                <a:gd name="T76" fmla="*/ 555 w 622"/>
                <a:gd name="T77" fmla="*/ 167 h 614"/>
                <a:gd name="T78" fmla="*/ 540 w 622"/>
                <a:gd name="T79" fmla="*/ 152 h 614"/>
                <a:gd name="T80" fmla="*/ 418 w 622"/>
                <a:gd name="T81" fmla="*/ 152 h 614"/>
                <a:gd name="T82" fmla="*/ 403 w 622"/>
                <a:gd name="T83" fmla="*/ 167 h 614"/>
                <a:gd name="T84" fmla="*/ 418 w 622"/>
                <a:gd name="T85" fmla="*/ 182 h 614"/>
                <a:gd name="T86" fmla="*/ 540 w 622"/>
                <a:gd name="T87" fmla="*/ 182 h 614"/>
                <a:gd name="T88" fmla="*/ 555 w 622"/>
                <a:gd name="T89" fmla="*/ 167 h 614"/>
                <a:gd name="T90" fmla="*/ 555 w 622"/>
                <a:gd name="T91" fmla="*/ 118 h 614"/>
                <a:gd name="T92" fmla="*/ 540 w 622"/>
                <a:gd name="T93" fmla="*/ 103 h 614"/>
                <a:gd name="T94" fmla="*/ 418 w 622"/>
                <a:gd name="T95" fmla="*/ 103 h 614"/>
                <a:gd name="T96" fmla="*/ 403 w 622"/>
                <a:gd name="T97" fmla="*/ 118 h 614"/>
                <a:gd name="T98" fmla="*/ 418 w 622"/>
                <a:gd name="T99" fmla="*/ 133 h 614"/>
                <a:gd name="T100" fmla="*/ 540 w 622"/>
                <a:gd name="T101" fmla="*/ 133 h 614"/>
                <a:gd name="T102" fmla="*/ 555 w 622"/>
                <a:gd name="T103" fmla="*/ 118 h 614"/>
                <a:gd name="T104" fmla="*/ 555 w 622"/>
                <a:gd name="T105" fmla="*/ 69 h 614"/>
                <a:gd name="T106" fmla="*/ 540 w 622"/>
                <a:gd name="T107" fmla="*/ 54 h 614"/>
                <a:gd name="T108" fmla="*/ 418 w 622"/>
                <a:gd name="T109" fmla="*/ 54 h 614"/>
                <a:gd name="T110" fmla="*/ 403 w 622"/>
                <a:gd name="T111" fmla="*/ 69 h 614"/>
                <a:gd name="T112" fmla="*/ 418 w 622"/>
                <a:gd name="T113" fmla="*/ 84 h 614"/>
                <a:gd name="T114" fmla="*/ 540 w 622"/>
                <a:gd name="T115" fmla="*/ 84 h 614"/>
                <a:gd name="T116" fmla="*/ 555 w 622"/>
                <a:gd name="T117" fmla="*/ 69 h 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22" h="614">
                  <a:moveTo>
                    <a:pt x="350" y="276"/>
                  </a:moveTo>
                  <a:cubicBezTo>
                    <a:pt x="350" y="289"/>
                    <a:pt x="340" y="299"/>
                    <a:pt x="327" y="299"/>
                  </a:cubicBezTo>
                  <a:lnTo>
                    <a:pt x="321" y="299"/>
                  </a:lnTo>
                  <a:lnTo>
                    <a:pt x="276" y="569"/>
                  </a:lnTo>
                  <a:cubicBezTo>
                    <a:pt x="288" y="570"/>
                    <a:pt x="297" y="579"/>
                    <a:pt x="297" y="591"/>
                  </a:cubicBezTo>
                  <a:cubicBezTo>
                    <a:pt x="297" y="604"/>
                    <a:pt x="287" y="614"/>
                    <a:pt x="275" y="614"/>
                  </a:cubicBezTo>
                  <a:lnTo>
                    <a:pt x="75" y="614"/>
                  </a:lnTo>
                  <a:cubicBezTo>
                    <a:pt x="63" y="614"/>
                    <a:pt x="52" y="604"/>
                    <a:pt x="52" y="591"/>
                  </a:cubicBezTo>
                  <a:cubicBezTo>
                    <a:pt x="52" y="579"/>
                    <a:pt x="62" y="570"/>
                    <a:pt x="74" y="569"/>
                  </a:cubicBezTo>
                  <a:lnTo>
                    <a:pt x="28" y="299"/>
                  </a:lnTo>
                  <a:lnTo>
                    <a:pt x="22" y="299"/>
                  </a:lnTo>
                  <a:cubicBezTo>
                    <a:pt x="10" y="299"/>
                    <a:pt x="0" y="289"/>
                    <a:pt x="0" y="276"/>
                  </a:cubicBezTo>
                  <a:cubicBezTo>
                    <a:pt x="0" y="264"/>
                    <a:pt x="10" y="254"/>
                    <a:pt x="22" y="254"/>
                  </a:cubicBezTo>
                  <a:lnTo>
                    <a:pt x="47" y="254"/>
                  </a:lnTo>
                  <a:lnTo>
                    <a:pt x="60" y="254"/>
                  </a:lnTo>
                  <a:lnTo>
                    <a:pt x="60" y="191"/>
                  </a:lnTo>
                  <a:cubicBezTo>
                    <a:pt x="60" y="170"/>
                    <a:pt x="77" y="153"/>
                    <a:pt x="97" y="153"/>
                  </a:cubicBezTo>
                  <a:lnTo>
                    <a:pt x="110" y="153"/>
                  </a:lnTo>
                  <a:cubicBezTo>
                    <a:pt x="96" y="138"/>
                    <a:pt x="88" y="118"/>
                    <a:pt x="88" y="95"/>
                  </a:cubicBezTo>
                  <a:cubicBezTo>
                    <a:pt x="88" y="47"/>
                    <a:pt x="127" y="8"/>
                    <a:pt x="175" y="8"/>
                  </a:cubicBezTo>
                  <a:cubicBezTo>
                    <a:pt x="223" y="8"/>
                    <a:pt x="262" y="47"/>
                    <a:pt x="262" y="95"/>
                  </a:cubicBezTo>
                  <a:cubicBezTo>
                    <a:pt x="262" y="118"/>
                    <a:pt x="253" y="138"/>
                    <a:pt x="239" y="153"/>
                  </a:cubicBezTo>
                  <a:lnTo>
                    <a:pt x="252" y="153"/>
                  </a:lnTo>
                  <a:cubicBezTo>
                    <a:pt x="273" y="153"/>
                    <a:pt x="289" y="170"/>
                    <a:pt x="289" y="191"/>
                  </a:cubicBezTo>
                  <a:lnTo>
                    <a:pt x="289" y="254"/>
                  </a:lnTo>
                  <a:lnTo>
                    <a:pt x="302" y="254"/>
                  </a:lnTo>
                  <a:lnTo>
                    <a:pt x="327" y="254"/>
                  </a:lnTo>
                  <a:cubicBezTo>
                    <a:pt x="340" y="254"/>
                    <a:pt x="350" y="264"/>
                    <a:pt x="350" y="276"/>
                  </a:cubicBezTo>
                  <a:close/>
                  <a:moveTo>
                    <a:pt x="622" y="114"/>
                  </a:moveTo>
                  <a:cubicBezTo>
                    <a:pt x="622" y="177"/>
                    <a:pt x="558" y="228"/>
                    <a:pt x="480" y="228"/>
                  </a:cubicBezTo>
                  <a:cubicBezTo>
                    <a:pt x="447" y="228"/>
                    <a:pt x="415" y="219"/>
                    <a:pt x="389" y="202"/>
                  </a:cubicBezTo>
                  <a:lnTo>
                    <a:pt x="318" y="213"/>
                  </a:lnTo>
                  <a:cubicBezTo>
                    <a:pt x="315" y="214"/>
                    <a:pt x="312" y="212"/>
                    <a:pt x="310" y="209"/>
                  </a:cubicBezTo>
                  <a:cubicBezTo>
                    <a:pt x="309" y="207"/>
                    <a:pt x="309" y="203"/>
                    <a:pt x="311" y="201"/>
                  </a:cubicBezTo>
                  <a:lnTo>
                    <a:pt x="349" y="160"/>
                  </a:lnTo>
                  <a:cubicBezTo>
                    <a:pt x="341" y="145"/>
                    <a:pt x="337" y="130"/>
                    <a:pt x="337" y="114"/>
                  </a:cubicBezTo>
                  <a:cubicBezTo>
                    <a:pt x="337" y="51"/>
                    <a:pt x="401" y="0"/>
                    <a:pt x="480" y="0"/>
                  </a:cubicBezTo>
                  <a:cubicBezTo>
                    <a:pt x="558" y="0"/>
                    <a:pt x="622" y="51"/>
                    <a:pt x="622" y="114"/>
                  </a:cubicBezTo>
                  <a:close/>
                  <a:moveTo>
                    <a:pt x="555" y="167"/>
                  </a:moveTo>
                  <a:cubicBezTo>
                    <a:pt x="555" y="158"/>
                    <a:pt x="548" y="152"/>
                    <a:pt x="540" y="152"/>
                  </a:cubicBezTo>
                  <a:lnTo>
                    <a:pt x="418" y="152"/>
                  </a:lnTo>
                  <a:cubicBezTo>
                    <a:pt x="410" y="152"/>
                    <a:pt x="403" y="158"/>
                    <a:pt x="403" y="167"/>
                  </a:cubicBezTo>
                  <a:cubicBezTo>
                    <a:pt x="403" y="175"/>
                    <a:pt x="410" y="182"/>
                    <a:pt x="418" y="182"/>
                  </a:cubicBezTo>
                  <a:lnTo>
                    <a:pt x="540" y="182"/>
                  </a:lnTo>
                  <a:cubicBezTo>
                    <a:pt x="548" y="182"/>
                    <a:pt x="555" y="175"/>
                    <a:pt x="555" y="167"/>
                  </a:cubicBezTo>
                  <a:close/>
                  <a:moveTo>
                    <a:pt x="555" y="118"/>
                  </a:moveTo>
                  <a:cubicBezTo>
                    <a:pt x="555" y="110"/>
                    <a:pt x="548" y="103"/>
                    <a:pt x="540" y="103"/>
                  </a:cubicBezTo>
                  <a:lnTo>
                    <a:pt x="418" y="103"/>
                  </a:lnTo>
                  <a:cubicBezTo>
                    <a:pt x="410" y="103"/>
                    <a:pt x="403" y="110"/>
                    <a:pt x="403" y="118"/>
                  </a:cubicBezTo>
                  <a:cubicBezTo>
                    <a:pt x="403" y="126"/>
                    <a:pt x="410" y="133"/>
                    <a:pt x="418" y="133"/>
                  </a:cubicBezTo>
                  <a:lnTo>
                    <a:pt x="540" y="133"/>
                  </a:lnTo>
                  <a:cubicBezTo>
                    <a:pt x="548" y="133"/>
                    <a:pt x="555" y="126"/>
                    <a:pt x="555" y="118"/>
                  </a:cubicBezTo>
                  <a:close/>
                  <a:moveTo>
                    <a:pt x="555" y="69"/>
                  </a:moveTo>
                  <a:cubicBezTo>
                    <a:pt x="555" y="61"/>
                    <a:pt x="548" y="54"/>
                    <a:pt x="540" y="54"/>
                  </a:cubicBezTo>
                  <a:lnTo>
                    <a:pt x="418" y="54"/>
                  </a:lnTo>
                  <a:cubicBezTo>
                    <a:pt x="410" y="54"/>
                    <a:pt x="403" y="61"/>
                    <a:pt x="403" y="69"/>
                  </a:cubicBezTo>
                  <a:cubicBezTo>
                    <a:pt x="403" y="77"/>
                    <a:pt x="410" y="84"/>
                    <a:pt x="418" y="84"/>
                  </a:cubicBezTo>
                  <a:lnTo>
                    <a:pt x="540" y="84"/>
                  </a:lnTo>
                  <a:cubicBezTo>
                    <a:pt x="548" y="84"/>
                    <a:pt x="555" y="77"/>
                    <a:pt x="555" y="6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1" name="boss-with-tie_81303"/>
            <p:cNvSpPr>
              <a:spLocks noChangeAspect="1"/>
            </p:cNvSpPr>
            <p:nvPr/>
          </p:nvSpPr>
          <p:spPr bwMode="auto">
            <a:xfrm>
              <a:off x="2598000" y="1559157"/>
              <a:ext cx="900000" cy="728468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woman-with-mortgage_75898"/>
            <p:cNvSpPr>
              <a:spLocks noChangeAspect="1"/>
            </p:cNvSpPr>
            <p:nvPr/>
          </p:nvSpPr>
          <p:spPr bwMode="auto">
            <a:xfrm>
              <a:off x="1074600" y="2983241"/>
              <a:ext cx="900000" cy="857141"/>
            </a:xfrm>
            <a:custGeom>
              <a:avLst/>
              <a:gdLst>
                <a:gd name="connsiteX0" fmla="*/ 168121 w 609643"/>
                <a:gd name="connsiteY0" fmla="*/ 328124 h 580612"/>
                <a:gd name="connsiteX1" fmla="*/ 161669 w 609643"/>
                <a:gd name="connsiteY1" fmla="*/ 334470 h 580612"/>
                <a:gd name="connsiteX2" fmla="*/ 161669 w 609643"/>
                <a:gd name="connsiteY2" fmla="*/ 346575 h 580612"/>
                <a:gd name="connsiteX3" fmla="*/ 160301 w 609643"/>
                <a:gd name="connsiteY3" fmla="*/ 347942 h 580612"/>
                <a:gd name="connsiteX4" fmla="*/ 132343 w 609643"/>
                <a:gd name="connsiteY4" fmla="*/ 380450 h 580612"/>
                <a:gd name="connsiteX5" fmla="*/ 166361 w 609643"/>
                <a:gd name="connsiteY5" fmla="*/ 415887 h 580612"/>
                <a:gd name="connsiteX6" fmla="*/ 186303 w 609643"/>
                <a:gd name="connsiteY6" fmla="*/ 435313 h 580612"/>
                <a:gd name="connsiteX7" fmla="*/ 166459 w 609643"/>
                <a:gd name="connsiteY7" fmla="*/ 450543 h 580612"/>
                <a:gd name="connsiteX8" fmla="*/ 142803 w 609643"/>
                <a:gd name="connsiteY8" fmla="*/ 444197 h 580612"/>
                <a:gd name="connsiteX9" fmla="*/ 140066 w 609643"/>
                <a:gd name="connsiteY9" fmla="*/ 443514 h 580612"/>
                <a:gd name="connsiteX10" fmla="*/ 134298 w 609643"/>
                <a:gd name="connsiteY10" fmla="*/ 447516 h 580612"/>
                <a:gd name="connsiteX11" fmla="*/ 131366 w 609643"/>
                <a:gd name="connsiteY11" fmla="*/ 455521 h 580612"/>
                <a:gd name="connsiteX12" fmla="*/ 134005 w 609643"/>
                <a:gd name="connsiteY12" fmla="*/ 462062 h 580612"/>
                <a:gd name="connsiteX13" fmla="*/ 159127 w 609643"/>
                <a:gd name="connsiteY13" fmla="*/ 468993 h 580612"/>
                <a:gd name="connsiteX14" fmla="*/ 160301 w 609643"/>
                <a:gd name="connsiteY14" fmla="*/ 470262 h 580612"/>
                <a:gd name="connsiteX15" fmla="*/ 160301 w 609643"/>
                <a:gd name="connsiteY15" fmla="*/ 482367 h 580612"/>
                <a:gd name="connsiteX16" fmla="*/ 166752 w 609643"/>
                <a:gd name="connsiteY16" fmla="*/ 488615 h 580612"/>
                <a:gd name="connsiteX17" fmla="*/ 172520 w 609643"/>
                <a:gd name="connsiteY17" fmla="*/ 488615 h 580612"/>
                <a:gd name="connsiteX18" fmla="*/ 178971 w 609643"/>
                <a:gd name="connsiteY18" fmla="*/ 482367 h 580612"/>
                <a:gd name="connsiteX19" fmla="*/ 178971 w 609643"/>
                <a:gd name="connsiteY19" fmla="*/ 469677 h 580612"/>
                <a:gd name="connsiteX20" fmla="*/ 180046 w 609643"/>
                <a:gd name="connsiteY20" fmla="*/ 468310 h 580612"/>
                <a:gd name="connsiteX21" fmla="*/ 209665 w 609643"/>
                <a:gd name="connsiteY21" fmla="*/ 434044 h 580612"/>
                <a:gd name="connsiteX22" fmla="*/ 177505 w 609643"/>
                <a:gd name="connsiteY22" fmla="*/ 396753 h 580612"/>
                <a:gd name="connsiteX23" fmla="*/ 155511 w 609643"/>
                <a:gd name="connsiteY23" fmla="*/ 378204 h 580612"/>
                <a:gd name="connsiteX24" fmla="*/ 172813 w 609643"/>
                <a:gd name="connsiteY24" fmla="*/ 365221 h 580612"/>
                <a:gd name="connsiteX25" fmla="*/ 192852 w 609643"/>
                <a:gd name="connsiteY25" fmla="*/ 369809 h 580612"/>
                <a:gd name="connsiteX26" fmla="*/ 195882 w 609643"/>
                <a:gd name="connsiteY26" fmla="*/ 370492 h 580612"/>
                <a:gd name="connsiteX27" fmla="*/ 201454 w 609643"/>
                <a:gd name="connsiteY27" fmla="*/ 366685 h 580612"/>
                <a:gd name="connsiteX28" fmla="*/ 204582 w 609643"/>
                <a:gd name="connsiteY28" fmla="*/ 358778 h 580612"/>
                <a:gd name="connsiteX29" fmla="*/ 201845 w 609643"/>
                <a:gd name="connsiteY29" fmla="*/ 352432 h 580612"/>
                <a:gd name="connsiteX30" fmla="*/ 181122 w 609643"/>
                <a:gd name="connsiteY30" fmla="*/ 347063 h 580612"/>
                <a:gd name="connsiteX31" fmla="*/ 180144 w 609643"/>
                <a:gd name="connsiteY31" fmla="*/ 345891 h 580612"/>
                <a:gd name="connsiteX32" fmla="*/ 180144 w 609643"/>
                <a:gd name="connsiteY32" fmla="*/ 334470 h 580612"/>
                <a:gd name="connsiteX33" fmla="*/ 173693 w 609643"/>
                <a:gd name="connsiteY33" fmla="*/ 328124 h 580612"/>
                <a:gd name="connsiteX34" fmla="*/ 170369 w 609643"/>
                <a:gd name="connsiteY34" fmla="*/ 227573 h 580612"/>
                <a:gd name="connsiteX35" fmla="*/ 191092 w 609643"/>
                <a:gd name="connsiteY35" fmla="*/ 234602 h 580612"/>
                <a:gd name="connsiteX36" fmla="*/ 237720 w 609643"/>
                <a:gd name="connsiteY36" fmla="*/ 272870 h 580612"/>
                <a:gd name="connsiteX37" fmla="*/ 237720 w 609643"/>
                <a:gd name="connsiteY37" fmla="*/ 244071 h 580612"/>
                <a:gd name="connsiteX38" fmla="*/ 243390 w 609643"/>
                <a:gd name="connsiteY38" fmla="*/ 238312 h 580612"/>
                <a:gd name="connsiteX39" fmla="*/ 289725 w 609643"/>
                <a:gd name="connsiteY39" fmla="*/ 238312 h 580612"/>
                <a:gd name="connsiteX40" fmla="*/ 295492 w 609643"/>
                <a:gd name="connsiteY40" fmla="*/ 244071 h 580612"/>
                <a:gd name="connsiteX41" fmla="*/ 295492 w 609643"/>
                <a:gd name="connsiteY41" fmla="*/ 320314 h 580612"/>
                <a:gd name="connsiteX42" fmla="*/ 333322 w 609643"/>
                <a:gd name="connsiteY42" fmla="*/ 351358 h 580612"/>
                <a:gd name="connsiteX43" fmla="*/ 340360 w 609643"/>
                <a:gd name="connsiteY43" fmla="*/ 365709 h 580612"/>
                <a:gd name="connsiteX44" fmla="*/ 327261 w 609643"/>
                <a:gd name="connsiteY44" fmla="*/ 374788 h 580612"/>
                <a:gd name="connsiteX45" fmla="*/ 304290 w 609643"/>
                <a:gd name="connsiteY45" fmla="*/ 378985 h 580612"/>
                <a:gd name="connsiteX46" fmla="*/ 304290 w 609643"/>
                <a:gd name="connsiteY46" fmla="*/ 556658 h 580612"/>
                <a:gd name="connsiteX47" fmla="*/ 291680 w 609643"/>
                <a:gd name="connsiteY47" fmla="*/ 569251 h 580612"/>
                <a:gd name="connsiteX48" fmla="*/ 49058 w 609643"/>
                <a:gd name="connsiteY48" fmla="*/ 569251 h 580612"/>
                <a:gd name="connsiteX49" fmla="*/ 36448 w 609643"/>
                <a:gd name="connsiteY49" fmla="*/ 556658 h 580612"/>
                <a:gd name="connsiteX50" fmla="*/ 36448 w 609643"/>
                <a:gd name="connsiteY50" fmla="*/ 378985 h 580612"/>
                <a:gd name="connsiteX51" fmla="*/ 13477 w 609643"/>
                <a:gd name="connsiteY51" fmla="*/ 374788 h 580612"/>
                <a:gd name="connsiteX52" fmla="*/ 280 w 609643"/>
                <a:gd name="connsiteY52" fmla="*/ 365709 h 580612"/>
                <a:gd name="connsiteX53" fmla="*/ 7318 w 609643"/>
                <a:gd name="connsiteY53" fmla="*/ 351358 h 580612"/>
                <a:gd name="connsiteX54" fmla="*/ 149548 w 609643"/>
                <a:gd name="connsiteY54" fmla="*/ 234602 h 580612"/>
                <a:gd name="connsiteX55" fmla="*/ 170369 w 609643"/>
                <a:gd name="connsiteY55" fmla="*/ 227573 h 580612"/>
                <a:gd name="connsiteX56" fmla="*/ 518056 w 609643"/>
                <a:gd name="connsiteY56" fmla="*/ 159266 h 580612"/>
                <a:gd name="connsiteX57" fmla="*/ 541035 w 609643"/>
                <a:gd name="connsiteY57" fmla="*/ 172836 h 580612"/>
                <a:gd name="connsiteX58" fmla="*/ 606058 w 609643"/>
                <a:gd name="connsiteY58" fmla="*/ 286373 h 580612"/>
                <a:gd name="connsiteX59" fmla="*/ 608698 w 609643"/>
                <a:gd name="connsiteY59" fmla="*/ 306874 h 580612"/>
                <a:gd name="connsiteX60" fmla="*/ 595987 w 609643"/>
                <a:gd name="connsiteY60" fmla="*/ 323177 h 580612"/>
                <a:gd name="connsiteX61" fmla="*/ 585622 w 609643"/>
                <a:gd name="connsiteY61" fmla="*/ 326594 h 580612"/>
                <a:gd name="connsiteX62" fmla="*/ 582689 w 609643"/>
                <a:gd name="connsiteY62" fmla="*/ 326692 h 580612"/>
                <a:gd name="connsiteX63" fmla="*/ 565968 w 609643"/>
                <a:gd name="connsiteY63" fmla="*/ 321030 h 580612"/>
                <a:gd name="connsiteX64" fmla="*/ 580342 w 609643"/>
                <a:gd name="connsiteY64" fmla="*/ 405279 h 580612"/>
                <a:gd name="connsiteX65" fmla="*/ 576626 w 609643"/>
                <a:gd name="connsiteY65" fmla="*/ 420020 h 580612"/>
                <a:gd name="connsiteX66" fmla="*/ 562742 w 609643"/>
                <a:gd name="connsiteY66" fmla="*/ 426171 h 580612"/>
                <a:gd name="connsiteX67" fmla="*/ 534092 w 609643"/>
                <a:gd name="connsiteY67" fmla="*/ 426171 h 580612"/>
                <a:gd name="connsiteX68" fmla="*/ 534092 w 609643"/>
                <a:gd name="connsiteY68" fmla="*/ 552594 h 580612"/>
                <a:gd name="connsiteX69" fmla="*/ 506029 w 609643"/>
                <a:gd name="connsiteY69" fmla="*/ 580612 h 580612"/>
                <a:gd name="connsiteX70" fmla="*/ 477869 w 609643"/>
                <a:gd name="connsiteY70" fmla="*/ 552594 h 580612"/>
                <a:gd name="connsiteX71" fmla="*/ 477869 w 609643"/>
                <a:gd name="connsiteY71" fmla="*/ 426171 h 580612"/>
                <a:gd name="connsiteX72" fmla="*/ 453326 w 609643"/>
                <a:gd name="connsiteY72" fmla="*/ 426171 h 580612"/>
                <a:gd name="connsiteX73" fmla="*/ 453326 w 609643"/>
                <a:gd name="connsiteY73" fmla="*/ 552594 h 580612"/>
                <a:gd name="connsiteX74" fmla="*/ 425263 w 609643"/>
                <a:gd name="connsiteY74" fmla="*/ 580612 h 580612"/>
                <a:gd name="connsiteX75" fmla="*/ 397103 w 609643"/>
                <a:gd name="connsiteY75" fmla="*/ 552594 h 580612"/>
                <a:gd name="connsiteX76" fmla="*/ 397103 w 609643"/>
                <a:gd name="connsiteY76" fmla="*/ 426171 h 580612"/>
                <a:gd name="connsiteX77" fmla="*/ 370702 w 609643"/>
                <a:gd name="connsiteY77" fmla="*/ 426171 h 580612"/>
                <a:gd name="connsiteX78" fmla="*/ 356719 w 609643"/>
                <a:gd name="connsiteY78" fmla="*/ 420020 h 580612"/>
                <a:gd name="connsiteX79" fmla="*/ 353102 w 609643"/>
                <a:gd name="connsiteY79" fmla="*/ 405279 h 580612"/>
                <a:gd name="connsiteX80" fmla="*/ 367769 w 609643"/>
                <a:gd name="connsiteY80" fmla="*/ 321615 h 580612"/>
                <a:gd name="connsiteX81" fmla="*/ 352026 w 609643"/>
                <a:gd name="connsiteY81" fmla="*/ 326692 h 580612"/>
                <a:gd name="connsiteX82" fmla="*/ 348995 w 609643"/>
                <a:gd name="connsiteY82" fmla="*/ 326594 h 580612"/>
                <a:gd name="connsiteX83" fmla="*/ 338630 w 609643"/>
                <a:gd name="connsiteY83" fmla="*/ 323177 h 580612"/>
                <a:gd name="connsiteX84" fmla="*/ 326017 w 609643"/>
                <a:gd name="connsiteY84" fmla="*/ 306874 h 580612"/>
                <a:gd name="connsiteX85" fmla="*/ 328559 w 609643"/>
                <a:gd name="connsiteY85" fmla="*/ 286373 h 580612"/>
                <a:gd name="connsiteX86" fmla="*/ 393680 w 609643"/>
                <a:gd name="connsiteY86" fmla="*/ 172836 h 580612"/>
                <a:gd name="connsiteX87" fmla="*/ 415094 w 609643"/>
                <a:gd name="connsiteY87" fmla="*/ 159364 h 580612"/>
                <a:gd name="connsiteX88" fmla="*/ 518056 w 609643"/>
                <a:gd name="connsiteY88" fmla="*/ 159266 h 580612"/>
                <a:gd name="connsiteX89" fmla="*/ 462898 w 609643"/>
                <a:gd name="connsiteY89" fmla="*/ 0 h 580612"/>
                <a:gd name="connsiteX90" fmla="*/ 536745 w 609643"/>
                <a:gd name="connsiteY90" fmla="*/ 73706 h 580612"/>
                <a:gd name="connsiteX91" fmla="*/ 462898 w 609643"/>
                <a:gd name="connsiteY91" fmla="*/ 147412 h 580612"/>
                <a:gd name="connsiteX92" fmla="*/ 389051 w 609643"/>
                <a:gd name="connsiteY92" fmla="*/ 73706 h 580612"/>
                <a:gd name="connsiteX93" fmla="*/ 462898 w 609643"/>
                <a:gd name="connsiteY93" fmla="*/ 0 h 580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609643" h="580612">
                  <a:moveTo>
                    <a:pt x="168121" y="328124"/>
                  </a:moveTo>
                  <a:cubicBezTo>
                    <a:pt x="164504" y="328124"/>
                    <a:pt x="161669" y="330955"/>
                    <a:pt x="161669" y="334470"/>
                  </a:cubicBezTo>
                  <a:lnTo>
                    <a:pt x="161669" y="346575"/>
                  </a:lnTo>
                  <a:cubicBezTo>
                    <a:pt x="161669" y="347453"/>
                    <a:pt x="160692" y="347844"/>
                    <a:pt x="160301" y="347942"/>
                  </a:cubicBezTo>
                  <a:cubicBezTo>
                    <a:pt x="143096" y="352042"/>
                    <a:pt x="132343" y="364635"/>
                    <a:pt x="132343" y="380450"/>
                  </a:cubicBezTo>
                  <a:cubicBezTo>
                    <a:pt x="132343" y="400267"/>
                    <a:pt x="148668" y="409248"/>
                    <a:pt x="166361" y="415887"/>
                  </a:cubicBezTo>
                  <a:cubicBezTo>
                    <a:pt x="180535" y="421451"/>
                    <a:pt x="186303" y="427113"/>
                    <a:pt x="186303" y="435313"/>
                  </a:cubicBezTo>
                  <a:cubicBezTo>
                    <a:pt x="186303" y="444295"/>
                    <a:pt x="178091" y="450543"/>
                    <a:pt x="166459" y="450543"/>
                  </a:cubicBezTo>
                  <a:cubicBezTo>
                    <a:pt x="156390" y="450543"/>
                    <a:pt x="142901" y="444197"/>
                    <a:pt x="142803" y="444197"/>
                  </a:cubicBezTo>
                  <a:cubicBezTo>
                    <a:pt x="141923" y="443709"/>
                    <a:pt x="141043" y="443514"/>
                    <a:pt x="140066" y="443514"/>
                  </a:cubicBezTo>
                  <a:cubicBezTo>
                    <a:pt x="137524" y="443514"/>
                    <a:pt x="135276" y="445076"/>
                    <a:pt x="134298" y="447516"/>
                  </a:cubicBezTo>
                  <a:lnTo>
                    <a:pt x="131366" y="455521"/>
                  </a:lnTo>
                  <a:cubicBezTo>
                    <a:pt x="130291" y="458548"/>
                    <a:pt x="131952" y="460988"/>
                    <a:pt x="134005" y="462062"/>
                  </a:cubicBezTo>
                  <a:cubicBezTo>
                    <a:pt x="142314" y="466357"/>
                    <a:pt x="158345" y="468896"/>
                    <a:pt x="159127" y="468993"/>
                  </a:cubicBezTo>
                  <a:cubicBezTo>
                    <a:pt x="159323" y="468993"/>
                    <a:pt x="160301" y="469384"/>
                    <a:pt x="160301" y="470262"/>
                  </a:cubicBezTo>
                  <a:lnTo>
                    <a:pt x="160301" y="482367"/>
                  </a:lnTo>
                  <a:cubicBezTo>
                    <a:pt x="160301" y="485784"/>
                    <a:pt x="163135" y="488615"/>
                    <a:pt x="166752" y="488615"/>
                  </a:cubicBezTo>
                  <a:lnTo>
                    <a:pt x="172520" y="488615"/>
                  </a:lnTo>
                  <a:cubicBezTo>
                    <a:pt x="176039" y="488615"/>
                    <a:pt x="178971" y="485784"/>
                    <a:pt x="178971" y="482367"/>
                  </a:cubicBezTo>
                  <a:lnTo>
                    <a:pt x="178971" y="469677"/>
                  </a:lnTo>
                  <a:cubicBezTo>
                    <a:pt x="178971" y="468407"/>
                    <a:pt x="179851" y="468310"/>
                    <a:pt x="180046" y="468310"/>
                  </a:cubicBezTo>
                  <a:cubicBezTo>
                    <a:pt x="198326" y="464210"/>
                    <a:pt x="209665" y="450835"/>
                    <a:pt x="209665" y="434044"/>
                  </a:cubicBezTo>
                  <a:cubicBezTo>
                    <a:pt x="209665" y="416765"/>
                    <a:pt x="199988" y="405539"/>
                    <a:pt x="177505" y="396753"/>
                  </a:cubicBezTo>
                  <a:cubicBezTo>
                    <a:pt x="160398" y="389821"/>
                    <a:pt x="155511" y="385721"/>
                    <a:pt x="155511" y="378204"/>
                  </a:cubicBezTo>
                  <a:cubicBezTo>
                    <a:pt x="155511" y="372249"/>
                    <a:pt x="160007" y="365221"/>
                    <a:pt x="172813" y="365221"/>
                  </a:cubicBezTo>
                  <a:cubicBezTo>
                    <a:pt x="184152" y="365221"/>
                    <a:pt x="192852" y="369711"/>
                    <a:pt x="192852" y="369809"/>
                  </a:cubicBezTo>
                  <a:cubicBezTo>
                    <a:pt x="193830" y="370199"/>
                    <a:pt x="194807" y="370492"/>
                    <a:pt x="195882" y="370492"/>
                  </a:cubicBezTo>
                  <a:cubicBezTo>
                    <a:pt x="198326" y="370492"/>
                    <a:pt x="200477" y="369028"/>
                    <a:pt x="201454" y="366685"/>
                  </a:cubicBezTo>
                  <a:lnTo>
                    <a:pt x="204582" y="358778"/>
                  </a:lnTo>
                  <a:cubicBezTo>
                    <a:pt x="205658" y="355849"/>
                    <a:pt x="203996" y="353311"/>
                    <a:pt x="201845" y="352432"/>
                  </a:cubicBezTo>
                  <a:cubicBezTo>
                    <a:pt x="194905" y="349406"/>
                    <a:pt x="181317" y="347063"/>
                    <a:pt x="181122" y="347063"/>
                  </a:cubicBezTo>
                  <a:cubicBezTo>
                    <a:pt x="180926" y="346965"/>
                    <a:pt x="180144" y="346868"/>
                    <a:pt x="180144" y="345891"/>
                  </a:cubicBezTo>
                  <a:lnTo>
                    <a:pt x="180144" y="334470"/>
                  </a:lnTo>
                  <a:cubicBezTo>
                    <a:pt x="180144" y="330955"/>
                    <a:pt x="177212" y="328124"/>
                    <a:pt x="173693" y="328124"/>
                  </a:cubicBezTo>
                  <a:close/>
                  <a:moveTo>
                    <a:pt x="170369" y="227573"/>
                  </a:moveTo>
                  <a:cubicBezTo>
                    <a:pt x="178189" y="227573"/>
                    <a:pt x="185618" y="230014"/>
                    <a:pt x="191092" y="234602"/>
                  </a:cubicBezTo>
                  <a:lnTo>
                    <a:pt x="237720" y="272870"/>
                  </a:lnTo>
                  <a:lnTo>
                    <a:pt x="237720" y="244071"/>
                  </a:lnTo>
                  <a:cubicBezTo>
                    <a:pt x="237720" y="240948"/>
                    <a:pt x="240262" y="238312"/>
                    <a:pt x="243390" y="238312"/>
                  </a:cubicBezTo>
                  <a:lnTo>
                    <a:pt x="289725" y="238312"/>
                  </a:lnTo>
                  <a:cubicBezTo>
                    <a:pt x="292950" y="238312"/>
                    <a:pt x="295492" y="240948"/>
                    <a:pt x="295492" y="244071"/>
                  </a:cubicBezTo>
                  <a:lnTo>
                    <a:pt x="295492" y="320314"/>
                  </a:lnTo>
                  <a:lnTo>
                    <a:pt x="333322" y="351358"/>
                  </a:lnTo>
                  <a:cubicBezTo>
                    <a:pt x="339089" y="356044"/>
                    <a:pt x="341631" y="361121"/>
                    <a:pt x="340360" y="365709"/>
                  </a:cubicBezTo>
                  <a:cubicBezTo>
                    <a:pt x="339187" y="370297"/>
                    <a:pt x="334495" y="373519"/>
                    <a:pt x="327261" y="374788"/>
                  </a:cubicBezTo>
                  <a:lnTo>
                    <a:pt x="304290" y="378985"/>
                  </a:lnTo>
                  <a:lnTo>
                    <a:pt x="304290" y="556658"/>
                  </a:lnTo>
                  <a:cubicBezTo>
                    <a:pt x="304290" y="563589"/>
                    <a:pt x="298620" y="569251"/>
                    <a:pt x="291680" y="569251"/>
                  </a:cubicBezTo>
                  <a:lnTo>
                    <a:pt x="49058" y="569251"/>
                  </a:lnTo>
                  <a:cubicBezTo>
                    <a:pt x="42118" y="569251"/>
                    <a:pt x="36448" y="563589"/>
                    <a:pt x="36448" y="556658"/>
                  </a:cubicBezTo>
                  <a:lnTo>
                    <a:pt x="36448" y="378985"/>
                  </a:lnTo>
                  <a:lnTo>
                    <a:pt x="13477" y="374788"/>
                  </a:lnTo>
                  <a:cubicBezTo>
                    <a:pt x="6145" y="373519"/>
                    <a:pt x="1453" y="370297"/>
                    <a:pt x="280" y="365709"/>
                  </a:cubicBezTo>
                  <a:cubicBezTo>
                    <a:pt x="-893" y="361121"/>
                    <a:pt x="1649" y="356044"/>
                    <a:pt x="7318" y="351358"/>
                  </a:cubicBezTo>
                  <a:lnTo>
                    <a:pt x="149548" y="234602"/>
                  </a:lnTo>
                  <a:cubicBezTo>
                    <a:pt x="155120" y="230014"/>
                    <a:pt x="162451" y="227573"/>
                    <a:pt x="170369" y="227573"/>
                  </a:cubicBezTo>
                  <a:close/>
                  <a:moveTo>
                    <a:pt x="518056" y="159266"/>
                  </a:moveTo>
                  <a:cubicBezTo>
                    <a:pt x="528030" y="159266"/>
                    <a:pt x="537026" y="165807"/>
                    <a:pt x="541035" y="172836"/>
                  </a:cubicBezTo>
                  <a:lnTo>
                    <a:pt x="606058" y="286373"/>
                  </a:lnTo>
                  <a:cubicBezTo>
                    <a:pt x="609676" y="292621"/>
                    <a:pt x="610556" y="299943"/>
                    <a:pt x="608698" y="306874"/>
                  </a:cubicBezTo>
                  <a:cubicBezTo>
                    <a:pt x="606743" y="313805"/>
                    <a:pt x="602245" y="319565"/>
                    <a:pt x="595987" y="323177"/>
                  </a:cubicBezTo>
                  <a:cubicBezTo>
                    <a:pt x="592760" y="325032"/>
                    <a:pt x="589338" y="326106"/>
                    <a:pt x="585622" y="326594"/>
                  </a:cubicBezTo>
                  <a:cubicBezTo>
                    <a:pt x="584644" y="326692"/>
                    <a:pt x="583667" y="326692"/>
                    <a:pt x="582689" y="326692"/>
                  </a:cubicBezTo>
                  <a:cubicBezTo>
                    <a:pt x="576529" y="326692"/>
                    <a:pt x="570662" y="324642"/>
                    <a:pt x="565968" y="321030"/>
                  </a:cubicBezTo>
                  <a:lnTo>
                    <a:pt x="580342" y="405279"/>
                  </a:lnTo>
                  <a:cubicBezTo>
                    <a:pt x="581320" y="410844"/>
                    <a:pt x="579951" y="416018"/>
                    <a:pt x="576626" y="420020"/>
                  </a:cubicBezTo>
                  <a:cubicBezTo>
                    <a:pt x="573302" y="424023"/>
                    <a:pt x="568315" y="426171"/>
                    <a:pt x="562742" y="426171"/>
                  </a:cubicBezTo>
                  <a:lnTo>
                    <a:pt x="534092" y="426171"/>
                  </a:lnTo>
                  <a:lnTo>
                    <a:pt x="534092" y="552594"/>
                  </a:lnTo>
                  <a:cubicBezTo>
                    <a:pt x="534092" y="568116"/>
                    <a:pt x="521479" y="580612"/>
                    <a:pt x="506029" y="580612"/>
                  </a:cubicBezTo>
                  <a:cubicBezTo>
                    <a:pt x="490482" y="580612"/>
                    <a:pt x="477869" y="568116"/>
                    <a:pt x="477869" y="552594"/>
                  </a:cubicBezTo>
                  <a:lnTo>
                    <a:pt x="477869" y="426171"/>
                  </a:lnTo>
                  <a:lnTo>
                    <a:pt x="453326" y="426171"/>
                  </a:lnTo>
                  <a:lnTo>
                    <a:pt x="453326" y="552594"/>
                  </a:lnTo>
                  <a:cubicBezTo>
                    <a:pt x="453326" y="568116"/>
                    <a:pt x="440712" y="580612"/>
                    <a:pt x="425263" y="580612"/>
                  </a:cubicBezTo>
                  <a:cubicBezTo>
                    <a:pt x="409716" y="580612"/>
                    <a:pt x="397103" y="568116"/>
                    <a:pt x="397103" y="552594"/>
                  </a:cubicBezTo>
                  <a:lnTo>
                    <a:pt x="397103" y="426171"/>
                  </a:lnTo>
                  <a:lnTo>
                    <a:pt x="370702" y="426171"/>
                  </a:lnTo>
                  <a:cubicBezTo>
                    <a:pt x="365031" y="426171"/>
                    <a:pt x="360142" y="424023"/>
                    <a:pt x="356719" y="420020"/>
                  </a:cubicBezTo>
                  <a:cubicBezTo>
                    <a:pt x="353395" y="416018"/>
                    <a:pt x="352124" y="410844"/>
                    <a:pt x="353102" y="405279"/>
                  </a:cubicBezTo>
                  <a:lnTo>
                    <a:pt x="367769" y="321615"/>
                  </a:lnTo>
                  <a:cubicBezTo>
                    <a:pt x="363271" y="324837"/>
                    <a:pt x="357697" y="326692"/>
                    <a:pt x="352026" y="326692"/>
                  </a:cubicBezTo>
                  <a:cubicBezTo>
                    <a:pt x="351048" y="326692"/>
                    <a:pt x="349973" y="326692"/>
                    <a:pt x="348995" y="326594"/>
                  </a:cubicBezTo>
                  <a:cubicBezTo>
                    <a:pt x="345377" y="326106"/>
                    <a:pt x="341857" y="325032"/>
                    <a:pt x="338630" y="323177"/>
                  </a:cubicBezTo>
                  <a:cubicBezTo>
                    <a:pt x="332372" y="319565"/>
                    <a:pt x="327874" y="313805"/>
                    <a:pt x="326017" y="306874"/>
                  </a:cubicBezTo>
                  <a:cubicBezTo>
                    <a:pt x="324061" y="299943"/>
                    <a:pt x="325039" y="292621"/>
                    <a:pt x="328559" y="286373"/>
                  </a:cubicBezTo>
                  <a:lnTo>
                    <a:pt x="393680" y="172836"/>
                  </a:lnTo>
                  <a:cubicBezTo>
                    <a:pt x="397885" y="165319"/>
                    <a:pt x="406881" y="159364"/>
                    <a:pt x="415094" y="159364"/>
                  </a:cubicBezTo>
                  <a:cubicBezTo>
                    <a:pt x="415387" y="159364"/>
                    <a:pt x="492340" y="159266"/>
                    <a:pt x="518056" y="159266"/>
                  </a:cubicBezTo>
                  <a:close/>
                  <a:moveTo>
                    <a:pt x="462898" y="0"/>
                  </a:moveTo>
                  <a:cubicBezTo>
                    <a:pt x="503683" y="0"/>
                    <a:pt x="536745" y="32999"/>
                    <a:pt x="536745" y="73706"/>
                  </a:cubicBezTo>
                  <a:cubicBezTo>
                    <a:pt x="536745" y="114413"/>
                    <a:pt x="503683" y="147412"/>
                    <a:pt x="462898" y="147412"/>
                  </a:cubicBezTo>
                  <a:cubicBezTo>
                    <a:pt x="422113" y="147412"/>
                    <a:pt x="389051" y="114413"/>
                    <a:pt x="389051" y="73706"/>
                  </a:cubicBezTo>
                  <a:cubicBezTo>
                    <a:pt x="389051" y="32999"/>
                    <a:pt x="422113" y="0"/>
                    <a:pt x="46289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</p:spTree>
    <p:extLst>
      <p:ext uri="{BB962C8B-B14F-4D97-AF65-F5344CB8AC3E}">
        <p14:creationId xmlns:p14="http://schemas.microsoft.com/office/powerpoint/2010/main" val="3690873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:dissolve/>
      </p:transition>
    </mc:Choice>
    <mc:Fallback xmlns="">
      <p:transition spd="slow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200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8a93f82f-1516-4c2c-b1f8-d71c4eae843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590534" y="1390649"/>
            <a:ext cx="9010932" cy="4420541"/>
            <a:chOff x="1219200" y="1254916"/>
            <a:chExt cx="9753600" cy="4784875"/>
          </a:xfrm>
        </p:grpSpPr>
        <p:cxnSp>
          <p:nvCxnSpPr>
            <p:cNvPr id="4" name="Straight Connector 3"/>
            <p:cNvCxnSpPr/>
            <p:nvPr/>
          </p:nvCxnSpPr>
          <p:spPr>
            <a:xfrm flipV="1">
              <a:off x="2844803" y="3871267"/>
              <a:ext cx="6502399" cy="2117"/>
            </a:xfrm>
            <a:prstGeom prst="line">
              <a:avLst/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ïṡlîďè"/>
            <p:cNvSpPr/>
            <p:nvPr/>
          </p:nvSpPr>
          <p:spPr>
            <a:xfrm>
              <a:off x="7315200" y="1332324"/>
              <a:ext cx="3657600" cy="1219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tIns="540000" anchor="ctr">
              <a:norm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FFFFFF"/>
                  </a:solidFill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200" dirty="0">
                  <a:solidFill>
                    <a:srgbClr val="FFFFFF"/>
                  </a:solidFill>
                  <a:ea typeface="微软雅黑" panose="020B0503020204020204" pitchFamily="34" charset="-122"/>
                </a:rPr>
              </a:br>
              <a:r>
                <a:rPr lang="zh-CN" altLang="en-US" sz="1200" dirty="0">
                  <a:solidFill>
                    <a:srgbClr val="FFFFFF"/>
                  </a:solidFill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sp>
          <p:nvSpPr>
            <p:cNvPr id="6" name="îśḻïḓê"/>
            <p:cNvSpPr/>
            <p:nvPr/>
          </p:nvSpPr>
          <p:spPr>
            <a:xfrm>
              <a:off x="1219200" y="1332324"/>
              <a:ext cx="3657600" cy="121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tIns="540000" anchor="t" anchorCtr="1">
              <a:norm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FFFFFF"/>
                  </a:solidFill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200" dirty="0">
                  <a:solidFill>
                    <a:srgbClr val="FFFFFF"/>
                  </a:solidFill>
                  <a:ea typeface="微软雅黑" panose="020B0503020204020204" pitchFamily="34" charset="-122"/>
                </a:rPr>
              </a:br>
              <a:r>
                <a:rPr lang="zh-CN" altLang="en-US" sz="1200" dirty="0">
                  <a:solidFill>
                    <a:srgbClr val="FFFFFF"/>
                  </a:solidFill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sp>
          <p:nvSpPr>
            <p:cNvPr id="7" name="íş1íḓe"/>
            <p:cNvSpPr/>
            <p:nvPr/>
          </p:nvSpPr>
          <p:spPr>
            <a:xfrm>
              <a:off x="6096000" y="4820591"/>
              <a:ext cx="3657600" cy="12192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tIns="540000" anchor="ctr">
              <a:norm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FFFFFF"/>
                  </a:solidFill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200" dirty="0">
                  <a:solidFill>
                    <a:srgbClr val="FFFFFF"/>
                  </a:solidFill>
                  <a:ea typeface="微软雅黑" panose="020B0503020204020204" pitchFamily="34" charset="-122"/>
                </a:rPr>
              </a:br>
              <a:r>
                <a:rPr lang="zh-CN" altLang="en-US" sz="1200" dirty="0">
                  <a:solidFill>
                    <a:srgbClr val="FFFFFF"/>
                  </a:solidFill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sp>
          <p:nvSpPr>
            <p:cNvPr id="8" name="ïšḻïḋé"/>
            <p:cNvSpPr/>
            <p:nvPr/>
          </p:nvSpPr>
          <p:spPr>
            <a:xfrm>
              <a:off x="2438400" y="4820591"/>
              <a:ext cx="3657600" cy="1219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tIns="540000" anchor="ctr">
              <a:norm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FFFFFF"/>
                  </a:solidFill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200" dirty="0">
                  <a:solidFill>
                    <a:srgbClr val="FFFFFF"/>
                  </a:solidFill>
                  <a:ea typeface="微软雅黑" panose="020B0503020204020204" pitchFamily="34" charset="-122"/>
                </a:rPr>
              </a:br>
              <a:r>
                <a:rPr lang="zh-CN" altLang="en-US" sz="1200" dirty="0">
                  <a:solidFill>
                    <a:srgbClr val="FFFFFF"/>
                  </a:solidFill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sp>
          <p:nvSpPr>
            <p:cNvPr id="9" name="íṧ1íḓe"/>
            <p:cNvSpPr/>
            <p:nvPr/>
          </p:nvSpPr>
          <p:spPr>
            <a:xfrm>
              <a:off x="4572000" y="3262724"/>
              <a:ext cx="1219200" cy="12192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i$ḻîḍé"/>
            <p:cNvSpPr/>
            <p:nvPr/>
          </p:nvSpPr>
          <p:spPr>
            <a:xfrm>
              <a:off x="6400800" y="3262724"/>
              <a:ext cx="1219200" cy="12192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1" name="Straight Connector 10"/>
            <p:cNvCxnSpPr/>
            <p:nvPr/>
          </p:nvCxnSpPr>
          <p:spPr>
            <a:xfrm rot="5400000" flipH="1" flipV="1">
              <a:off x="5130800" y="2907124"/>
              <a:ext cx="1930400" cy="2117"/>
            </a:xfrm>
            <a:prstGeom prst="line">
              <a:avLst/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5400000" flipH="1" flipV="1">
              <a:off x="2387600" y="4328467"/>
              <a:ext cx="914400" cy="2117"/>
            </a:xfrm>
            <a:prstGeom prst="line">
              <a:avLst/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 flipH="1" flipV="1">
              <a:off x="8890000" y="4328467"/>
              <a:ext cx="914400" cy="2117"/>
            </a:xfrm>
            <a:prstGeom prst="line">
              <a:avLst/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>
              <a:stCxn id="6" idx="3"/>
              <a:endCxn id="5" idx="1"/>
            </p:cNvCxnSpPr>
            <p:nvPr/>
          </p:nvCxnSpPr>
          <p:spPr>
            <a:xfrm>
              <a:off x="4876800" y="1941924"/>
              <a:ext cx="2438400" cy="0"/>
            </a:xfrm>
            <a:prstGeom prst="line">
              <a:avLst/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iSľïdê"/>
            <p:cNvGrpSpPr/>
            <p:nvPr/>
          </p:nvGrpSpPr>
          <p:grpSpPr>
            <a:xfrm>
              <a:off x="4774503" y="3465340"/>
              <a:ext cx="814199" cy="813971"/>
              <a:chOff x="4271225" y="1594106"/>
              <a:chExt cx="610649" cy="610478"/>
            </a:xfrm>
          </p:grpSpPr>
          <p:sp>
            <p:nvSpPr>
              <p:cNvPr id="27" name="ïṧḷíďe"/>
              <p:cNvSpPr/>
              <p:nvPr/>
            </p:nvSpPr>
            <p:spPr>
              <a:xfrm rot="16200000">
                <a:off x="4271311" y="1594020"/>
                <a:ext cx="610478" cy="610649"/>
              </a:xfrm>
              <a:prstGeom prst="ellipse">
                <a:avLst/>
              </a:prstGeom>
              <a:solidFill>
                <a:schemeClr val="accent1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íśľïdé"/>
              <p:cNvSpPr>
                <a:spLocks/>
              </p:cNvSpPr>
              <p:nvPr/>
            </p:nvSpPr>
            <p:spPr bwMode="auto">
              <a:xfrm>
                <a:off x="4399153" y="1689692"/>
                <a:ext cx="354794" cy="419304"/>
              </a:xfrm>
              <a:custGeom>
                <a:avLst/>
                <a:gdLst/>
                <a:ahLst/>
                <a:cxnLst>
                  <a:cxn ang="0">
                    <a:pos x="250" y="250"/>
                  </a:cxn>
                  <a:cxn ang="0">
                    <a:pos x="125" y="296"/>
                  </a:cxn>
                  <a:cxn ang="0">
                    <a:pos x="0" y="250"/>
                  </a:cxn>
                  <a:cxn ang="0">
                    <a:pos x="66" y="210"/>
                  </a:cxn>
                  <a:cxn ang="0">
                    <a:pos x="79" y="219"/>
                  </a:cxn>
                  <a:cxn ang="0">
                    <a:pos x="70" y="232"/>
                  </a:cxn>
                  <a:cxn ang="0">
                    <a:pos x="23" y="251"/>
                  </a:cxn>
                  <a:cxn ang="0">
                    <a:pos x="125" y="273"/>
                  </a:cxn>
                  <a:cxn ang="0">
                    <a:pos x="228" y="250"/>
                  </a:cxn>
                  <a:cxn ang="0">
                    <a:pos x="180" y="232"/>
                  </a:cxn>
                  <a:cxn ang="0">
                    <a:pos x="171" y="219"/>
                  </a:cxn>
                  <a:cxn ang="0">
                    <a:pos x="184" y="210"/>
                  </a:cxn>
                  <a:cxn ang="0">
                    <a:pos x="250" y="250"/>
                  </a:cxn>
                  <a:cxn ang="0">
                    <a:pos x="80" y="182"/>
                  </a:cxn>
                  <a:cxn ang="0">
                    <a:pos x="91" y="182"/>
                  </a:cxn>
                  <a:cxn ang="0">
                    <a:pos x="91" y="250"/>
                  </a:cxn>
                  <a:cxn ang="0">
                    <a:pos x="102" y="262"/>
                  </a:cxn>
                  <a:cxn ang="0">
                    <a:pos x="148" y="262"/>
                  </a:cxn>
                  <a:cxn ang="0">
                    <a:pos x="159" y="250"/>
                  </a:cxn>
                  <a:cxn ang="0">
                    <a:pos x="159" y="182"/>
                  </a:cxn>
                  <a:cxn ang="0">
                    <a:pos x="171" y="182"/>
                  </a:cxn>
                  <a:cxn ang="0">
                    <a:pos x="182" y="171"/>
                  </a:cxn>
                  <a:cxn ang="0">
                    <a:pos x="182" y="102"/>
                  </a:cxn>
                  <a:cxn ang="0">
                    <a:pos x="157" y="82"/>
                  </a:cxn>
                  <a:cxn ang="0">
                    <a:pos x="125" y="80"/>
                  </a:cxn>
                  <a:cxn ang="0">
                    <a:pos x="93" y="82"/>
                  </a:cxn>
                  <a:cxn ang="0">
                    <a:pos x="68" y="102"/>
                  </a:cxn>
                  <a:cxn ang="0">
                    <a:pos x="68" y="171"/>
                  </a:cxn>
                  <a:cxn ang="0">
                    <a:pos x="80" y="182"/>
                  </a:cxn>
                  <a:cxn ang="0">
                    <a:pos x="125" y="68"/>
                  </a:cxn>
                  <a:cxn ang="0">
                    <a:pos x="159" y="34"/>
                  </a:cxn>
                  <a:cxn ang="0">
                    <a:pos x="125" y="0"/>
                  </a:cxn>
                  <a:cxn ang="0">
                    <a:pos x="91" y="34"/>
                  </a:cxn>
                  <a:cxn ang="0">
                    <a:pos x="125" y="68"/>
                  </a:cxn>
                  <a:cxn ang="0">
                    <a:pos x="125" y="68"/>
                  </a:cxn>
                  <a:cxn ang="0">
                    <a:pos x="125" y="68"/>
                  </a:cxn>
                </a:cxnLst>
                <a:rect l="0" t="0" r="r" b="b"/>
                <a:pathLst>
                  <a:path w="250" h="296">
                    <a:moveTo>
                      <a:pt x="250" y="250"/>
                    </a:moveTo>
                    <a:cubicBezTo>
                      <a:pt x="250" y="282"/>
                      <a:pt x="185" y="296"/>
                      <a:pt x="125" y="296"/>
                    </a:cubicBezTo>
                    <a:cubicBezTo>
                      <a:pt x="65" y="296"/>
                      <a:pt x="0" y="282"/>
                      <a:pt x="0" y="250"/>
                    </a:cubicBezTo>
                    <a:cubicBezTo>
                      <a:pt x="0" y="226"/>
                      <a:pt x="36" y="215"/>
                      <a:pt x="66" y="210"/>
                    </a:cubicBezTo>
                    <a:cubicBezTo>
                      <a:pt x="72" y="209"/>
                      <a:pt x="78" y="213"/>
                      <a:pt x="79" y="219"/>
                    </a:cubicBezTo>
                    <a:cubicBezTo>
                      <a:pt x="80" y="225"/>
                      <a:pt x="76" y="231"/>
                      <a:pt x="70" y="232"/>
                    </a:cubicBezTo>
                    <a:cubicBezTo>
                      <a:pt x="33" y="239"/>
                      <a:pt x="23" y="249"/>
                      <a:pt x="23" y="251"/>
                    </a:cubicBezTo>
                    <a:cubicBezTo>
                      <a:pt x="24" y="257"/>
                      <a:pt x="58" y="273"/>
                      <a:pt x="125" y="273"/>
                    </a:cubicBezTo>
                    <a:cubicBezTo>
                      <a:pt x="192" y="273"/>
                      <a:pt x="226" y="257"/>
                      <a:pt x="228" y="250"/>
                    </a:cubicBezTo>
                    <a:cubicBezTo>
                      <a:pt x="227" y="249"/>
                      <a:pt x="217" y="238"/>
                      <a:pt x="180" y="232"/>
                    </a:cubicBezTo>
                    <a:cubicBezTo>
                      <a:pt x="174" y="231"/>
                      <a:pt x="170" y="225"/>
                      <a:pt x="171" y="219"/>
                    </a:cubicBezTo>
                    <a:cubicBezTo>
                      <a:pt x="172" y="213"/>
                      <a:pt x="178" y="209"/>
                      <a:pt x="184" y="210"/>
                    </a:cubicBezTo>
                    <a:cubicBezTo>
                      <a:pt x="214" y="215"/>
                      <a:pt x="250" y="226"/>
                      <a:pt x="250" y="250"/>
                    </a:cubicBezTo>
                    <a:close/>
                    <a:moveTo>
                      <a:pt x="80" y="182"/>
                    </a:moveTo>
                    <a:cubicBezTo>
                      <a:pt x="91" y="182"/>
                      <a:pt x="91" y="182"/>
                      <a:pt x="91" y="182"/>
                    </a:cubicBezTo>
                    <a:cubicBezTo>
                      <a:pt x="91" y="250"/>
                      <a:pt x="91" y="250"/>
                      <a:pt x="91" y="250"/>
                    </a:cubicBezTo>
                    <a:cubicBezTo>
                      <a:pt x="91" y="257"/>
                      <a:pt x="96" y="262"/>
                      <a:pt x="102" y="262"/>
                    </a:cubicBezTo>
                    <a:cubicBezTo>
                      <a:pt x="148" y="262"/>
                      <a:pt x="148" y="262"/>
                      <a:pt x="148" y="262"/>
                    </a:cubicBezTo>
                    <a:cubicBezTo>
                      <a:pt x="154" y="262"/>
                      <a:pt x="159" y="257"/>
                      <a:pt x="159" y="250"/>
                    </a:cubicBezTo>
                    <a:cubicBezTo>
                      <a:pt x="159" y="182"/>
                      <a:pt x="159" y="182"/>
                      <a:pt x="159" y="182"/>
                    </a:cubicBezTo>
                    <a:cubicBezTo>
                      <a:pt x="171" y="182"/>
                      <a:pt x="171" y="182"/>
                      <a:pt x="171" y="182"/>
                    </a:cubicBezTo>
                    <a:cubicBezTo>
                      <a:pt x="177" y="182"/>
                      <a:pt x="182" y="177"/>
                      <a:pt x="182" y="171"/>
                    </a:cubicBezTo>
                    <a:cubicBezTo>
                      <a:pt x="182" y="102"/>
                      <a:pt x="182" y="102"/>
                      <a:pt x="182" y="102"/>
                    </a:cubicBezTo>
                    <a:cubicBezTo>
                      <a:pt x="182" y="97"/>
                      <a:pt x="173" y="84"/>
                      <a:pt x="157" y="82"/>
                    </a:cubicBezTo>
                    <a:cubicBezTo>
                      <a:pt x="150" y="81"/>
                      <a:pt x="138" y="80"/>
                      <a:pt x="125" y="80"/>
                    </a:cubicBezTo>
                    <a:cubicBezTo>
                      <a:pt x="112" y="80"/>
                      <a:pt x="100" y="81"/>
                      <a:pt x="93" y="82"/>
                    </a:cubicBezTo>
                    <a:cubicBezTo>
                      <a:pt x="77" y="84"/>
                      <a:pt x="68" y="97"/>
                      <a:pt x="68" y="102"/>
                    </a:cubicBezTo>
                    <a:cubicBezTo>
                      <a:pt x="68" y="171"/>
                      <a:pt x="68" y="171"/>
                      <a:pt x="68" y="171"/>
                    </a:cubicBezTo>
                    <a:cubicBezTo>
                      <a:pt x="68" y="177"/>
                      <a:pt x="73" y="182"/>
                      <a:pt x="80" y="182"/>
                    </a:cubicBezTo>
                    <a:close/>
                    <a:moveTo>
                      <a:pt x="125" y="68"/>
                    </a:moveTo>
                    <a:cubicBezTo>
                      <a:pt x="144" y="68"/>
                      <a:pt x="159" y="53"/>
                      <a:pt x="159" y="34"/>
                    </a:cubicBezTo>
                    <a:cubicBezTo>
                      <a:pt x="159" y="15"/>
                      <a:pt x="144" y="0"/>
                      <a:pt x="125" y="0"/>
                    </a:cubicBezTo>
                    <a:cubicBezTo>
                      <a:pt x="106" y="0"/>
                      <a:pt x="91" y="15"/>
                      <a:pt x="91" y="34"/>
                    </a:cubicBezTo>
                    <a:cubicBezTo>
                      <a:pt x="91" y="53"/>
                      <a:pt x="106" y="68"/>
                      <a:pt x="125" y="68"/>
                    </a:cubicBezTo>
                    <a:close/>
                    <a:moveTo>
                      <a:pt x="125" y="68"/>
                    </a:moveTo>
                    <a:cubicBezTo>
                      <a:pt x="125" y="68"/>
                      <a:pt x="125" y="68"/>
                      <a:pt x="125" y="68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6" name="îSļiḑê"/>
            <p:cNvGrpSpPr/>
            <p:nvPr/>
          </p:nvGrpSpPr>
          <p:grpSpPr>
            <a:xfrm>
              <a:off x="6603303" y="3465340"/>
              <a:ext cx="814199" cy="813971"/>
              <a:chOff x="3576522" y="1830057"/>
              <a:chExt cx="610649" cy="610478"/>
            </a:xfrm>
          </p:grpSpPr>
          <p:sp>
            <p:nvSpPr>
              <p:cNvPr id="25" name="íšḻíḍè"/>
              <p:cNvSpPr/>
              <p:nvPr/>
            </p:nvSpPr>
            <p:spPr>
              <a:xfrm rot="16200000">
                <a:off x="3576608" y="1829971"/>
                <a:ext cx="610478" cy="610649"/>
              </a:xfrm>
              <a:prstGeom prst="ellipse">
                <a:avLst/>
              </a:prstGeom>
              <a:solidFill>
                <a:schemeClr val="accent2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ïş1îḋe"/>
              <p:cNvSpPr>
                <a:spLocks/>
              </p:cNvSpPr>
              <p:nvPr/>
            </p:nvSpPr>
            <p:spPr bwMode="auto">
              <a:xfrm>
                <a:off x="3749060" y="1980190"/>
                <a:ext cx="265574" cy="310210"/>
              </a:xfrm>
              <a:custGeom>
                <a:avLst/>
                <a:gdLst/>
                <a:ahLst/>
                <a:cxnLst>
                  <a:cxn ang="0">
                    <a:pos x="55" y="9"/>
                  </a:cxn>
                  <a:cxn ang="0">
                    <a:pos x="55" y="14"/>
                  </a:cxn>
                  <a:cxn ang="0">
                    <a:pos x="27" y="23"/>
                  </a:cxn>
                  <a:cxn ang="0">
                    <a:pos x="0" y="14"/>
                  </a:cxn>
                  <a:cxn ang="0">
                    <a:pos x="0" y="9"/>
                  </a:cxn>
                  <a:cxn ang="0">
                    <a:pos x="27" y="0"/>
                  </a:cxn>
                  <a:cxn ang="0">
                    <a:pos x="55" y="9"/>
                  </a:cxn>
                  <a:cxn ang="0">
                    <a:pos x="55" y="21"/>
                  </a:cxn>
                  <a:cxn ang="0">
                    <a:pos x="55" y="27"/>
                  </a:cxn>
                  <a:cxn ang="0">
                    <a:pos x="27" y="37"/>
                  </a:cxn>
                  <a:cxn ang="0">
                    <a:pos x="0" y="27"/>
                  </a:cxn>
                  <a:cxn ang="0">
                    <a:pos x="0" y="21"/>
                  </a:cxn>
                  <a:cxn ang="0">
                    <a:pos x="27" y="27"/>
                  </a:cxn>
                  <a:cxn ang="0">
                    <a:pos x="55" y="21"/>
                  </a:cxn>
                  <a:cxn ang="0">
                    <a:pos x="55" y="35"/>
                  </a:cxn>
                  <a:cxn ang="0">
                    <a:pos x="55" y="41"/>
                  </a:cxn>
                  <a:cxn ang="0">
                    <a:pos x="27" y="50"/>
                  </a:cxn>
                  <a:cxn ang="0">
                    <a:pos x="0" y="41"/>
                  </a:cxn>
                  <a:cxn ang="0">
                    <a:pos x="0" y="35"/>
                  </a:cxn>
                  <a:cxn ang="0">
                    <a:pos x="27" y="41"/>
                  </a:cxn>
                  <a:cxn ang="0">
                    <a:pos x="55" y="35"/>
                  </a:cxn>
                  <a:cxn ang="0">
                    <a:pos x="55" y="49"/>
                  </a:cxn>
                  <a:cxn ang="0">
                    <a:pos x="55" y="55"/>
                  </a:cxn>
                  <a:cxn ang="0">
                    <a:pos x="27" y="64"/>
                  </a:cxn>
                  <a:cxn ang="0">
                    <a:pos x="0" y="55"/>
                  </a:cxn>
                  <a:cxn ang="0">
                    <a:pos x="0" y="49"/>
                  </a:cxn>
                  <a:cxn ang="0">
                    <a:pos x="27" y="55"/>
                  </a:cxn>
                  <a:cxn ang="0">
                    <a:pos x="55" y="49"/>
                  </a:cxn>
                </a:cxnLst>
                <a:rect l="0" t="0" r="r" b="b"/>
                <a:pathLst>
                  <a:path w="55" h="64">
                    <a:moveTo>
                      <a:pt x="55" y="9"/>
                    </a:moveTo>
                    <a:cubicBezTo>
                      <a:pt x="55" y="14"/>
                      <a:pt x="55" y="14"/>
                      <a:pt x="55" y="14"/>
                    </a:cubicBezTo>
                    <a:cubicBezTo>
                      <a:pt x="55" y="19"/>
                      <a:pt x="42" y="23"/>
                      <a:pt x="27" y="23"/>
                    </a:cubicBezTo>
                    <a:cubicBezTo>
                      <a:pt x="12" y="23"/>
                      <a:pt x="0" y="19"/>
                      <a:pt x="0" y="14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12" y="0"/>
                      <a:pt x="27" y="0"/>
                    </a:cubicBezTo>
                    <a:cubicBezTo>
                      <a:pt x="42" y="0"/>
                      <a:pt x="55" y="4"/>
                      <a:pt x="55" y="9"/>
                    </a:cubicBezTo>
                    <a:close/>
                    <a:moveTo>
                      <a:pt x="55" y="21"/>
                    </a:moveTo>
                    <a:cubicBezTo>
                      <a:pt x="55" y="27"/>
                      <a:pt x="55" y="27"/>
                      <a:pt x="55" y="27"/>
                    </a:cubicBezTo>
                    <a:cubicBezTo>
                      <a:pt x="55" y="32"/>
                      <a:pt x="42" y="37"/>
                      <a:pt x="27" y="37"/>
                    </a:cubicBezTo>
                    <a:cubicBezTo>
                      <a:pt x="12" y="37"/>
                      <a:pt x="0" y="32"/>
                      <a:pt x="0" y="2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6" y="25"/>
                      <a:pt x="16" y="27"/>
                      <a:pt x="27" y="27"/>
                    </a:cubicBezTo>
                    <a:cubicBezTo>
                      <a:pt x="38" y="27"/>
                      <a:pt x="49" y="25"/>
                      <a:pt x="55" y="21"/>
                    </a:cubicBezTo>
                    <a:close/>
                    <a:moveTo>
                      <a:pt x="55" y="35"/>
                    </a:moveTo>
                    <a:cubicBezTo>
                      <a:pt x="55" y="41"/>
                      <a:pt x="55" y="41"/>
                      <a:pt x="55" y="41"/>
                    </a:cubicBezTo>
                    <a:cubicBezTo>
                      <a:pt x="55" y="46"/>
                      <a:pt x="42" y="50"/>
                      <a:pt x="27" y="50"/>
                    </a:cubicBezTo>
                    <a:cubicBezTo>
                      <a:pt x="12" y="50"/>
                      <a:pt x="0" y="46"/>
                      <a:pt x="0" y="41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6" y="39"/>
                      <a:pt x="16" y="41"/>
                      <a:pt x="27" y="41"/>
                    </a:cubicBezTo>
                    <a:cubicBezTo>
                      <a:pt x="38" y="41"/>
                      <a:pt x="49" y="39"/>
                      <a:pt x="55" y="35"/>
                    </a:cubicBezTo>
                    <a:close/>
                    <a:moveTo>
                      <a:pt x="55" y="49"/>
                    </a:moveTo>
                    <a:cubicBezTo>
                      <a:pt x="55" y="55"/>
                      <a:pt x="55" y="55"/>
                      <a:pt x="55" y="55"/>
                    </a:cubicBezTo>
                    <a:cubicBezTo>
                      <a:pt x="55" y="60"/>
                      <a:pt x="42" y="64"/>
                      <a:pt x="27" y="64"/>
                    </a:cubicBezTo>
                    <a:cubicBezTo>
                      <a:pt x="12" y="64"/>
                      <a:pt x="0" y="60"/>
                      <a:pt x="0" y="55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6" y="53"/>
                      <a:pt x="16" y="55"/>
                      <a:pt x="27" y="55"/>
                    </a:cubicBezTo>
                    <a:cubicBezTo>
                      <a:pt x="38" y="55"/>
                      <a:pt x="49" y="53"/>
                      <a:pt x="55" y="4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7" name="íśļïḓè"/>
            <p:cNvSpPr/>
            <p:nvPr/>
          </p:nvSpPr>
          <p:spPr>
            <a:xfrm>
              <a:off x="5486400" y="1254916"/>
              <a:ext cx="1219200" cy="12192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8" name="íşľîḓe"/>
            <p:cNvGrpSpPr/>
            <p:nvPr/>
          </p:nvGrpSpPr>
          <p:grpSpPr>
            <a:xfrm>
              <a:off x="5688903" y="1457532"/>
              <a:ext cx="814199" cy="813971"/>
              <a:chOff x="4975746" y="1830057"/>
              <a:chExt cx="610649" cy="610478"/>
            </a:xfrm>
          </p:grpSpPr>
          <p:sp>
            <p:nvSpPr>
              <p:cNvPr id="23" name="ïšľíḑê"/>
              <p:cNvSpPr/>
              <p:nvPr/>
            </p:nvSpPr>
            <p:spPr>
              <a:xfrm rot="16200000">
                <a:off x="4975832" y="1829971"/>
                <a:ext cx="610478" cy="610649"/>
              </a:xfrm>
              <a:prstGeom prst="ellipse">
                <a:avLst/>
              </a:prstGeom>
              <a:solidFill>
                <a:schemeClr val="accent3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íṣḻïḍê"/>
              <p:cNvSpPr>
                <a:spLocks/>
              </p:cNvSpPr>
              <p:nvPr/>
            </p:nvSpPr>
            <p:spPr bwMode="auto">
              <a:xfrm>
                <a:off x="5055861" y="1982244"/>
                <a:ext cx="450420" cy="306102"/>
              </a:xfrm>
              <a:custGeom>
                <a:avLst/>
                <a:gdLst/>
                <a:ahLst/>
                <a:cxnLst>
                  <a:cxn ang="0">
                    <a:pos x="389" y="347"/>
                  </a:cxn>
                  <a:cxn ang="0">
                    <a:pos x="389" y="371"/>
                  </a:cxn>
                  <a:cxn ang="0">
                    <a:pos x="619" y="283"/>
                  </a:cxn>
                  <a:cxn ang="0">
                    <a:pos x="611" y="420"/>
                  </a:cxn>
                  <a:cxn ang="0">
                    <a:pos x="73" y="411"/>
                  </a:cxn>
                  <a:cxn ang="0">
                    <a:pos x="67" y="359"/>
                  </a:cxn>
                  <a:cxn ang="0">
                    <a:pos x="30" y="362"/>
                  </a:cxn>
                  <a:cxn ang="0">
                    <a:pos x="8" y="370"/>
                  </a:cxn>
                  <a:cxn ang="0">
                    <a:pos x="0" y="84"/>
                  </a:cxn>
                  <a:cxn ang="0">
                    <a:pos x="7" y="8"/>
                  </a:cxn>
                  <a:cxn ang="0">
                    <a:pos x="23" y="8"/>
                  </a:cxn>
                  <a:cxn ang="0">
                    <a:pos x="30" y="84"/>
                  </a:cxn>
                  <a:cxn ang="0">
                    <a:pos x="67" y="334"/>
                  </a:cxn>
                  <a:cxn ang="0">
                    <a:pos x="73" y="283"/>
                  </a:cxn>
                  <a:cxn ang="0">
                    <a:pos x="169" y="275"/>
                  </a:cxn>
                  <a:cxn ang="0">
                    <a:pos x="185" y="321"/>
                  </a:cxn>
                  <a:cxn ang="0">
                    <a:pos x="214" y="275"/>
                  </a:cxn>
                  <a:cxn ang="0">
                    <a:pos x="231" y="321"/>
                  </a:cxn>
                  <a:cxn ang="0">
                    <a:pos x="262" y="275"/>
                  </a:cxn>
                  <a:cxn ang="0">
                    <a:pos x="278" y="321"/>
                  </a:cxn>
                  <a:cxn ang="0">
                    <a:pos x="611" y="275"/>
                  </a:cxn>
                  <a:cxn ang="0">
                    <a:pos x="435" y="321"/>
                  </a:cxn>
                  <a:cxn ang="0">
                    <a:pos x="545" y="301"/>
                  </a:cxn>
                  <a:cxn ang="0">
                    <a:pos x="435" y="321"/>
                  </a:cxn>
                  <a:cxn ang="0">
                    <a:pos x="150" y="340"/>
                  </a:cxn>
                  <a:cxn ang="0">
                    <a:pos x="548" y="377"/>
                  </a:cxn>
                  <a:cxn ang="0">
                    <a:pos x="447" y="371"/>
                  </a:cxn>
                  <a:cxn ang="0">
                    <a:pos x="447" y="347"/>
                  </a:cxn>
                  <a:cxn ang="0">
                    <a:pos x="447" y="371"/>
                  </a:cxn>
                  <a:cxn ang="0">
                    <a:pos x="520" y="359"/>
                  </a:cxn>
                  <a:cxn ang="0">
                    <a:pos x="496" y="359"/>
                  </a:cxn>
                  <a:cxn ang="0">
                    <a:pos x="508" y="371"/>
                  </a:cxn>
                </a:cxnLst>
                <a:rect l="0" t="0" r="r" b="b"/>
                <a:pathLst>
                  <a:path w="619" h="420">
                    <a:moveTo>
                      <a:pt x="377" y="359"/>
                    </a:moveTo>
                    <a:cubicBezTo>
                      <a:pt x="377" y="353"/>
                      <a:pt x="382" y="347"/>
                      <a:pt x="389" y="347"/>
                    </a:cubicBezTo>
                    <a:cubicBezTo>
                      <a:pt x="395" y="347"/>
                      <a:pt x="400" y="353"/>
                      <a:pt x="400" y="359"/>
                    </a:cubicBezTo>
                    <a:cubicBezTo>
                      <a:pt x="400" y="365"/>
                      <a:pt x="395" y="371"/>
                      <a:pt x="389" y="371"/>
                    </a:cubicBezTo>
                    <a:cubicBezTo>
                      <a:pt x="382" y="371"/>
                      <a:pt x="377" y="365"/>
                      <a:pt x="377" y="359"/>
                    </a:cubicBezTo>
                    <a:close/>
                    <a:moveTo>
                      <a:pt x="619" y="283"/>
                    </a:moveTo>
                    <a:cubicBezTo>
                      <a:pt x="619" y="411"/>
                      <a:pt x="619" y="411"/>
                      <a:pt x="619" y="411"/>
                    </a:cubicBezTo>
                    <a:cubicBezTo>
                      <a:pt x="619" y="416"/>
                      <a:pt x="615" y="420"/>
                      <a:pt x="611" y="420"/>
                    </a:cubicBezTo>
                    <a:cubicBezTo>
                      <a:pt x="81" y="420"/>
                      <a:pt x="81" y="420"/>
                      <a:pt x="81" y="420"/>
                    </a:cubicBezTo>
                    <a:cubicBezTo>
                      <a:pt x="77" y="420"/>
                      <a:pt x="73" y="416"/>
                      <a:pt x="73" y="411"/>
                    </a:cubicBezTo>
                    <a:cubicBezTo>
                      <a:pt x="73" y="357"/>
                      <a:pt x="73" y="357"/>
                      <a:pt x="73" y="357"/>
                    </a:cubicBezTo>
                    <a:cubicBezTo>
                      <a:pt x="71" y="358"/>
                      <a:pt x="69" y="359"/>
                      <a:pt x="67" y="359"/>
                    </a:cubicBezTo>
                    <a:cubicBezTo>
                      <a:pt x="30" y="359"/>
                      <a:pt x="30" y="359"/>
                      <a:pt x="30" y="359"/>
                    </a:cubicBezTo>
                    <a:cubicBezTo>
                      <a:pt x="30" y="362"/>
                      <a:pt x="30" y="362"/>
                      <a:pt x="30" y="362"/>
                    </a:cubicBezTo>
                    <a:cubicBezTo>
                      <a:pt x="30" y="367"/>
                      <a:pt x="26" y="370"/>
                      <a:pt x="22" y="370"/>
                    </a:cubicBezTo>
                    <a:cubicBezTo>
                      <a:pt x="8" y="370"/>
                      <a:pt x="8" y="370"/>
                      <a:pt x="8" y="370"/>
                    </a:cubicBezTo>
                    <a:cubicBezTo>
                      <a:pt x="4" y="370"/>
                      <a:pt x="0" y="367"/>
                      <a:pt x="0" y="362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0" y="80"/>
                      <a:pt x="3" y="77"/>
                      <a:pt x="7" y="76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4"/>
                      <a:pt x="10" y="0"/>
                      <a:pt x="15" y="0"/>
                    </a:cubicBezTo>
                    <a:cubicBezTo>
                      <a:pt x="19" y="0"/>
                      <a:pt x="23" y="4"/>
                      <a:pt x="23" y="8"/>
                    </a:cubicBezTo>
                    <a:cubicBezTo>
                      <a:pt x="23" y="76"/>
                      <a:pt x="23" y="76"/>
                      <a:pt x="23" y="76"/>
                    </a:cubicBezTo>
                    <a:cubicBezTo>
                      <a:pt x="27" y="77"/>
                      <a:pt x="30" y="80"/>
                      <a:pt x="30" y="84"/>
                    </a:cubicBezTo>
                    <a:cubicBezTo>
                      <a:pt x="30" y="334"/>
                      <a:pt x="30" y="334"/>
                      <a:pt x="30" y="334"/>
                    </a:cubicBezTo>
                    <a:cubicBezTo>
                      <a:pt x="67" y="334"/>
                      <a:pt x="67" y="334"/>
                      <a:pt x="67" y="334"/>
                    </a:cubicBezTo>
                    <a:cubicBezTo>
                      <a:pt x="69" y="334"/>
                      <a:pt x="71" y="335"/>
                      <a:pt x="73" y="336"/>
                    </a:cubicBezTo>
                    <a:cubicBezTo>
                      <a:pt x="73" y="283"/>
                      <a:pt x="73" y="283"/>
                      <a:pt x="73" y="283"/>
                    </a:cubicBezTo>
                    <a:cubicBezTo>
                      <a:pt x="73" y="279"/>
                      <a:pt x="77" y="275"/>
                      <a:pt x="81" y="275"/>
                    </a:cubicBezTo>
                    <a:cubicBezTo>
                      <a:pt x="169" y="275"/>
                      <a:pt x="169" y="275"/>
                      <a:pt x="169" y="275"/>
                    </a:cubicBezTo>
                    <a:cubicBezTo>
                      <a:pt x="169" y="321"/>
                      <a:pt x="169" y="321"/>
                      <a:pt x="169" y="321"/>
                    </a:cubicBezTo>
                    <a:cubicBezTo>
                      <a:pt x="185" y="321"/>
                      <a:pt x="185" y="321"/>
                      <a:pt x="185" y="321"/>
                    </a:cubicBezTo>
                    <a:cubicBezTo>
                      <a:pt x="185" y="275"/>
                      <a:pt x="185" y="275"/>
                      <a:pt x="185" y="275"/>
                    </a:cubicBezTo>
                    <a:cubicBezTo>
                      <a:pt x="214" y="275"/>
                      <a:pt x="214" y="275"/>
                      <a:pt x="214" y="275"/>
                    </a:cubicBezTo>
                    <a:cubicBezTo>
                      <a:pt x="214" y="321"/>
                      <a:pt x="214" y="321"/>
                      <a:pt x="214" y="321"/>
                    </a:cubicBezTo>
                    <a:cubicBezTo>
                      <a:pt x="231" y="321"/>
                      <a:pt x="231" y="321"/>
                      <a:pt x="231" y="321"/>
                    </a:cubicBezTo>
                    <a:cubicBezTo>
                      <a:pt x="231" y="275"/>
                      <a:pt x="231" y="275"/>
                      <a:pt x="231" y="275"/>
                    </a:cubicBezTo>
                    <a:cubicBezTo>
                      <a:pt x="262" y="275"/>
                      <a:pt x="262" y="275"/>
                      <a:pt x="262" y="275"/>
                    </a:cubicBezTo>
                    <a:cubicBezTo>
                      <a:pt x="262" y="321"/>
                      <a:pt x="262" y="321"/>
                      <a:pt x="262" y="321"/>
                    </a:cubicBezTo>
                    <a:cubicBezTo>
                      <a:pt x="278" y="321"/>
                      <a:pt x="278" y="321"/>
                      <a:pt x="278" y="321"/>
                    </a:cubicBezTo>
                    <a:cubicBezTo>
                      <a:pt x="278" y="275"/>
                      <a:pt x="278" y="275"/>
                      <a:pt x="278" y="275"/>
                    </a:cubicBezTo>
                    <a:cubicBezTo>
                      <a:pt x="611" y="275"/>
                      <a:pt x="611" y="275"/>
                      <a:pt x="611" y="275"/>
                    </a:cubicBezTo>
                    <a:cubicBezTo>
                      <a:pt x="615" y="275"/>
                      <a:pt x="619" y="279"/>
                      <a:pt x="619" y="283"/>
                    </a:cubicBezTo>
                    <a:close/>
                    <a:moveTo>
                      <a:pt x="435" y="321"/>
                    </a:moveTo>
                    <a:cubicBezTo>
                      <a:pt x="545" y="321"/>
                      <a:pt x="545" y="321"/>
                      <a:pt x="545" y="321"/>
                    </a:cubicBezTo>
                    <a:cubicBezTo>
                      <a:pt x="545" y="301"/>
                      <a:pt x="545" y="301"/>
                      <a:pt x="545" y="301"/>
                    </a:cubicBezTo>
                    <a:cubicBezTo>
                      <a:pt x="435" y="301"/>
                      <a:pt x="435" y="301"/>
                      <a:pt x="435" y="301"/>
                    </a:cubicBezTo>
                    <a:lnTo>
                      <a:pt x="435" y="321"/>
                    </a:lnTo>
                    <a:close/>
                    <a:moveTo>
                      <a:pt x="548" y="340"/>
                    </a:moveTo>
                    <a:cubicBezTo>
                      <a:pt x="150" y="340"/>
                      <a:pt x="150" y="340"/>
                      <a:pt x="150" y="340"/>
                    </a:cubicBezTo>
                    <a:cubicBezTo>
                      <a:pt x="150" y="377"/>
                      <a:pt x="150" y="377"/>
                      <a:pt x="150" y="377"/>
                    </a:cubicBezTo>
                    <a:cubicBezTo>
                      <a:pt x="548" y="377"/>
                      <a:pt x="548" y="377"/>
                      <a:pt x="548" y="377"/>
                    </a:cubicBezTo>
                    <a:lnTo>
                      <a:pt x="548" y="340"/>
                    </a:lnTo>
                    <a:close/>
                    <a:moveTo>
                      <a:pt x="447" y="371"/>
                    </a:moveTo>
                    <a:cubicBezTo>
                      <a:pt x="453" y="371"/>
                      <a:pt x="458" y="365"/>
                      <a:pt x="458" y="359"/>
                    </a:cubicBezTo>
                    <a:cubicBezTo>
                      <a:pt x="458" y="353"/>
                      <a:pt x="453" y="347"/>
                      <a:pt x="447" y="347"/>
                    </a:cubicBezTo>
                    <a:cubicBezTo>
                      <a:pt x="440" y="347"/>
                      <a:pt x="435" y="353"/>
                      <a:pt x="435" y="359"/>
                    </a:cubicBezTo>
                    <a:cubicBezTo>
                      <a:pt x="435" y="365"/>
                      <a:pt x="440" y="371"/>
                      <a:pt x="447" y="371"/>
                    </a:cubicBezTo>
                    <a:close/>
                    <a:moveTo>
                      <a:pt x="508" y="371"/>
                    </a:moveTo>
                    <a:cubicBezTo>
                      <a:pt x="515" y="371"/>
                      <a:pt x="520" y="365"/>
                      <a:pt x="520" y="359"/>
                    </a:cubicBezTo>
                    <a:cubicBezTo>
                      <a:pt x="520" y="353"/>
                      <a:pt x="515" y="347"/>
                      <a:pt x="508" y="347"/>
                    </a:cubicBezTo>
                    <a:cubicBezTo>
                      <a:pt x="502" y="347"/>
                      <a:pt x="496" y="353"/>
                      <a:pt x="496" y="359"/>
                    </a:cubicBezTo>
                    <a:cubicBezTo>
                      <a:pt x="496" y="365"/>
                      <a:pt x="502" y="371"/>
                      <a:pt x="508" y="371"/>
                    </a:cubicBezTo>
                    <a:close/>
                    <a:moveTo>
                      <a:pt x="508" y="371"/>
                    </a:moveTo>
                    <a:cubicBezTo>
                      <a:pt x="508" y="371"/>
                      <a:pt x="508" y="371"/>
                      <a:pt x="508" y="371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9" name="iṩḷíḓê"/>
            <p:cNvSpPr/>
            <p:nvPr/>
          </p:nvSpPr>
          <p:spPr>
            <a:xfrm>
              <a:off x="3481840" y="4820593"/>
              <a:ext cx="1569660" cy="507831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lvl="0" algn="ctr"/>
              <a:r>
                <a:rPr lang="zh-CN" altLang="en-US" b="1" dirty="0">
                  <a:solidFill>
                    <a:srgbClr val="FFFFFF"/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20" name="iṣḷîḓè"/>
            <p:cNvSpPr/>
            <p:nvPr/>
          </p:nvSpPr>
          <p:spPr>
            <a:xfrm>
              <a:off x="7140500" y="4820593"/>
              <a:ext cx="1569660" cy="507831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lvl="0" algn="ctr"/>
              <a:r>
                <a:rPr lang="zh-CN" altLang="en-US" b="1" dirty="0">
                  <a:solidFill>
                    <a:srgbClr val="FFFFFF"/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21" name="îśļîďé"/>
            <p:cNvSpPr/>
            <p:nvPr/>
          </p:nvSpPr>
          <p:spPr>
            <a:xfrm>
              <a:off x="2263700" y="1332325"/>
              <a:ext cx="1569660" cy="507831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lvl="0" algn="ctr"/>
              <a:r>
                <a:rPr lang="zh-CN" altLang="en-US" b="1" dirty="0">
                  <a:solidFill>
                    <a:srgbClr val="FFFFFF"/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22" name="íṥļïďe"/>
            <p:cNvSpPr/>
            <p:nvPr/>
          </p:nvSpPr>
          <p:spPr>
            <a:xfrm>
              <a:off x="8358640" y="1332325"/>
              <a:ext cx="1569660" cy="507831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lvl="0" algn="ctr"/>
              <a:r>
                <a:rPr lang="zh-CN" altLang="en-US" b="1" dirty="0">
                  <a:solidFill>
                    <a:srgbClr val="FFFFFF"/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</p:grpSp>
      <p:sp>
        <p:nvSpPr>
          <p:cNvPr id="29" name="îṥlíḑe"/>
          <p:cNvSpPr txBox="1"/>
          <p:nvPr/>
        </p:nvSpPr>
        <p:spPr>
          <a:xfrm>
            <a:off x="707493" y="257331"/>
            <a:ext cx="5246405" cy="825562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Autofit/>
          </a:bodyPr>
          <a:lstStyle/>
          <a:p>
            <a:pPr defTabSz="914378">
              <a:lnSpc>
                <a:spcPct val="120000"/>
              </a:lnSpc>
              <a:defRPr/>
            </a:pPr>
            <a:r>
              <a:rPr lang="zh-CN" altLang="en-US" sz="3200" b="1" dirty="0">
                <a:ea typeface="微软雅黑" panose="020B0503020204020204" pitchFamily="34" charset="-122"/>
              </a:rPr>
              <a:t>成功项目展示</a:t>
            </a:r>
          </a:p>
        </p:txBody>
      </p:sp>
    </p:spTree>
    <p:extLst>
      <p:ext uri="{BB962C8B-B14F-4D97-AF65-F5344CB8AC3E}">
        <p14:creationId xmlns:p14="http://schemas.microsoft.com/office/powerpoint/2010/main" val="1205505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:dissolve/>
      </p:transition>
    </mc:Choice>
    <mc:Fallback xmlns="">
      <p:transition spd="slow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e0ea527f-2e99-41dd-9816-f5ec7e7e07d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475066" y="908720"/>
            <a:ext cx="9241868" cy="5207919"/>
            <a:chOff x="1475066" y="908720"/>
            <a:chExt cx="9241868" cy="5207919"/>
          </a:xfrm>
        </p:grpSpPr>
        <p:sp>
          <p:nvSpPr>
            <p:cNvPr id="4" name="ïṩliďe"/>
            <p:cNvSpPr/>
            <p:nvPr/>
          </p:nvSpPr>
          <p:spPr>
            <a:xfrm rot="19528290">
              <a:off x="1716174" y="908720"/>
              <a:ext cx="2278932" cy="4159456"/>
            </a:xfrm>
            <a:custGeom>
              <a:avLst/>
              <a:gdLst>
                <a:gd name="connsiteX0" fmla="*/ 1139466 w 2278932"/>
                <a:gd name="connsiteY0" fmla="*/ 0 h 4159456"/>
                <a:gd name="connsiteX1" fmla="*/ 1189221 w 2278932"/>
                <a:gd name="connsiteY1" fmla="*/ 30227 h 4159456"/>
                <a:gd name="connsiteX2" fmla="*/ 2278932 w 2278932"/>
                <a:gd name="connsiteY2" fmla="*/ 2079728 h 4159456"/>
                <a:gd name="connsiteX3" fmla="*/ 1189221 w 2278932"/>
                <a:gd name="connsiteY3" fmla="*/ 4129229 h 4159456"/>
                <a:gd name="connsiteX4" fmla="*/ 1139466 w 2278932"/>
                <a:gd name="connsiteY4" fmla="*/ 4159456 h 4159456"/>
                <a:gd name="connsiteX5" fmla="*/ 1089711 w 2278932"/>
                <a:gd name="connsiteY5" fmla="*/ 4129229 h 4159456"/>
                <a:gd name="connsiteX6" fmla="*/ 0 w 2278932"/>
                <a:gd name="connsiteY6" fmla="*/ 2079728 h 4159456"/>
                <a:gd name="connsiteX7" fmla="*/ 1089711 w 2278932"/>
                <a:gd name="connsiteY7" fmla="*/ 30227 h 4159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78932" h="4159456">
                  <a:moveTo>
                    <a:pt x="1139466" y="0"/>
                  </a:moveTo>
                  <a:lnTo>
                    <a:pt x="1189221" y="30227"/>
                  </a:lnTo>
                  <a:cubicBezTo>
                    <a:pt x="1846675" y="474394"/>
                    <a:pt x="2278932" y="1226581"/>
                    <a:pt x="2278932" y="2079728"/>
                  </a:cubicBezTo>
                  <a:cubicBezTo>
                    <a:pt x="2278932" y="2932875"/>
                    <a:pt x="1846675" y="3685063"/>
                    <a:pt x="1189221" y="4129229"/>
                  </a:cubicBezTo>
                  <a:lnTo>
                    <a:pt x="1139466" y="4159456"/>
                  </a:lnTo>
                  <a:lnTo>
                    <a:pt x="1089711" y="4129229"/>
                  </a:lnTo>
                  <a:cubicBezTo>
                    <a:pt x="432258" y="3685063"/>
                    <a:pt x="0" y="2932875"/>
                    <a:pt x="0" y="2079728"/>
                  </a:cubicBezTo>
                  <a:cubicBezTo>
                    <a:pt x="0" y="1226581"/>
                    <a:pt x="432258" y="474394"/>
                    <a:pt x="1089711" y="3022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íṣḷíḍê"/>
            <p:cNvSpPr/>
            <p:nvPr/>
          </p:nvSpPr>
          <p:spPr>
            <a:xfrm>
              <a:off x="1919536" y="2052344"/>
              <a:ext cx="1872208" cy="18722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íśļîḋê"/>
            <p:cNvSpPr/>
            <p:nvPr/>
          </p:nvSpPr>
          <p:spPr>
            <a:xfrm>
              <a:off x="2017104" y="2150458"/>
              <a:ext cx="1677072" cy="1675980"/>
            </a:xfrm>
            <a:prstGeom prst="ellipse">
              <a:avLst/>
            </a:prstGeom>
            <a:blipFill>
              <a:blip r:embed="rId4"/>
              <a:srcRect/>
              <a:stretch>
                <a:fillRect l="-25140" r="-24762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ísļïdé"/>
            <p:cNvSpPr/>
            <p:nvPr/>
          </p:nvSpPr>
          <p:spPr>
            <a:xfrm rot="19528290">
              <a:off x="4956535" y="908720"/>
              <a:ext cx="2278932" cy="4159456"/>
            </a:xfrm>
            <a:custGeom>
              <a:avLst/>
              <a:gdLst>
                <a:gd name="connsiteX0" fmla="*/ 1139466 w 2278932"/>
                <a:gd name="connsiteY0" fmla="*/ 0 h 4159456"/>
                <a:gd name="connsiteX1" fmla="*/ 1189221 w 2278932"/>
                <a:gd name="connsiteY1" fmla="*/ 30227 h 4159456"/>
                <a:gd name="connsiteX2" fmla="*/ 2278932 w 2278932"/>
                <a:gd name="connsiteY2" fmla="*/ 2079728 h 4159456"/>
                <a:gd name="connsiteX3" fmla="*/ 1189221 w 2278932"/>
                <a:gd name="connsiteY3" fmla="*/ 4129229 h 4159456"/>
                <a:gd name="connsiteX4" fmla="*/ 1139466 w 2278932"/>
                <a:gd name="connsiteY4" fmla="*/ 4159456 h 4159456"/>
                <a:gd name="connsiteX5" fmla="*/ 1089711 w 2278932"/>
                <a:gd name="connsiteY5" fmla="*/ 4129229 h 4159456"/>
                <a:gd name="connsiteX6" fmla="*/ 0 w 2278932"/>
                <a:gd name="connsiteY6" fmla="*/ 2079728 h 4159456"/>
                <a:gd name="connsiteX7" fmla="*/ 1089711 w 2278932"/>
                <a:gd name="connsiteY7" fmla="*/ 30227 h 4159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78932" h="4159456">
                  <a:moveTo>
                    <a:pt x="1139466" y="0"/>
                  </a:moveTo>
                  <a:lnTo>
                    <a:pt x="1189221" y="30227"/>
                  </a:lnTo>
                  <a:cubicBezTo>
                    <a:pt x="1846675" y="474394"/>
                    <a:pt x="2278932" y="1226581"/>
                    <a:pt x="2278932" y="2079728"/>
                  </a:cubicBezTo>
                  <a:cubicBezTo>
                    <a:pt x="2278932" y="2932875"/>
                    <a:pt x="1846675" y="3685063"/>
                    <a:pt x="1189221" y="4129229"/>
                  </a:cubicBezTo>
                  <a:lnTo>
                    <a:pt x="1139466" y="4159456"/>
                  </a:lnTo>
                  <a:lnTo>
                    <a:pt x="1089711" y="4129229"/>
                  </a:lnTo>
                  <a:cubicBezTo>
                    <a:pt x="432258" y="3685063"/>
                    <a:pt x="0" y="2932875"/>
                    <a:pt x="0" y="2079728"/>
                  </a:cubicBezTo>
                  <a:cubicBezTo>
                    <a:pt x="0" y="1226581"/>
                    <a:pt x="432258" y="474394"/>
                    <a:pt x="1089711" y="3022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ïśḷïḋê"/>
            <p:cNvSpPr/>
            <p:nvPr/>
          </p:nvSpPr>
          <p:spPr>
            <a:xfrm>
              <a:off x="5159896" y="2052344"/>
              <a:ext cx="1872208" cy="18722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iṧḷídè"/>
            <p:cNvSpPr/>
            <p:nvPr/>
          </p:nvSpPr>
          <p:spPr>
            <a:xfrm>
              <a:off x="5262456" y="2150458"/>
              <a:ext cx="1677072" cy="1675980"/>
            </a:xfrm>
            <a:prstGeom prst="ellipse">
              <a:avLst/>
            </a:prstGeom>
            <a:blipFill>
              <a:blip r:embed="rId5"/>
              <a:srcRect/>
              <a:stretch>
                <a:fillRect l="-25140" r="-24762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ïsliḑè"/>
            <p:cNvSpPr/>
            <p:nvPr/>
          </p:nvSpPr>
          <p:spPr>
            <a:xfrm rot="19528290">
              <a:off x="8196895" y="908721"/>
              <a:ext cx="2278932" cy="4159456"/>
            </a:xfrm>
            <a:custGeom>
              <a:avLst/>
              <a:gdLst>
                <a:gd name="connsiteX0" fmla="*/ 1139466 w 2278932"/>
                <a:gd name="connsiteY0" fmla="*/ 0 h 4159456"/>
                <a:gd name="connsiteX1" fmla="*/ 1189221 w 2278932"/>
                <a:gd name="connsiteY1" fmla="*/ 30227 h 4159456"/>
                <a:gd name="connsiteX2" fmla="*/ 2278932 w 2278932"/>
                <a:gd name="connsiteY2" fmla="*/ 2079728 h 4159456"/>
                <a:gd name="connsiteX3" fmla="*/ 1189221 w 2278932"/>
                <a:gd name="connsiteY3" fmla="*/ 4129229 h 4159456"/>
                <a:gd name="connsiteX4" fmla="*/ 1139466 w 2278932"/>
                <a:gd name="connsiteY4" fmla="*/ 4159456 h 4159456"/>
                <a:gd name="connsiteX5" fmla="*/ 1089711 w 2278932"/>
                <a:gd name="connsiteY5" fmla="*/ 4129229 h 4159456"/>
                <a:gd name="connsiteX6" fmla="*/ 0 w 2278932"/>
                <a:gd name="connsiteY6" fmla="*/ 2079728 h 4159456"/>
                <a:gd name="connsiteX7" fmla="*/ 1089711 w 2278932"/>
                <a:gd name="connsiteY7" fmla="*/ 30227 h 4159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78932" h="4159456">
                  <a:moveTo>
                    <a:pt x="1139466" y="0"/>
                  </a:moveTo>
                  <a:lnTo>
                    <a:pt x="1189221" y="30227"/>
                  </a:lnTo>
                  <a:cubicBezTo>
                    <a:pt x="1846675" y="474394"/>
                    <a:pt x="2278932" y="1226581"/>
                    <a:pt x="2278932" y="2079728"/>
                  </a:cubicBezTo>
                  <a:cubicBezTo>
                    <a:pt x="2278932" y="2932875"/>
                    <a:pt x="1846675" y="3685063"/>
                    <a:pt x="1189221" y="4129229"/>
                  </a:cubicBezTo>
                  <a:lnTo>
                    <a:pt x="1139466" y="4159456"/>
                  </a:lnTo>
                  <a:lnTo>
                    <a:pt x="1089711" y="4129229"/>
                  </a:lnTo>
                  <a:cubicBezTo>
                    <a:pt x="432258" y="3685063"/>
                    <a:pt x="0" y="2932875"/>
                    <a:pt x="0" y="2079728"/>
                  </a:cubicBezTo>
                  <a:cubicBezTo>
                    <a:pt x="0" y="1226581"/>
                    <a:pt x="432258" y="474394"/>
                    <a:pt x="1089711" y="3022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i$ļïḓe"/>
            <p:cNvSpPr/>
            <p:nvPr/>
          </p:nvSpPr>
          <p:spPr>
            <a:xfrm>
              <a:off x="8417024" y="2052344"/>
              <a:ext cx="1872208" cy="18722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iṧḷîḋé"/>
            <p:cNvSpPr/>
            <p:nvPr/>
          </p:nvSpPr>
          <p:spPr>
            <a:xfrm>
              <a:off x="8497825" y="2150458"/>
              <a:ext cx="1677072" cy="1675980"/>
            </a:xfrm>
            <a:prstGeom prst="ellipse">
              <a:avLst/>
            </a:prstGeom>
            <a:blipFill>
              <a:blip r:embed="rId6"/>
              <a:srcRect/>
              <a:stretch>
                <a:fillRect l="-25140" r="-24762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îşľîḋé"/>
            <p:cNvSpPr txBox="1"/>
            <p:nvPr/>
          </p:nvSpPr>
          <p:spPr bwMode="auto">
            <a:xfrm>
              <a:off x="1475066" y="4725145"/>
              <a:ext cx="2748726" cy="439311"/>
            </a:xfrm>
            <a:prstGeom prst="rect">
              <a:avLst/>
            </a:prstGeom>
            <a:noFill/>
          </p:spPr>
          <p:txBody>
            <a:bodyPr wrap="none" lIns="0" tIns="0" rIns="0" bIns="0" anchor="b" anchorCtr="0">
              <a:normAutofit/>
            </a:bodyPr>
            <a:lstStyle/>
            <a:p>
              <a:pPr algn="ctr">
                <a:defRPr/>
              </a:pPr>
              <a:r>
                <a:rPr lang="zh-CN" altLang="en-US" sz="1600" b="1" dirty="0">
                  <a:solidFill>
                    <a:schemeClr val="accent1"/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14" name="íṣľïdé"/>
            <p:cNvSpPr>
              <a:spLocks/>
            </p:cNvSpPr>
            <p:nvPr/>
          </p:nvSpPr>
          <p:spPr bwMode="auto">
            <a:xfrm>
              <a:off x="1475066" y="5164453"/>
              <a:ext cx="2748726" cy="952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0">
              <a:normAutofit/>
            </a:bodyPr>
            <a:lstStyle/>
            <a:p>
              <a:pPr lvl="0" algn="ctr">
                <a:lnSpc>
                  <a:spcPct val="120000"/>
                </a:lnSpc>
                <a:defRPr sz="1800"/>
              </a:pPr>
              <a:r>
                <a:rPr lang="zh-CN" altLang="en-US" sz="1100" dirty="0"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100" dirty="0">
                  <a:ea typeface="微软雅黑" panose="020B0503020204020204" pitchFamily="34" charset="-122"/>
                </a:rPr>
              </a:br>
              <a:r>
                <a:rPr lang="zh-CN" altLang="en-US" sz="1100" dirty="0">
                  <a:ea typeface="微软雅黑" panose="020B0503020204020204" pitchFamily="34" charset="-122"/>
                </a:rPr>
                <a:t>（建议使用主题字体）。</a:t>
              </a:r>
            </a:p>
          </p:txBody>
        </p:sp>
        <p:sp>
          <p:nvSpPr>
            <p:cNvPr id="15" name="iSliḑe"/>
            <p:cNvSpPr txBox="1"/>
            <p:nvPr/>
          </p:nvSpPr>
          <p:spPr bwMode="auto">
            <a:xfrm>
              <a:off x="4721637" y="4725145"/>
              <a:ext cx="2748726" cy="439311"/>
            </a:xfrm>
            <a:prstGeom prst="rect">
              <a:avLst/>
            </a:prstGeom>
            <a:noFill/>
          </p:spPr>
          <p:txBody>
            <a:bodyPr wrap="none" lIns="0" tIns="0" rIns="0" bIns="0" anchor="b" anchorCtr="0">
              <a:normAutofit/>
            </a:bodyPr>
            <a:lstStyle/>
            <a:p>
              <a:pPr algn="ctr">
                <a:defRPr/>
              </a:pPr>
              <a:r>
                <a:rPr lang="zh-CN" altLang="en-US" sz="1600" b="1" dirty="0">
                  <a:solidFill>
                    <a:schemeClr val="accent2"/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16" name="îṡļiḑê"/>
            <p:cNvSpPr>
              <a:spLocks/>
            </p:cNvSpPr>
            <p:nvPr/>
          </p:nvSpPr>
          <p:spPr bwMode="auto">
            <a:xfrm>
              <a:off x="4721637" y="5164453"/>
              <a:ext cx="2748726" cy="952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0">
              <a:normAutofit/>
            </a:bodyPr>
            <a:lstStyle/>
            <a:p>
              <a:pPr lvl="0" algn="ctr">
                <a:lnSpc>
                  <a:spcPct val="120000"/>
                </a:lnSpc>
                <a:defRPr sz="1800"/>
              </a:pPr>
              <a:r>
                <a:rPr lang="zh-CN" altLang="en-US" sz="1100" dirty="0"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100" dirty="0">
                  <a:ea typeface="微软雅黑" panose="020B0503020204020204" pitchFamily="34" charset="-122"/>
                </a:rPr>
              </a:br>
              <a:r>
                <a:rPr lang="zh-CN" altLang="en-US" sz="1100" dirty="0">
                  <a:ea typeface="微软雅黑" panose="020B0503020204020204" pitchFamily="34" charset="-122"/>
                </a:rPr>
                <a:t>（建议使用主题字体）。</a:t>
              </a:r>
            </a:p>
          </p:txBody>
        </p:sp>
        <p:sp>
          <p:nvSpPr>
            <p:cNvPr id="17" name="iSľîḑè"/>
            <p:cNvSpPr txBox="1"/>
            <p:nvPr/>
          </p:nvSpPr>
          <p:spPr bwMode="auto">
            <a:xfrm>
              <a:off x="7968208" y="4725145"/>
              <a:ext cx="2748726" cy="439311"/>
            </a:xfrm>
            <a:prstGeom prst="rect">
              <a:avLst/>
            </a:prstGeom>
            <a:noFill/>
          </p:spPr>
          <p:txBody>
            <a:bodyPr wrap="none" lIns="0" tIns="0" rIns="0" bIns="0" anchor="b" anchorCtr="0">
              <a:normAutofit/>
            </a:bodyPr>
            <a:lstStyle/>
            <a:p>
              <a:pPr algn="ctr">
                <a:defRPr/>
              </a:pPr>
              <a:r>
                <a:rPr lang="zh-CN" altLang="en-US" sz="1600" b="1" dirty="0">
                  <a:solidFill>
                    <a:schemeClr val="accent3"/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18" name="iṩļiḓe"/>
            <p:cNvSpPr>
              <a:spLocks/>
            </p:cNvSpPr>
            <p:nvPr/>
          </p:nvSpPr>
          <p:spPr bwMode="auto">
            <a:xfrm>
              <a:off x="7968208" y="5164453"/>
              <a:ext cx="2748726" cy="952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0">
              <a:normAutofit/>
            </a:bodyPr>
            <a:lstStyle/>
            <a:p>
              <a:pPr lvl="0" algn="ctr">
                <a:lnSpc>
                  <a:spcPct val="120000"/>
                </a:lnSpc>
                <a:defRPr sz="1800"/>
              </a:pPr>
              <a:r>
                <a:rPr lang="zh-CN" altLang="en-US" sz="1100" dirty="0"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100" dirty="0">
                  <a:ea typeface="微软雅黑" panose="020B0503020204020204" pitchFamily="34" charset="-122"/>
                </a:rPr>
              </a:br>
              <a:r>
                <a:rPr lang="zh-CN" altLang="en-US" sz="1100" dirty="0">
                  <a:ea typeface="微软雅黑" panose="020B0503020204020204" pitchFamily="34" charset="-122"/>
                </a:rPr>
                <a:t>（建议使用主题字体）。</a:t>
              </a:r>
            </a:p>
          </p:txBody>
        </p:sp>
      </p:grpSp>
      <p:sp>
        <p:nvSpPr>
          <p:cNvPr id="20" name="îṥlíḑe"/>
          <p:cNvSpPr txBox="1"/>
          <p:nvPr/>
        </p:nvSpPr>
        <p:spPr>
          <a:xfrm>
            <a:off x="707493" y="257331"/>
            <a:ext cx="5246405" cy="825562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Autofit/>
          </a:bodyPr>
          <a:lstStyle/>
          <a:p>
            <a:pPr defTabSz="914378">
              <a:lnSpc>
                <a:spcPct val="120000"/>
              </a:lnSpc>
              <a:defRPr/>
            </a:pPr>
            <a:r>
              <a:rPr lang="zh-CN" altLang="en-US" sz="3200" b="1" dirty="0">
                <a:ea typeface="微软雅黑" panose="020B0503020204020204" pitchFamily="34" charset="-122"/>
              </a:rPr>
              <a:t>成功项目展示</a:t>
            </a:r>
          </a:p>
        </p:txBody>
      </p:sp>
    </p:spTree>
    <p:extLst>
      <p:ext uri="{BB962C8B-B14F-4D97-AF65-F5344CB8AC3E}">
        <p14:creationId xmlns:p14="http://schemas.microsoft.com/office/powerpoint/2010/main" val="3159526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:dissolve/>
      </p:transition>
    </mc:Choice>
    <mc:Fallback xmlns="">
      <p:transition spd="slow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1102a676-e709-4c2b-95f9-7b0b7cd9fe7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270565" y="1416477"/>
            <a:ext cx="9650870" cy="4025046"/>
            <a:chOff x="719138" y="1383943"/>
            <a:chExt cx="10760532" cy="4487848"/>
          </a:xfrm>
        </p:grpSpPr>
        <p:grpSp>
          <p:nvGrpSpPr>
            <p:cNvPr id="4" name="ïṥ1ïḑè"/>
            <p:cNvGrpSpPr/>
            <p:nvPr/>
          </p:nvGrpSpPr>
          <p:grpSpPr>
            <a:xfrm>
              <a:off x="3872379" y="1383943"/>
              <a:ext cx="4452022" cy="4487848"/>
              <a:chOff x="3872379" y="1383943"/>
              <a:chExt cx="4452022" cy="4487848"/>
            </a:xfrm>
          </p:grpSpPr>
          <p:sp>
            <p:nvSpPr>
              <p:cNvPr id="17" name="ïṡḻîḓê"/>
              <p:cNvSpPr>
                <a:spLocks/>
              </p:cNvSpPr>
              <p:nvPr/>
            </p:nvSpPr>
            <p:spPr bwMode="auto">
              <a:xfrm>
                <a:off x="3872379" y="1383943"/>
                <a:ext cx="2161524" cy="2161524"/>
              </a:xfrm>
              <a:custGeom>
                <a:avLst/>
                <a:gdLst/>
                <a:ahLst/>
                <a:cxnLst>
                  <a:cxn ang="0">
                    <a:pos x="673" y="233"/>
                  </a:cxn>
                  <a:cxn ang="0">
                    <a:pos x="233" y="233"/>
                  </a:cxn>
                  <a:cxn ang="0">
                    <a:pos x="233" y="673"/>
                  </a:cxn>
                  <a:cxn ang="0">
                    <a:pos x="0" y="905"/>
                  </a:cxn>
                  <a:cxn ang="0">
                    <a:pos x="905" y="905"/>
                  </a:cxn>
                  <a:cxn ang="0">
                    <a:pos x="905" y="0"/>
                  </a:cxn>
                  <a:cxn ang="0">
                    <a:pos x="673" y="233"/>
                  </a:cxn>
                </a:cxnLst>
                <a:rect l="0" t="0" r="r" b="b"/>
                <a:pathLst>
                  <a:path w="905" h="905">
                    <a:moveTo>
                      <a:pt x="673" y="233"/>
                    </a:moveTo>
                    <a:lnTo>
                      <a:pt x="233" y="233"/>
                    </a:lnTo>
                    <a:lnTo>
                      <a:pt x="233" y="673"/>
                    </a:lnTo>
                    <a:lnTo>
                      <a:pt x="0" y="905"/>
                    </a:lnTo>
                    <a:lnTo>
                      <a:pt x="905" y="905"/>
                    </a:lnTo>
                    <a:lnTo>
                      <a:pt x="905" y="0"/>
                    </a:lnTo>
                    <a:lnTo>
                      <a:pt x="673" y="233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iṩ1iḓê"/>
              <p:cNvSpPr>
                <a:spLocks/>
              </p:cNvSpPr>
              <p:nvPr/>
            </p:nvSpPr>
            <p:spPr bwMode="auto">
              <a:xfrm>
                <a:off x="6162877" y="1383943"/>
                <a:ext cx="2161524" cy="2161524"/>
              </a:xfrm>
              <a:custGeom>
                <a:avLst/>
                <a:gdLst/>
                <a:ahLst/>
                <a:cxnLst>
                  <a:cxn ang="0">
                    <a:pos x="672" y="673"/>
                  </a:cxn>
                  <a:cxn ang="0">
                    <a:pos x="672" y="233"/>
                  </a:cxn>
                  <a:cxn ang="0">
                    <a:pos x="232" y="233"/>
                  </a:cxn>
                  <a:cxn ang="0">
                    <a:pos x="0" y="0"/>
                  </a:cxn>
                  <a:cxn ang="0">
                    <a:pos x="0" y="905"/>
                  </a:cxn>
                  <a:cxn ang="0">
                    <a:pos x="905" y="905"/>
                  </a:cxn>
                  <a:cxn ang="0">
                    <a:pos x="672" y="673"/>
                  </a:cxn>
                </a:cxnLst>
                <a:rect l="0" t="0" r="r" b="b"/>
                <a:pathLst>
                  <a:path w="905" h="905">
                    <a:moveTo>
                      <a:pt x="672" y="673"/>
                    </a:moveTo>
                    <a:lnTo>
                      <a:pt x="672" y="233"/>
                    </a:lnTo>
                    <a:lnTo>
                      <a:pt x="232" y="233"/>
                    </a:lnTo>
                    <a:lnTo>
                      <a:pt x="0" y="0"/>
                    </a:lnTo>
                    <a:lnTo>
                      <a:pt x="0" y="905"/>
                    </a:lnTo>
                    <a:lnTo>
                      <a:pt x="905" y="905"/>
                    </a:lnTo>
                    <a:lnTo>
                      <a:pt x="672" y="67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ïşlîḋê"/>
              <p:cNvSpPr>
                <a:spLocks/>
              </p:cNvSpPr>
              <p:nvPr/>
            </p:nvSpPr>
            <p:spPr bwMode="auto">
              <a:xfrm>
                <a:off x="3872379" y="3710267"/>
                <a:ext cx="2161524" cy="216152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33" y="232"/>
                  </a:cxn>
                  <a:cxn ang="0">
                    <a:pos x="233" y="672"/>
                  </a:cxn>
                  <a:cxn ang="0">
                    <a:pos x="673" y="672"/>
                  </a:cxn>
                  <a:cxn ang="0">
                    <a:pos x="905" y="905"/>
                  </a:cxn>
                  <a:cxn ang="0">
                    <a:pos x="905" y="0"/>
                  </a:cxn>
                  <a:cxn ang="0">
                    <a:pos x="0" y="0"/>
                  </a:cxn>
                </a:cxnLst>
                <a:rect l="0" t="0" r="r" b="b"/>
                <a:pathLst>
                  <a:path w="905" h="905">
                    <a:moveTo>
                      <a:pt x="0" y="0"/>
                    </a:moveTo>
                    <a:lnTo>
                      <a:pt x="233" y="232"/>
                    </a:lnTo>
                    <a:lnTo>
                      <a:pt x="233" y="672"/>
                    </a:lnTo>
                    <a:lnTo>
                      <a:pt x="673" y="672"/>
                    </a:lnTo>
                    <a:lnTo>
                      <a:pt x="905" y="905"/>
                    </a:lnTo>
                    <a:lnTo>
                      <a:pt x="90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iṥľîḑe"/>
              <p:cNvSpPr>
                <a:spLocks/>
              </p:cNvSpPr>
              <p:nvPr/>
            </p:nvSpPr>
            <p:spPr bwMode="auto">
              <a:xfrm>
                <a:off x="6162877" y="3710267"/>
                <a:ext cx="2161524" cy="216152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905"/>
                  </a:cxn>
                  <a:cxn ang="0">
                    <a:pos x="232" y="672"/>
                  </a:cxn>
                  <a:cxn ang="0">
                    <a:pos x="672" y="672"/>
                  </a:cxn>
                  <a:cxn ang="0">
                    <a:pos x="672" y="232"/>
                  </a:cxn>
                  <a:cxn ang="0">
                    <a:pos x="905" y="0"/>
                  </a:cxn>
                  <a:cxn ang="0">
                    <a:pos x="0" y="0"/>
                  </a:cxn>
                </a:cxnLst>
                <a:rect l="0" t="0" r="r" b="b"/>
                <a:pathLst>
                  <a:path w="905" h="905">
                    <a:moveTo>
                      <a:pt x="0" y="0"/>
                    </a:moveTo>
                    <a:lnTo>
                      <a:pt x="0" y="905"/>
                    </a:lnTo>
                    <a:lnTo>
                      <a:pt x="232" y="672"/>
                    </a:lnTo>
                    <a:lnTo>
                      <a:pt x="672" y="672"/>
                    </a:lnTo>
                    <a:lnTo>
                      <a:pt x="672" y="232"/>
                    </a:lnTo>
                    <a:lnTo>
                      <a:pt x="90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1" name="í$ļïďe"/>
              <p:cNvGrpSpPr/>
              <p:nvPr/>
            </p:nvGrpSpPr>
            <p:grpSpPr>
              <a:xfrm>
                <a:off x="4569798" y="4627411"/>
                <a:ext cx="527842" cy="535006"/>
                <a:chOff x="3557588" y="3654425"/>
                <a:chExt cx="350838" cy="355600"/>
              </a:xfrm>
            </p:grpSpPr>
            <p:sp>
              <p:nvSpPr>
                <p:cNvPr id="34" name="iš1iḑé"/>
                <p:cNvSpPr>
                  <a:spLocks/>
                </p:cNvSpPr>
                <p:nvPr/>
              </p:nvSpPr>
              <p:spPr bwMode="auto">
                <a:xfrm>
                  <a:off x="3619501" y="3654425"/>
                  <a:ext cx="288925" cy="163513"/>
                </a:xfrm>
                <a:custGeom>
                  <a:avLst/>
                  <a:gdLst/>
                  <a:ahLst/>
                  <a:cxnLst>
                    <a:cxn ang="0">
                      <a:pos x="40" y="55"/>
                    </a:cxn>
                    <a:cxn ang="0">
                      <a:pos x="41" y="55"/>
                    </a:cxn>
                    <a:cxn ang="0">
                      <a:pos x="95" y="55"/>
                    </a:cxn>
                    <a:cxn ang="0">
                      <a:pos x="97" y="55"/>
                    </a:cxn>
                    <a:cxn ang="0">
                      <a:pos x="97" y="53"/>
                    </a:cxn>
                    <a:cxn ang="0">
                      <a:pos x="78" y="15"/>
                    </a:cxn>
                    <a:cxn ang="0">
                      <a:pos x="38" y="0"/>
                    </a:cxn>
                    <a:cxn ang="0">
                      <a:pos x="1" y="13"/>
                    </a:cxn>
                    <a:cxn ang="0">
                      <a:pos x="0" y="15"/>
                    </a:cxn>
                    <a:cxn ang="0">
                      <a:pos x="1" y="16"/>
                    </a:cxn>
                    <a:cxn ang="0">
                      <a:pos x="40" y="55"/>
                    </a:cxn>
                    <a:cxn ang="0">
                      <a:pos x="32" y="34"/>
                    </a:cxn>
                    <a:cxn ang="0">
                      <a:pos x="48" y="11"/>
                    </a:cxn>
                    <a:cxn ang="0">
                      <a:pos x="53" y="12"/>
                    </a:cxn>
                    <a:cxn ang="0">
                      <a:pos x="36" y="38"/>
                    </a:cxn>
                    <a:cxn ang="0">
                      <a:pos x="32" y="34"/>
                    </a:cxn>
                    <a:cxn ang="0">
                      <a:pos x="38" y="10"/>
                    </a:cxn>
                    <a:cxn ang="0">
                      <a:pos x="40" y="10"/>
                    </a:cxn>
                    <a:cxn ang="0">
                      <a:pos x="27" y="29"/>
                    </a:cxn>
                    <a:cxn ang="0">
                      <a:pos x="23" y="25"/>
                    </a:cxn>
                    <a:cxn ang="0">
                      <a:pos x="33" y="10"/>
                    </a:cxn>
                    <a:cxn ang="0">
                      <a:pos x="38" y="10"/>
                    </a:cxn>
                    <a:cxn ang="0">
                      <a:pos x="23" y="12"/>
                    </a:cxn>
                    <a:cxn ang="0">
                      <a:pos x="18" y="19"/>
                    </a:cxn>
                    <a:cxn ang="0">
                      <a:pos x="14" y="16"/>
                    </a:cxn>
                    <a:cxn ang="0">
                      <a:pos x="21" y="13"/>
                    </a:cxn>
                    <a:cxn ang="0">
                      <a:pos x="23" y="12"/>
                    </a:cxn>
                    <a:cxn ang="0">
                      <a:pos x="69" y="46"/>
                    </a:cxn>
                    <a:cxn ang="0">
                      <a:pos x="79" y="31"/>
                    </a:cxn>
                    <a:cxn ang="0">
                      <a:pos x="81" y="34"/>
                    </a:cxn>
                    <a:cxn ang="0">
                      <a:pos x="73" y="46"/>
                    </a:cxn>
                    <a:cxn ang="0">
                      <a:pos x="69" y="46"/>
                    </a:cxn>
                    <a:cxn ang="0">
                      <a:pos x="82" y="46"/>
                    </a:cxn>
                    <a:cxn ang="0">
                      <a:pos x="85" y="41"/>
                    </a:cxn>
                    <a:cxn ang="0">
                      <a:pos x="86" y="46"/>
                    </a:cxn>
                    <a:cxn ang="0">
                      <a:pos x="82" y="46"/>
                    </a:cxn>
                    <a:cxn ang="0">
                      <a:pos x="54" y="46"/>
                    </a:cxn>
                    <a:cxn ang="0">
                      <a:pos x="70" y="22"/>
                    </a:cxn>
                    <a:cxn ang="0">
                      <a:pos x="72" y="23"/>
                    </a:cxn>
                    <a:cxn ang="0">
                      <a:pos x="74" y="25"/>
                    </a:cxn>
                    <a:cxn ang="0">
                      <a:pos x="60" y="46"/>
                    </a:cxn>
                    <a:cxn ang="0">
                      <a:pos x="54" y="46"/>
                    </a:cxn>
                    <a:cxn ang="0">
                      <a:pos x="46" y="46"/>
                    </a:cxn>
                    <a:cxn ang="0">
                      <a:pos x="44" y="46"/>
                    </a:cxn>
                    <a:cxn ang="0">
                      <a:pos x="41" y="43"/>
                    </a:cxn>
                    <a:cxn ang="0">
                      <a:pos x="60" y="15"/>
                    </a:cxn>
                    <a:cxn ang="0">
                      <a:pos x="65" y="17"/>
                    </a:cxn>
                    <a:cxn ang="0">
                      <a:pos x="46" y="46"/>
                    </a:cxn>
                    <a:cxn ang="0">
                      <a:pos x="46" y="46"/>
                    </a:cxn>
                    <a:cxn ang="0">
                      <a:pos x="46" y="46"/>
                    </a:cxn>
                  </a:cxnLst>
                  <a:rect l="0" t="0" r="r" b="b"/>
                  <a:pathLst>
                    <a:path w="97" h="55">
                      <a:moveTo>
                        <a:pt x="40" y="55"/>
                      </a:moveTo>
                      <a:cubicBezTo>
                        <a:pt x="40" y="55"/>
                        <a:pt x="40" y="55"/>
                        <a:pt x="41" y="55"/>
                      </a:cubicBezTo>
                      <a:cubicBezTo>
                        <a:pt x="95" y="55"/>
                        <a:pt x="95" y="55"/>
                        <a:pt x="95" y="55"/>
                      </a:cubicBezTo>
                      <a:cubicBezTo>
                        <a:pt x="96" y="55"/>
                        <a:pt x="96" y="55"/>
                        <a:pt x="97" y="55"/>
                      </a:cubicBezTo>
                      <a:cubicBezTo>
                        <a:pt x="97" y="54"/>
                        <a:pt x="97" y="54"/>
                        <a:pt x="97" y="53"/>
                      </a:cubicBezTo>
                      <a:cubicBezTo>
                        <a:pt x="96" y="39"/>
                        <a:pt x="89" y="25"/>
                        <a:pt x="78" y="15"/>
                      </a:cubicBezTo>
                      <a:cubicBezTo>
                        <a:pt x="67" y="6"/>
                        <a:pt x="53" y="0"/>
                        <a:pt x="38" y="0"/>
                      </a:cubicBezTo>
                      <a:cubicBezTo>
                        <a:pt x="25" y="0"/>
                        <a:pt x="12" y="5"/>
                        <a:pt x="1" y="13"/>
                      </a:cubicBezTo>
                      <a:cubicBezTo>
                        <a:pt x="1" y="14"/>
                        <a:pt x="0" y="14"/>
                        <a:pt x="0" y="15"/>
                      </a:cubicBezTo>
                      <a:cubicBezTo>
                        <a:pt x="0" y="15"/>
                        <a:pt x="1" y="16"/>
                        <a:pt x="1" y="16"/>
                      </a:cubicBezTo>
                      <a:lnTo>
                        <a:pt x="40" y="55"/>
                      </a:lnTo>
                      <a:close/>
                      <a:moveTo>
                        <a:pt x="32" y="34"/>
                      </a:moveTo>
                      <a:cubicBezTo>
                        <a:pt x="48" y="11"/>
                        <a:pt x="48" y="11"/>
                        <a:pt x="48" y="11"/>
                      </a:cubicBezTo>
                      <a:cubicBezTo>
                        <a:pt x="50" y="11"/>
                        <a:pt x="51" y="12"/>
                        <a:pt x="53" y="12"/>
                      </a:cubicBezTo>
                      <a:cubicBezTo>
                        <a:pt x="36" y="38"/>
                        <a:pt x="36" y="38"/>
                        <a:pt x="36" y="38"/>
                      </a:cubicBezTo>
                      <a:lnTo>
                        <a:pt x="32" y="34"/>
                      </a:lnTo>
                      <a:close/>
                      <a:moveTo>
                        <a:pt x="38" y="10"/>
                      </a:moveTo>
                      <a:cubicBezTo>
                        <a:pt x="39" y="10"/>
                        <a:pt x="39" y="10"/>
                        <a:pt x="40" y="10"/>
                      </a:cubicBezTo>
                      <a:cubicBezTo>
                        <a:pt x="27" y="29"/>
                        <a:pt x="27" y="29"/>
                        <a:pt x="27" y="29"/>
                      </a:cubicBezTo>
                      <a:cubicBezTo>
                        <a:pt x="23" y="25"/>
                        <a:pt x="23" y="25"/>
                        <a:pt x="23" y="25"/>
                      </a:cubicBezTo>
                      <a:cubicBezTo>
                        <a:pt x="33" y="10"/>
                        <a:pt x="33" y="10"/>
                        <a:pt x="33" y="10"/>
                      </a:cubicBezTo>
                      <a:cubicBezTo>
                        <a:pt x="35" y="10"/>
                        <a:pt x="37" y="10"/>
                        <a:pt x="38" y="10"/>
                      </a:cubicBezTo>
                      <a:close/>
                      <a:moveTo>
                        <a:pt x="23" y="12"/>
                      </a:moveTo>
                      <a:cubicBezTo>
                        <a:pt x="18" y="19"/>
                        <a:pt x="18" y="19"/>
                        <a:pt x="18" y="19"/>
                      </a:cubicBezTo>
                      <a:cubicBezTo>
                        <a:pt x="14" y="16"/>
                        <a:pt x="14" y="16"/>
                        <a:pt x="14" y="16"/>
                      </a:cubicBezTo>
                      <a:cubicBezTo>
                        <a:pt x="16" y="15"/>
                        <a:pt x="19" y="14"/>
                        <a:pt x="21" y="13"/>
                      </a:cubicBezTo>
                      <a:cubicBezTo>
                        <a:pt x="22" y="13"/>
                        <a:pt x="22" y="12"/>
                        <a:pt x="23" y="12"/>
                      </a:cubicBezTo>
                      <a:close/>
                      <a:moveTo>
                        <a:pt x="69" y="46"/>
                      </a:moveTo>
                      <a:cubicBezTo>
                        <a:pt x="79" y="31"/>
                        <a:pt x="79" y="31"/>
                        <a:pt x="79" y="31"/>
                      </a:cubicBezTo>
                      <a:cubicBezTo>
                        <a:pt x="80" y="32"/>
                        <a:pt x="80" y="33"/>
                        <a:pt x="81" y="34"/>
                      </a:cubicBezTo>
                      <a:cubicBezTo>
                        <a:pt x="73" y="46"/>
                        <a:pt x="73" y="46"/>
                        <a:pt x="73" y="46"/>
                      </a:cubicBezTo>
                      <a:lnTo>
                        <a:pt x="69" y="46"/>
                      </a:lnTo>
                      <a:close/>
                      <a:moveTo>
                        <a:pt x="82" y="46"/>
                      </a:moveTo>
                      <a:cubicBezTo>
                        <a:pt x="85" y="41"/>
                        <a:pt x="85" y="41"/>
                        <a:pt x="85" y="41"/>
                      </a:cubicBezTo>
                      <a:cubicBezTo>
                        <a:pt x="85" y="43"/>
                        <a:pt x="86" y="44"/>
                        <a:pt x="86" y="46"/>
                      </a:cubicBezTo>
                      <a:lnTo>
                        <a:pt x="82" y="46"/>
                      </a:lnTo>
                      <a:close/>
                      <a:moveTo>
                        <a:pt x="54" y="46"/>
                      </a:moveTo>
                      <a:cubicBezTo>
                        <a:pt x="70" y="22"/>
                        <a:pt x="70" y="22"/>
                        <a:pt x="70" y="22"/>
                      </a:cubicBezTo>
                      <a:cubicBezTo>
                        <a:pt x="71" y="22"/>
                        <a:pt x="71" y="22"/>
                        <a:pt x="72" y="23"/>
                      </a:cubicBezTo>
                      <a:cubicBezTo>
                        <a:pt x="73" y="24"/>
                        <a:pt x="73" y="24"/>
                        <a:pt x="74" y="25"/>
                      </a:cubicBezTo>
                      <a:cubicBezTo>
                        <a:pt x="60" y="46"/>
                        <a:pt x="60" y="46"/>
                        <a:pt x="60" y="46"/>
                      </a:cubicBezTo>
                      <a:lnTo>
                        <a:pt x="54" y="46"/>
                      </a:lnTo>
                      <a:close/>
                      <a:moveTo>
                        <a:pt x="46" y="46"/>
                      </a:moveTo>
                      <a:cubicBezTo>
                        <a:pt x="44" y="46"/>
                        <a:pt x="44" y="46"/>
                        <a:pt x="44" y="46"/>
                      </a:cubicBezTo>
                      <a:cubicBezTo>
                        <a:pt x="41" y="43"/>
                        <a:pt x="41" y="43"/>
                        <a:pt x="41" y="43"/>
                      </a:cubicBezTo>
                      <a:cubicBezTo>
                        <a:pt x="60" y="15"/>
                        <a:pt x="60" y="15"/>
                        <a:pt x="60" y="15"/>
                      </a:cubicBezTo>
                      <a:cubicBezTo>
                        <a:pt x="62" y="16"/>
                        <a:pt x="63" y="16"/>
                        <a:pt x="65" y="17"/>
                      </a:cubicBezTo>
                      <a:lnTo>
                        <a:pt x="46" y="46"/>
                      </a:lnTo>
                      <a:close/>
                      <a:moveTo>
                        <a:pt x="46" y="46"/>
                      </a:moveTo>
                      <a:cubicBezTo>
                        <a:pt x="46" y="46"/>
                        <a:pt x="46" y="46"/>
                        <a:pt x="46" y="46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ïşliḋe"/>
                <p:cNvSpPr>
                  <a:spLocks/>
                </p:cNvSpPr>
                <p:nvPr/>
              </p:nvSpPr>
              <p:spPr bwMode="auto">
                <a:xfrm>
                  <a:off x="3557588" y="3719513"/>
                  <a:ext cx="157163" cy="254000"/>
                </a:xfrm>
                <a:custGeom>
                  <a:avLst/>
                  <a:gdLst/>
                  <a:ahLst/>
                  <a:cxnLst>
                    <a:cxn ang="0">
                      <a:pos x="53" y="37"/>
                    </a:cxn>
                    <a:cxn ang="0">
                      <a:pos x="16" y="0"/>
                    </a:cxn>
                    <a:cxn ang="0">
                      <a:pos x="14" y="0"/>
                    </a:cxn>
                    <a:cxn ang="0">
                      <a:pos x="13" y="0"/>
                    </a:cxn>
                    <a:cxn ang="0">
                      <a:pos x="0" y="38"/>
                    </a:cxn>
                    <a:cxn ang="0">
                      <a:pos x="23" y="85"/>
                    </a:cxn>
                    <a:cxn ang="0">
                      <a:pos x="24" y="85"/>
                    </a:cxn>
                    <a:cxn ang="0">
                      <a:pos x="24" y="85"/>
                    </a:cxn>
                    <a:cxn ang="0">
                      <a:pos x="26" y="84"/>
                    </a:cxn>
                    <a:cxn ang="0">
                      <a:pos x="53" y="40"/>
                    </a:cxn>
                    <a:cxn ang="0">
                      <a:pos x="53" y="37"/>
                    </a:cxn>
                    <a:cxn ang="0">
                      <a:pos x="42" y="40"/>
                    </a:cxn>
                    <a:cxn ang="0">
                      <a:pos x="22" y="71"/>
                    </a:cxn>
                    <a:cxn ang="0">
                      <a:pos x="15" y="60"/>
                    </a:cxn>
                    <a:cxn ang="0">
                      <a:pos x="9" y="38"/>
                    </a:cxn>
                    <a:cxn ang="0">
                      <a:pos x="12" y="20"/>
                    </a:cxn>
                    <a:cxn ang="0">
                      <a:pos x="16" y="14"/>
                    </a:cxn>
                    <a:cxn ang="0">
                      <a:pos x="42" y="40"/>
                    </a:cxn>
                    <a:cxn ang="0">
                      <a:pos x="42" y="40"/>
                    </a:cxn>
                    <a:cxn ang="0">
                      <a:pos x="42" y="40"/>
                    </a:cxn>
                  </a:cxnLst>
                  <a:rect l="0" t="0" r="r" b="b"/>
                  <a:pathLst>
                    <a:path w="53" h="85">
                      <a:moveTo>
                        <a:pt x="53" y="37"/>
                      </a:move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5" y="0"/>
                        <a:pt x="15" y="0"/>
                        <a:pt x="14" y="0"/>
                      </a:cubicBezTo>
                      <a:cubicBezTo>
                        <a:pt x="14" y="0"/>
                        <a:pt x="13" y="0"/>
                        <a:pt x="13" y="0"/>
                      </a:cubicBezTo>
                      <a:cubicBezTo>
                        <a:pt x="5" y="11"/>
                        <a:pt x="0" y="24"/>
                        <a:pt x="0" y="38"/>
                      </a:cubicBezTo>
                      <a:cubicBezTo>
                        <a:pt x="0" y="56"/>
                        <a:pt x="8" y="73"/>
                        <a:pt x="23" y="85"/>
                      </a:cubicBezTo>
                      <a:cubicBezTo>
                        <a:pt x="23" y="85"/>
                        <a:pt x="24" y="85"/>
                        <a:pt x="24" y="85"/>
                      </a:cubicBezTo>
                      <a:cubicBezTo>
                        <a:pt x="24" y="85"/>
                        <a:pt x="24" y="85"/>
                        <a:pt x="24" y="85"/>
                      </a:cubicBezTo>
                      <a:cubicBezTo>
                        <a:pt x="25" y="85"/>
                        <a:pt x="25" y="85"/>
                        <a:pt x="26" y="84"/>
                      </a:cubicBezTo>
                      <a:cubicBezTo>
                        <a:pt x="53" y="40"/>
                        <a:pt x="53" y="40"/>
                        <a:pt x="53" y="40"/>
                      </a:cubicBezTo>
                      <a:cubicBezTo>
                        <a:pt x="53" y="39"/>
                        <a:pt x="53" y="38"/>
                        <a:pt x="53" y="37"/>
                      </a:cubicBezTo>
                      <a:close/>
                      <a:moveTo>
                        <a:pt x="42" y="40"/>
                      </a:moveTo>
                      <a:cubicBezTo>
                        <a:pt x="22" y="71"/>
                        <a:pt x="22" y="71"/>
                        <a:pt x="22" y="71"/>
                      </a:cubicBezTo>
                      <a:cubicBezTo>
                        <a:pt x="19" y="68"/>
                        <a:pt x="17" y="64"/>
                        <a:pt x="15" y="60"/>
                      </a:cubicBezTo>
                      <a:cubicBezTo>
                        <a:pt x="11" y="53"/>
                        <a:pt x="9" y="46"/>
                        <a:pt x="9" y="38"/>
                      </a:cubicBezTo>
                      <a:cubicBezTo>
                        <a:pt x="9" y="32"/>
                        <a:pt x="10" y="26"/>
                        <a:pt x="12" y="20"/>
                      </a:cubicBezTo>
                      <a:cubicBezTo>
                        <a:pt x="13" y="18"/>
                        <a:pt x="14" y="16"/>
                        <a:pt x="16" y="14"/>
                      </a:cubicBezTo>
                      <a:lnTo>
                        <a:pt x="42" y="40"/>
                      </a:lnTo>
                      <a:close/>
                      <a:moveTo>
                        <a:pt x="42" y="40"/>
                      </a:moveTo>
                      <a:cubicBezTo>
                        <a:pt x="42" y="40"/>
                        <a:pt x="42" y="40"/>
                        <a:pt x="42" y="40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išļîde"/>
                <p:cNvSpPr>
                  <a:spLocks/>
                </p:cNvSpPr>
                <p:nvPr/>
              </p:nvSpPr>
              <p:spPr bwMode="auto">
                <a:xfrm>
                  <a:off x="3656013" y="3844925"/>
                  <a:ext cx="252413" cy="165100"/>
                </a:xfrm>
                <a:custGeom>
                  <a:avLst/>
                  <a:gdLst/>
                  <a:ahLst/>
                  <a:cxnLst>
                    <a:cxn ang="0">
                      <a:pos x="83" y="0"/>
                    </a:cxn>
                    <a:cxn ang="0">
                      <a:pos x="30" y="0"/>
                    </a:cxn>
                    <a:cxn ang="0">
                      <a:pos x="28" y="1"/>
                    </a:cxn>
                    <a:cxn ang="0">
                      <a:pos x="0" y="47"/>
                    </a:cxn>
                    <a:cxn ang="0">
                      <a:pos x="0" y="48"/>
                    </a:cxn>
                    <a:cxn ang="0">
                      <a:pos x="1" y="49"/>
                    </a:cxn>
                    <a:cxn ang="0">
                      <a:pos x="26" y="55"/>
                    </a:cxn>
                    <a:cxn ang="0">
                      <a:pos x="66" y="40"/>
                    </a:cxn>
                    <a:cxn ang="0">
                      <a:pos x="85" y="2"/>
                    </a:cxn>
                    <a:cxn ang="0">
                      <a:pos x="85" y="1"/>
                    </a:cxn>
                    <a:cxn ang="0">
                      <a:pos x="83" y="0"/>
                    </a:cxn>
                    <a:cxn ang="0">
                      <a:pos x="83" y="0"/>
                    </a:cxn>
                    <a:cxn ang="0">
                      <a:pos x="83" y="0"/>
                    </a:cxn>
                  </a:cxnLst>
                  <a:rect l="0" t="0" r="r" b="b"/>
                  <a:pathLst>
                    <a:path w="85" h="55">
                      <a:moveTo>
                        <a:pt x="83" y="0"/>
                      </a:move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29" y="0"/>
                        <a:pt x="29" y="0"/>
                        <a:pt x="28" y="1"/>
                      </a:cubicBezTo>
                      <a:cubicBezTo>
                        <a:pt x="0" y="47"/>
                        <a:pt x="0" y="47"/>
                        <a:pt x="0" y="47"/>
                      </a:cubicBezTo>
                      <a:cubicBezTo>
                        <a:pt x="0" y="47"/>
                        <a:pt x="0" y="48"/>
                        <a:pt x="0" y="48"/>
                      </a:cubicBezTo>
                      <a:cubicBezTo>
                        <a:pt x="0" y="49"/>
                        <a:pt x="0" y="49"/>
                        <a:pt x="1" y="49"/>
                      </a:cubicBezTo>
                      <a:cubicBezTo>
                        <a:pt x="9" y="53"/>
                        <a:pt x="17" y="55"/>
                        <a:pt x="26" y="55"/>
                      </a:cubicBezTo>
                      <a:cubicBezTo>
                        <a:pt x="41" y="55"/>
                        <a:pt x="55" y="50"/>
                        <a:pt x="66" y="40"/>
                      </a:cubicBezTo>
                      <a:cubicBezTo>
                        <a:pt x="77" y="30"/>
                        <a:pt x="84" y="17"/>
                        <a:pt x="85" y="2"/>
                      </a:cubicBezTo>
                      <a:cubicBezTo>
                        <a:pt x="85" y="2"/>
                        <a:pt x="85" y="1"/>
                        <a:pt x="85" y="1"/>
                      </a:cubicBezTo>
                      <a:cubicBezTo>
                        <a:pt x="84" y="0"/>
                        <a:pt x="84" y="0"/>
                        <a:pt x="83" y="0"/>
                      </a:cubicBezTo>
                      <a:close/>
                      <a:moveTo>
                        <a:pt x="83" y="0"/>
                      </a:moveTo>
                      <a:cubicBezTo>
                        <a:pt x="83" y="0"/>
                        <a:pt x="83" y="0"/>
                        <a:pt x="83" y="0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2" name="íṩḷíḑè"/>
              <p:cNvGrpSpPr/>
              <p:nvPr/>
            </p:nvGrpSpPr>
            <p:grpSpPr>
              <a:xfrm>
                <a:off x="7025097" y="2098082"/>
                <a:ext cx="606660" cy="539784"/>
                <a:chOff x="5189538" y="1973263"/>
                <a:chExt cx="403225" cy="358775"/>
              </a:xfrm>
            </p:grpSpPr>
            <p:sp>
              <p:nvSpPr>
                <p:cNvPr id="32" name="îşlîḑé"/>
                <p:cNvSpPr>
                  <a:spLocks/>
                </p:cNvSpPr>
                <p:nvPr/>
              </p:nvSpPr>
              <p:spPr bwMode="auto">
                <a:xfrm>
                  <a:off x="5310188" y="1973263"/>
                  <a:ext cx="282575" cy="260350"/>
                </a:xfrm>
                <a:custGeom>
                  <a:avLst/>
                  <a:gdLst/>
                  <a:ahLst/>
                  <a:cxnLst>
                    <a:cxn ang="0">
                      <a:pos x="3" y="23"/>
                    </a:cxn>
                    <a:cxn ang="0">
                      <a:pos x="13" y="25"/>
                    </a:cxn>
                    <a:cxn ang="0">
                      <a:pos x="54" y="33"/>
                    </a:cxn>
                    <a:cxn ang="0">
                      <a:pos x="65" y="55"/>
                    </a:cxn>
                    <a:cxn ang="0">
                      <a:pos x="61" y="52"/>
                    </a:cxn>
                    <a:cxn ang="0">
                      <a:pos x="56" y="52"/>
                    </a:cxn>
                    <a:cxn ang="0">
                      <a:pos x="55" y="57"/>
                    </a:cxn>
                    <a:cxn ang="0">
                      <a:pos x="65" y="85"/>
                    </a:cxn>
                    <a:cxn ang="0">
                      <a:pos x="68" y="87"/>
                    </a:cxn>
                    <a:cxn ang="0">
                      <a:pos x="72" y="86"/>
                    </a:cxn>
                    <a:cxn ang="0">
                      <a:pos x="93" y="65"/>
                    </a:cxn>
                    <a:cxn ang="0">
                      <a:pos x="94" y="60"/>
                    </a:cxn>
                    <a:cxn ang="0">
                      <a:pos x="90" y="58"/>
                    </a:cxn>
                    <a:cxn ang="0">
                      <a:pos x="83" y="60"/>
                    </a:cxn>
                    <a:cxn ang="0">
                      <a:pos x="67" y="21"/>
                    </a:cxn>
                    <a:cxn ang="0">
                      <a:pos x="6" y="9"/>
                    </a:cxn>
                    <a:cxn ang="0">
                      <a:pos x="1" y="15"/>
                    </a:cxn>
                    <a:cxn ang="0">
                      <a:pos x="3" y="23"/>
                    </a:cxn>
                    <a:cxn ang="0">
                      <a:pos x="3" y="23"/>
                    </a:cxn>
                    <a:cxn ang="0">
                      <a:pos x="3" y="23"/>
                    </a:cxn>
                  </a:cxnLst>
                  <a:rect l="0" t="0" r="r" b="b"/>
                  <a:pathLst>
                    <a:path w="95" h="87">
                      <a:moveTo>
                        <a:pt x="3" y="23"/>
                      </a:moveTo>
                      <a:cubicBezTo>
                        <a:pt x="6" y="26"/>
                        <a:pt x="10" y="27"/>
                        <a:pt x="13" y="25"/>
                      </a:cubicBezTo>
                      <a:cubicBezTo>
                        <a:pt x="27" y="20"/>
                        <a:pt x="43" y="22"/>
                        <a:pt x="54" y="33"/>
                      </a:cubicBezTo>
                      <a:cubicBezTo>
                        <a:pt x="60" y="39"/>
                        <a:pt x="64" y="47"/>
                        <a:pt x="65" y="55"/>
                      </a:cubicBezTo>
                      <a:cubicBezTo>
                        <a:pt x="61" y="52"/>
                        <a:pt x="61" y="52"/>
                        <a:pt x="61" y="52"/>
                      </a:cubicBezTo>
                      <a:cubicBezTo>
                        <a:pt x="59" y="51"/>
                        <a:pt x="57" y="51"/>
                        <a:pt x="56" y="52"/>
                      </a:cubicBezTo>
                      <a:cubicBezTo>
                        <a:pt x="55" y="53"/>
                        <a:pt x="54" y="55"/>
                        <a:pt x="55" y="57"/>
                      </a:cubicBezTo>
                      <a:cubicBezTo>
                        <a:pt x="65" y="85"/>
                        <a:pt x="65" y="85"/>
                        <a:pt x="65" y="85"/>
                      </a:cubicBezTo>
                      <a:cubicBezTo>
                        <a:pt x="66" y="86"/>
                        <a:pt x="67" y="87"/>
                        <a:pt x="68" y="87"/>
                      </a:cubicBezTo>
                      <a:cubicBezTo>
                        <a:pt x="69" y="87"/>
                        <a:pt x="71" y="87"/>
                        <a:pt x="72" y="86"/>
                      </a:cubicBezTo>
                      <a:cubicBezTo>
                        <a:pt x="93" y="65"/>
                        <a:pt x="93" y="65"/>
                        <a:pt x="93" y="65"/>
                      </a:cubicBezTo>
                      <a:cubicBezTo>
                        <a:pt x="94" y="64"/>
                        <a:pt x="95" y="62"/>
                        <a:pt x="94" y="60"/>
                      </a:cubicBezTo>
                      <a:cubicBezTo>
                        <a:pt x="93" y="59"/>
                        <a:pt x="91" y="58"/>
                        <a:pt x="90" y="58"/>
                      </a:cubicBezTo>
                      <a:cubicBezTo>
                        <a:pt x="83" y="60"/>
                        <a:pt x="83" y="60"/>
                        <a:pt x="83" y="60"/>
                      </a:cubicBezTo>
                      <a:cubicBezTo>
                        <a:pt x="83" y="46"/>
                        <a:pt x="77" y="31"/>
                        <a:pt x="67" y="21"/>
                      </a:cubicBezTo>
                      <a:cubicBezTo>
                        <a:pt x="50" y="4"/>
                        <a:pt x="26" y="0"/>
                        <a:pt x="6" y="9"/>
                      </a:cubicBezTo>
                      <a:cubicBezTo>
                        <a:pt x="4" y="10"/>
                        <a:pt x="1" y="12"/>
                        <a:pt x="1" y="15"/>
                      </a:cubicBezTo>
                      <a:cubicBezTo>
                        <a:pt x="0" y="18"/>
                        <a:pt x="1" y="21"/>
                        <a:pt x="3" y="23"/>
                      </a:cubicBezTo>
                      <a:close/>
                      <a:moveTo>
                        <a:pt x="3" y="23"/>
                      </a:moveTo>
                      <a:cubicBezTo>
                        <a:pt x="3" y="23"/>
                        <a:pt x="3" y="23"/>
                        <a:pt x="3" y="23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iṥlîdè"/>
                <p:cNvSpPr>
                  <a:spLocks/>
                </p:cNvSpPr>
                <p:nvPr/>
              </p:nvSpPr>
              <p:spPr bwMode="auto">
                <a:xfrm>
                  <a:off x="5189538" y="2071688"/>
                  <a:ext cx="280988" cy="260350"/>
                </a:xfrm>
                <a:custGeom>
                  <a:avLst/>
                  <a:gdLst/>
                  <a:ahLst/>
                  <a:cxnLst>
                    <a:cxn ang="0">
                      <a:pos x="94" y="72"/>
                    </a:cxn>
                    <a:cxn ang="0">
                      <a:pos x="91" y="64"/>
                    </a:cxn>
                    <a:cxn ang="0">
                      <a:pos x="82" y="62"/>
                    </a:cxn>
                    <a:cxn ang="0">
                      <a:pos x="41" y="54"/>
                    </a:cxn>
                    <a:cxn ang="0">
                      <a:pos x="30" y="32"/>
                    </a:cxn>
                    <a:cxn ang="0">
                      <a:pos x="34" y="35"/>
                    </a:cxn>
                    <a:cxn ang="0">
                      <a:pos x="39" y="35"/>
                    </a:cxn>
                    <a:cxn ang="0">
                      <a:pos x="40" y="31"/>
                    </a:cxn>
                    <a:cxn ang="0">
                      <a:pos x="29" y="2"/>
                    </a:cxn>
                    <a:cxn ang="0">
                      <a:pos x="26" y="0"/>
                    </a:cxn>
                    <a:cxn ang="0">
                      <a:pos x="23" y="1"/>
                    </a:cxn>
                    <a:cxn ang="0">
                      <a:pos x="1" y="22"/>
                    </a:cxn>
                    <a:cxn ang="0">
                      <a:pos x="1" y="27"/>
                    </a:cxn>
                    <a:cxn ang="0">
                      <a:pos x="5" y="29"/>
                    </a:cxn>
                    <a:cxn ang="0">
                      <a:pos x="12" y="28"/>
                    </a:cxn>
                    <a:cxn ang="0">
                      <a:pos x="28" y="66"/>
                    </a:cxn>
                    <a:cxn ang="0">
                      <a:pos x="88" y="79"/>
                    </a:cxn>
                    <a:cxn ang="0">
                      <a:pos x="94" y="72"/>
                    </a:cxn>
                    <a:cxn ang="0">
                      <a:pos x="94" y="72"/>
                    </a:cxn>
                    <a:cxn ang="0">
                      <a:pos x="94" y="72"/>
                    </a:cxn>
                  </a:cxnLst>
                  <a:rect l="0" t="0" r="r" b="b"/>
                  <a:pathLst>
                    <a:path w="94" h="87">
                      <a:moveTo>
                        <a:pt x="94" y="72"/>
                      </a:moveTo>
                      <a:cubicBezTo>
                        <a:pt x="94" y="69"/>
                        <a:pt x="93" y="66"/>
                        <a:pt x="91" y="64"/>
                      </a:cubicBezTo>
                      <a:cubicBezTo>
                        <a:pt x="89" y="61"/>
                        <a:pt x="85" y="61"/>
                        <a:pt x="82" y="62"/>
                      </a:cubicBezTo>
                      <a:cubicBezTo>
                        <a:pt x="68" y="68"/>
                        <a:pt x="52" y="65"/>
                        <a:pt x="41" y="54"/>
                      </a:cubicBezTo>
                      <a:cubicBezTo>
                        <a:pt x="34" y="48"/>
                        <a:pt x="31" y="40"/>
                        <a:pt x="30" y="32"/>
                      </a:cubicBezTo>
                      <a:cubicBezTo>
                        <a:pt x="34" y="35"/>
                        <a:pt x="34" y="35"/>
                        <a:pt x="34" y="35"/>
                      </a:cubicBezTo>
                      <a:cubicBezTo>
                        <a:pt x="35" y="36"/>
                        <a:pt x="37" y="36"/>
                        <a:pt x="39" y="35"/>
                      </a:cubicBezTo>
                      <a:cubicBezTo>
                        <a:pt x="40" y="34"/>
                        <a:pt x="41" y="32"/>
                        <a:pt x="40" y="31"/>
                      </a:cubicBezTo>
                      <a:cubicBezTo>
                        <a:pt x="29" y="2"/>
                        <a:pt x="29" y="2"/>
                        <a:pt x="29" y="2"/>
                      </a:cubicBezTo>
                      <a:cubicBezTo>
                        <a:pt x="29" y="1"/>
                        <a:pt x="28" y="0"/>
                        <a:pt x="26" y="0"/>
                      </a:cubicBezTo>
                      <a:cubicBezTo>
                        <a:pt x="25" y="0"/>
                        <a:pt x="24" y="0"/>
                        <a:pt x="23" y="1"/>
                      </a:cubicBezTo>
                      <a:cubicBezTo>
                        <a:pt x="1" y="22"/>
                        <a:pt x="1" y="22"/>
                        <a:pt x="1" y="22"/>
                      </a:cubicBezTo>
                      <a:cubicBezTo>
                        <a:pt x="0" y="24"/>
                        <a:pt x="0" y="25"/>
                        <a:pt x="1" y="27"/>
                      </a:cubicBezTo>
                      <a:cubicBezTo>
                        <a:pt x="2" y="28"/>
                        <a:pt x="3" y="29"/>
                        <a:pt x="5" y="29"/>
                      </a:cubicBezTo>
                      <a:cubicBezTo>
                        <a:pt x="12" y="28"/>
                        <a:pt x="12" y="28"/>
                        <a:pt x="12" y="28"/>
                      </a:cubicBezTo>
                      <a:cubicBezTo>
                        <a:pt x="12" y="42"/>
                        <a:pt x="17" y="56"/>
                        <a:pt x="28" y="66"/>
                      </a:cubicBezTo>
                      <a:cubicBezTo>
                        <a:pt x="44" y="83"/>
                        <a:pt x="68" y="87"/>
                        <a:pt x="88" y="79"/>
                      </a:cubicBezTo>
                      <a:cubicBezTo>
                        <a:pt x="91" y="77"/>
                        <a:pt x="93" y="75"/>
                        <a:pt x="94" y="72"/>
                      </a:cubicBezTo>
                      <a:close/>
                      <a:moveTo>
                        <a:pt x="94" y="72"/>
                      </a:moveTo>
                      <a:cubicBezTo>
                        <a:pt x="94" y="72"/>
                        <a:pt x="94" y="72"/>
                        <a:pt x="94" y="72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3" name="ï$ḷîďê"/>
              <p:cNvGrpSpPr/>
              <p:nvPr/>
            </p:nvGrpSpPr>
            <p:grpSpPr>
              <a:xfrm>
                <a:off x="6984495" y="4601160"/>
                <a:ext cx="599495" cy="587553"/>
                <a:chOff x="5162551" y="3636963"/>
                <a:chExt cx="398463" cy="390525"/>
              </a:xfrm>
            </p:grpSpPr>
            <p:sp>
              <p:nvSpPr>
                <p:cNvPr id="29" name="îśḻïḑê"/>
                <p:cNvSpPr>
                  <a:spLocks/>
                </p:cNvSpPr>
                <p:nvPr/>
              </p:nvSpPr>
              <p:spPr bwMode="auto">
                <a:xfrm>
                  <a:off x="5162551" y="3636963"/>
                  <a:ext cx="233363" cy="234950"/>
                </a:xfrm>
                <a:custGeom>
                  <a:avLst/>
                  <a:gdLst/>
                  <a:ahLst/>
                  <a:cxnLst>
                    <a:cxn ang="0">
                      <a:pos x="9" y="48"/>
                    </a:cxn>
                    <a:cxn ang="0">
                      <a:pos x="12" y="55"/>
                    </a:cxn>
                    <a:cxn ang="0">
                      <a:pos x="8" y="59"/>
                    </a:cxn>
                    <a:cxn ang="0">
                      <a:pos x="8" y="64"/>
                    </a:cxn>
                    <a:cxn ang="0">
                      <a:pos x="14" y="70"/>
                    </a:cxn>
                    <a:cxn ang="0">
                      <a:pos x="19" y="70"/>
                    </a:cxn>
                    <a:cxn ang="0">
                      <a:pos x="23" y="67"/>
                    </a:cxn>
                    <a:cxn ang="0">
                      <a:pos x="31" y="70"/>
                    </a:cxn>
                    <a:cxn ang="0">
                      <a:pos x="31" y="75"/>
                    </a:cxn>
                    <a:cxn ang="0">
                      <a:pos x="35" y="79"/>
                    </a:cxn>
                    <a:cxn ang="0">
                      <a:pos x="43" y="79"/>
                    </a:cxn>
                    <a:cxn ang="0">
                      <a:pos x="47" y="75"/>
                    </a:cxn>
                    <a:cxn ang="0">
                      <a:pos x="47" y="70"/>
                    </a:cxn>
                    <a:cxn ang="0">
                      <a:pos x="55" y="67"/>
                    </a:cxn>
                    <a:cxn ang="0">
                      <a:pos x="59" y="70"/>
                    </a:cxn>
                    <a:cxn ang="0">
                      <a:pos x="64" y="70"/>
                    </a:cxn>
                    <a:cxn ang="0">
                      <a:pos x="70" y="64"/>
                    </a:cxn>
                    <a:cxn ang="0">
                      <a:pos x="70" y="59"/>
                    </a:cxn>
                    <a:cxn ang="0">
                      <a:pos x="67" y="55"/>
                    </a:cxn>
                    <a:cxn ang="0">
                      <a:pos x="70" y="48"/>
                    </a:cxn>
                    <a:cxn ang="0">
                      <a:pos x="75" y="47"/>
                    </a:cxn>
                    <a:cxn ang="0">
                      <a:pos x="78" y="43"/>
                    </a:cxn>
                    <a:cxn ang="0">
                      <a:pos x="78" y="35"/>
                    </a:cxn>
                    <a:cxn ang="0">
                      <a:pos x="75" y="31"/>
                    </a:cxn>
                    <a:cxn ang="0">
                      <a:pos x="70" y="31"/>
                    </a:cxn>
                    <a:cxn ang="0">
                      <a:pos x="67" y="23"/>
                    </a:cxn>
                    <a:cxn ang="0">
                      <a:pos x="70" y="20"/>
                    </a:cxn>
                    <a:cxn ang="0">
                      <a:pos x="70" y="15"/>
                    </a:cxn>
                    <a:cxn ang="0">
                      <a:pos x="64" y="9"/>
                    </a:cxn>
                    <a:cxn ang="0">
                      <a:pos x="59" y="8"/>
                    </a:cxn>
                    <a:cxn ang="0">
                      <a:pos x="56" y="11"/>
                    </a:cxn>
                    <a:cxn ang="0">
                      <a:pos x="48" y="8"/>
                    </a:cxn>
                    <a:cxn ang="0">
                      <a:pos x="47" y="3"/>
                    </a:cxn>
                    <a:cxn ang="0">
                      <a:pos x="44" y="0"/>
                    </a:cxn>
                    <a:cxn ang="0">
                      <a:pos x="35" y="0"/>
                    </a:cxn>
                    <a:cxn ang="0">
                      <a:pos x="32" y="3"/>
                    </a:cxn>
                    <a:cxn ang="0">
                      <a:pos x="31" y="8"/>
                    </a:cxn>
                    <a:cxn ang="0">
                      <a:pos x="23" y="12"/>
                    </a:cxn>
                    <a:cxn ang="0">
                      <a:pos x="19" y="8"/>
                    </a:cxn>
                    <a:cxn ang="0">
                      <a:pos x="14" y="9"/>
                    </a:cxn>
                    <a:cxn ang="0">
                      <a:pos x="8" y="15"/>
                    </a:cxn>
                    <a:cxn ang="0">
                      <a:pos x="8" y="20"/>
                    </a:cxn>
                    <a:cxn ang="0">
                      <a:pos x="11" y="24"/>
                    </a:cxn>
                    <a:cxn ang="0">
                      <a:pos x="8" y="31"/>
                    </a:cxn>
                    <a:cxn ang="0">
                      <a:pos x="3" y="32"/>
                    </a:cxn>
                    <a:cxn ang="0">
                      <a:pos x="0" y="35"/>
                    </a:cxn>
                    <a:cxn ang="0">
                      <a:pos x="0" y="44"/>
                    </a:cxn>
                    <a:cxn ang="0">
                      <a:pos x="3" y="47"/>
                    </a:cxn>
                    <a:cxn ang="0">
                      <a:pos x="9" y="48"/>
                    </a:cxn>
                    <a:cxn ang="0">
                      <a:pos x="39" y="25"/>
                    </a:cxn>
                    <a:cxn ang="0">
                      <a:pos x="53" y="39"/>
                    </a:cxn>
                    <a:cxn ang="0">
                      <a:pos x="39" y="53"/>
                    </a:cxn>
                    <a:cxn ang="0">
                      <a:pos x="25" y="39"/>
                    </a:cxn>
                    <a:cxn ang="0">
                      <a:pos x="39" y="25"/>
                    </a:cxn>
                    <a:cxn ang="0">
                      <a:pos x="39" y="25"/>
                    </a:cxn>
                    <a:cxn ang="0">
                      <a:pos x="39" y="25"/>
                    </a:cxn>
                  </a:cxnLst>
                  <a:rect l="0" t="0" r="r" b="b"/>
                  <a:pathLst>
                    <a:path w="78" h="79">
                      <a:moveTo>
                        <a:pt x="9" y="48"/>
                      </a:moveTo>
                      <a:cubicBezTo>
                        <a:pt x="9" y="50"/>
                        <a:pt x="10" y="53"/>
                        <a:pt x="12" y="55"/>
                      </a:cubicBezTo>
                      <a:cubicBezTo>
                        <a:pt x="8" y="59"/>
                        <a:pt x="8" y="59"/>
                        <a:pt x="8" y="59"/>
                      </a:cubicBezTo>
                      <a:cubicBezTo>
                        <a:pt x="7" y="61"/>
                        <a:pt x="7" y="63"/>
                        <a:pt x="8" y="64"/>
                      </a:cubicBezTo>
                      <a:cubicBezTo>
                        <a:pt x="14" y="70"/>
                        <a:pt x="14" y="70"/>
                        <a:pt x="14" y="70"/>
                      </a:cubicBezTo>
                      <a:cubicBezTo>
                        <a:pt x="16" y="71"/>
                        <a:pt x="18" y="71"/>
                        <a:pt x="19" y="70"/>
                      </a:cubicBezTo>
                      <a:cubicBezTo>
                        <a:pt x="23" y="67"/>
                        <a:pt x="23" y="67"/>
                        <a:pt x="23" y="67"/>
                      </a:cubicBezTo>
                      <a:cubicBezTo>
                        <a:pt x="26" y="68"/>
                        <a:pt x="28" y="69"/>
                        <a:pt x="31" y="70"/>
                      </a:cubicBezTo>
                      <a:cubicBezTo>
                        <a:pt x="31" y="75"/>
                        <a:pt x="31" y="75"/>
                        <a:pt x="31" y="75"/>
                      </a:cubicBezTo>
                      <a:cubicBezTo>
                        <a:pt x="31" y="77"/>
                        <a:pt x="33" y="79"/>
                        <a:pt x="35" y="79"/>
                      </a:cubicBezTo>
                      <a:cubicBezTo>
                        <a:pt x="43" y="79"/>
                        <a:pt x="43" y="79"/>
                        <a:pt x="43" y="79"/>
                      </a:cubicBezTo>
                      <a:cubicBezTo>
                        <a:pt x="45" y="79"/>
                        <a:pt x="47" y="77"/>
                        <a:pt x="47" y="75"/>
                      </a:cubicBezTo>
                      <a:cubicBezTo>
                        <a:pt x="47" y="70"/>
                        <a:pt x="47" y="70"/>
                        <a:pt x="47" y="70"/>
                      </a:cubicBezTo>
                      <a:cubicBezTo>
                        <a:pt x="50" y="69"/>
                        <a:pt x="53" y="68"/>
                        <a:pt x="55" y="67"/>
                      </a:cubicBezTo>
                      <a:cubicBezTo>
                        <a:pt x="59" y="70"/>
                        <a:pt x="59" y="70"/>
                        <a:pt x="59" y="70"/>
                      </a:cubicBezTo>
                      <a:cubicBezTo>
                        <a:pt x="61" y="71"/>
                        <a:pt x="63" y="71"/>
                        <a:pt x="64" y="70"/>
                      </a:cubicBezTo>
                      <a:cubicBezTo>
                        <a:pt x="70" y="64"/>
                        <a:pt x="70" y="64"/>
                        <a:pt x="70" y="64"/>
                      </a:cubicBezTo>
                      <a:cubicBezTo>
                        <a:pt x="71" y="63"/>
                        <a:pt x="71" y="61"/>
                        <a:pt x="70" y="59"/>
                      </a:cubicBezTo>
                      <a:cubicBezTo>
                        <a:pt x="67" y="55"/>
                        <a:pt x="67" y="55"/>
                        <a:pt x="67" y="55"/>
                      </a:cubicBezTo>
                      <a:cubicBezTo>
                        <a:pt x="68" y="53"/>
                        <a:pt x="70" y="50"/>
                        <a:pt x="70" y="48"/>
                      </a:cubicBezTo>
                      <a:cubicBezTo>
                        <a:pt x="75" y="47"/>
                        <a:pt x="75" y="47"/>
                        <a:pt x="75" y="47"/>
                      </a:cubicBezTo>
                      <a:cubicBezTo>
                        <a:pt x="77" y="47"/>
                        <a:pt x="78" y="45"/>
                        <a:pt x="78" y="43"/>
                      </a:cubicBezTo>
                      <a:cubicBezTo>
                        <a:pt x="78" y="35"/>
                        <a:pt x="78" y="35"/>
                        <a:pt x="78" y="35"/>
                      </a:cubicBezTo>
                      <a:cubicBezTo>
                        <a:pt x="78" y="33"/>
                        <a:pt x="77" y="32"/>
                        <a:pt x="75" y="31"/>
                      </a:cubicBezTo>
                      <a:cubicBezTo>
                        <a:pt x="70" y="31"/>
                        <a:pt x="70" y="31"/>
                        <a:pt x="70" y="31"/>
                      </a:cubicBezTo>
                      <a:cubicBezTo>
                        <a:pt x="70" y="28"/>
                        <a:pt x="69" y="26"/>
                        <a:pt x="67" y="23"/>
                      </a:cubicBezTo>
                      <a:cubicBezTo>
                        <a:pt x="70" y="20"/>
                        <a:pt x="70" y="20"/>
                        <a:pt x="70" y="20"/>
                      </a:cubicBezTo>
                      <a:cubicBezTo>
                        <a:pt x="71" y="18"/>
                        <a:pt x="71" y="16"/>
                        <a:pt x="70" y="15"/>
                      </a:cubicBezTo>
                      <a:cubicBezTo>
                        <a:pt x="64" y="9"/>
                        <a:pt x="64" y="9"/>
                        <a:pt x="64" y="9"/>
                      </a:cubicBezTo>
                      <a:cubicBezTo>
                        <a:pt x="63" y="7"/>
                        <a:pt x="61" y="7"/>
                        <a:pt x="59" y="8"/>
                      </a:cubicBezTo>
                      <a:cubicBezTo>
                        <a:pt x="56" y="11"/>
                        <a:pt x="56" y="11"/>
                        <a:pt x="56" y="11"/>
                      </a:cubicBezTo>
                      <a:cubicBezTo>
                        <a:pt x="53" y="10"/>
                        <a:pt x="51" y="9"/>
                        <a:pt x="48" y="8"/>
                      </a:cubicBezTo>
                      <a:cubicBezTo>
                        <a:pt x="47" y="3"/>
                        <a:pt x="47" y="3"/>
                        <a:pt x="47" y="3"/>
                      </a:cubicBezTo>
                      <a:cubicBezTo>
                        <a:pt x="47" y="2"/>
                        <a:pt x="45" y="0"/>
                        <a:pt x="44" y="0"/>
                      </a:cubicBezTo>
                      <a:cubicBezTo>
                        <a:pt x="35" y="0"/>
                        <a:pt x="35" y="0"/>
                        <a:pt x="35" y="0"/>
                      </a:cubicBezTo>
                      <a:cubicBezTo>
                        <a:pt x="33" y="0"/>
                        <a:pt x="32" y="2"/>
                        <a:pt x="32" y="3"/>
                      </a:cubicBezTo>
                      <a:cubicBezTo>
                        <a:pt x="31" y="8"/>
                        <a:pt x="31" y="8"/>
                        <a:pt x="31" y="8"/>
                      </a:cubicBezTo>
                      <a:cubicBezTo>
                        <a:pt x="28" y="9"/>
                        <a:pt x="26" y="10"/>
                        <a:pt x="23" y="12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18" y="7"/>
                        <a:pt x="16" y="7"/>
                        <a:pt x="14" y="9"/>
                      </a:cubicBezTo>
                      <a:cubicBezTo>
                        <a:pt x="8" y="15"/>
                        <a:pt x="8" y="15"/>
                        <a:pt x="8" y="15"/>
                      </a:cubicBezTo>
                      <a:cubicBezTo>
                        <a:pt x="7" y="16"/>
                        <a:pt x="7" y="18"/>
                        <a:pt x="8" y="20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0" y="26"/>
                        <a:pt x="9" y="29"/>
                        <a:pt x="8" y="31"/>
                      </a:cubicBezTo>
                      <a:cubicBezTo>
                        <a:pt x="3" y="32"/>
                        <a:pt x="3" y="32"/>
                        <a:pt x="3" y="32"/>
                      </a:cubicBezTo>
                      <a:cubicBezTo>
                        <a:pt x="1" y="32"/>
                        <a:pt x="0" y="33"/>
                        <a:pt x="0" y="35"/>
                      </a:cubicBezTo>
                      <a:cubicBezTo>
                        <a:pt x="0" y="44"/>
                        <a:pt x="0" y="44"/>
                        <a:pt x="0" y="44"/>
                      </a:cubicBezTo>
                      <a:cubicBezTo>
                        <a:pt x="0" y="46"/>
                        <a:pt x="1" y="47"/>
                        <a:pt x="3" y="47"/>
                      </a:cubicBezTo>
                      <a:lnTo>
                        <a:pt x="9" y="48"/>
                      </a:lnTo>
                      <a:close/>
                      <a:moveTo>
                        <a:pt x="39" y="25"/>
                      </a:moveTo>
                      <a:cubicBezTo>
                        <a:pt x="47" y="25"/>
                        <a:pt x="53" y="31"/>
                        <a:pt x="53" y="39"/>
                      </a:cubicBezTo>
                      <a:cubicBezTo>
                        <a:pt x="53" y="47"/>
                        <a:pt x="47" y="53"/>
                        <a:pt x="39" y="53"/>
                      </a:cubicBezTo>
                      <a:cubicBezTo>
                        <a:pt x="32" y="53"/>
                        <a:pt x="25" y="47"/>
                        <a:pt x="25" y="39"/>
                      </a:cubicBezTo>
                      <a:cubicBezTo>
                        <a:pt x="25" y="31"/>
                        <a:pt x="32" y="25"/>
                        <a:pt x="39" y="25"/>
                      </a:cubicBezTo>
                      <a:close/>
                      <a:moveTo>
                        <a:pt x="39" y="25"/>
                      </a:moveTo>
                      <a:cubicBezTo>
                        <a:pt x="39" y="25"/>
                        <a:pt x="39" y="25"/>
                        <a:pt x="39" y="25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0" name="ïşḻídê"/>
                <p:cNvSpPr>
                  <a:spLocks/>
                </p:cNvSpPr>
                <p:nvPr/>
              </p:nvSpPr>
              <p:spPr bwMode="auto">
                <a:xfrm>
                  <a:off x="5365751" y="3756025"/>
                  <a:ext cx="195263" cy="193675"/>
                </a:xfrm>
                <a:custGeom>
                  <a:avLst/>
                  <a:gdLst/>
                  <a:ahLst/>
                  <a:cxnLst>
                    <a:cxn ang="0">
                      <a:pos x="55" y="10"/>
                    </a:cxn>
                    <a:cxn ang="0">
                      <a:pos x="51" y="6"/>
                    </a:cxn>
                    <a:cxn ang="0">
                      <a:pos x="46" y="6"/>
                    </a:cxn>
                    <a:cxn ang="0">
                      <a:pos x="44" y="9"/>
                    </a:cxn>
                    <a:cxn ang="0">
                      <a:pos x="37" y="7"/>
                    </a:cxn>
                    <a:cxn ang="0">
                      <a:pos x="36" y="3"/>
                    </a:cxn>
                    <a:cxn ang="0">
                      <a:pos x="32" y="0"/>
                    </a:cxn>
                    <a:cxn ang="0">
                      <a:pos x="27" y="1"/>
                    </a:cxn>
                    <a:cxn ang="0">
                      <a:pos x="23" y="4"/>
                    </a:cxn>
                    <a:cxn ang="0">
                      <a:pos x="23" y="8"/>
                    </a:cxn>
                    <a:cxn ang="0">
                      <a:pos x="17" y="11"/>
                    </a:cxn>
                    <a:cxn ang="0">
                      <a:pos x="14" y="9"/>
                    </a:cxn>
                    <a:cxn ang="0">
                      <a:pos x="9" y="10"/>
                    </a:cxn>
                    <a:cxn ang="0">
                      <a:pos x="6" y="14"/>
                    </a:cxn>
                    <a:cxn ang="0">
                      <a:pos x="6" y="19"/>
                    </a:cxn>
                    <a:cxn ang="0">
                      <a:pos x="8" y="22"/>
                    </a:cxn>
                    <a:cxn ang="0">
                      <a:pos x="6" y="28"/>
                    </a:cxn>
                    <a:cxn ang="0">
                      <a:pos x="3" y="29"/>
                    </a:cxn>
                    <a:cxn ang="0">
                      <a:pos x="0" y="33"/>
                    </a:cxn>
                    <a:cxn ang="0">
                      <a:pos x="0" y="38"/>
                    </a:cxn>
                    <a:cxn ang="0">
                      <a:pos x="4" y="42"/>
                    </a:cxn>
                    <a:cxn ang="0">
                      <a:pos x="8" y="42"/>
                    </a:cxn>
                    <a:cxn ang="0">
                      <a:pos x="11" y="47"/>
                    </a:cxn>
                    <a:cxn ang="0">
                      <a:pos x="8" y="51"/>
                    </a:cxn>
                    <a:cxn ang="0">
                      <a:pos x="9" y="55"/>
                    </a:cxn>
                    <a:cxn ang="0">
                      <a:pos x="14" y="59"/>
                    </a:cxn>
                    <a:cxn ang="0">
                      <a:pos x="18" y="59"/>
                    </a:cxn>
                    <a:cxn ang="0">
                      <a:pos x="21" y="56"/>
                    </a:cxn>
                    <a:cxn ang="0">
                      <a:pos x="27" y="58"/>
                    </a:cxn>
                    <a:cxn ang="0">
                      <a:pos x="28" y="62"/>
                    </a:cxn>
                    <a:cxn ang="0">
                      <a:pos x="32" y="65"/>
                    </a:cxn>
                    <a:cxn ang="0">
                      <a:pos x="38" y="64"/>
                    </a:cxn>
                    <a:cxn ang="0">
                      <a:pos x="41" y="61"/>
                    </a:cxn>
                    <a:cxn ang="0">
                      <a:pos x="41" y="57"/>
                    </a:cxn>
                    <a:cxn ang="0">
                      <a:pos x="47" y="54"/>
                    </a:cxn>
                    <a:cxn ang="0">
                      <a:pos x="50" y="56"/>
                    </a:cxn>
                    <a:cxn ang="0">
                      <a:pos x="55" y="56"/>
                    </a:cxn>
                    <a:cxn ang="0">
                      <a:pos x="59" y="51"/>
                    </a:cxn>
                    <a:cxn ang="0">
                      <a:pos x="59" y="46"/>
                    </a:cxn>
                    <a:cxn ang="0">
                      <a:pos x="56" y="44"/>
                    </a:cxn>
                    <a:cxn ang="0">
                      <a:pos x="58" y="37"/>
                    </a:cxn>
                    <a:cxn ang="0">
                      <a:pos x="62" y="37"/>
                    </a:cxn>
                    <a:cxn ang="0">
                      <a:pos x="64" y="33"/>
                    </a:cxn>
                    <a:cxn ang="0">
                      <a:pos x="64" y="27"/>
                    </a:cxn>
                    <a:cxn ang="0">
                      <a:pos x="60" y="24"/>
                    </a:cxn>
                    <a:cxn ang="0">
                      <a:pos x="57" y="24"/>
                    </a:cxn>
                    <a:cxn ang="0">
                      <a:pos x="54" y="18"/>
                    </a:cxn>
                    <a:cxn ang="0">
                      <a:pos x="56" y="15"/>
                    </a:cxn>
                    <a:cxn ang="0">
                      <a:pos x="55" y="10"/>
                    </a:cxn>
                    <a:cxn ang="0">
                      <a:pos x="33" y="44"/>
                    </a:cxn>
                    <a:cxn ang="0">
                      <a:pos x="21" y="33"/>
                    </a:cxn>
                    <a:cxn ang="0">
                      <a:pos x="31" y="21"/>
                    </a:cxn>
                    <a:cxn ang="0">
                      <a:pos x="44" y="31"/>
                    </a:cxn>
                    <a:cxn ang="0">
                      <a:pos x="33" y="44"/>
                    </a:cxn>
                    <a:cxn ang="0">
                      <a:pos x="33" y="44"/>
                    </a:cxn>
                    <a:cxn ang="0">
                      <a:pos x="33" y="44"/>
                    </a:cxn>
                  </a:cxnLst>
                  <a:rect l="0" t="0" r="r" b="b"/>
                  <a:pathLst>
                    <a:path w="65" h="65">
                      <a:moveTo>
                        <a:pt x="55" y="10"/>
                      </a:moveTo>
                      <a:cubicBezTo>
                        <a:pt x="51" y="6"/>
                        <a:pt x="51" y="6"/>
                        <a:pt x="51" y="6"/>
                      </a:cubicBezTo>
                      <a:cubicBezTo>
                        <a:pt x="49" y="5"/>
                        <a:pt x="47" y="5"/>
                        <a:pt x="46" y="6"/>
                      </a:cubicBezTo>
                      <a:cubicBezTo>
                        <a:pt x="44" y="9"/>
                        <a:pt x="44" y="9"/>
                        <a:pt x="44" y="9"/>
                      </a:cubicBezTo>
                      <a:cubicBezTo>
                        <a:pt x="41" y="8"/>
                        <a:pt x="39" y="7"/>
                        <a:pt x="37" y="7"/>
                      </a:cubicBezTo>
                      <a:cubicBezTo>
                        <a:pt x="36" y="3"/>
                        <a:pt x="36" y="3"/>
                        <a:pt x="36" y="3"/>
                      </a:cubicBezTo>
                      <a:cubicBezTo>
                        <a:pt x="36" y="1"/>
                        <a:pt x="34" y="0"/>
                        <a:pt x="32" y="0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5" y="1"/>
                        <a:pt x="23" y="2"/>
                        <a:pt x="23" y="4"/>
                      </a:cubicBezTo>
                      <a:cubicBezTo>
                        <a:pt x="23" y="8"/>
                        <a:pt x="23" y="8"/>
                        <a:pt x="23" y="8"/>
                      </a:cubicBezTo>
                      <a:cubicBezTo>
                        <a:pt x="21" y="9"/>
                        <a:pt x="19" y="10"/>
                        <a:pt x="17" y="11"/>
                      </a:cubicBez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13" y="8"/>
                        <a:pt x="11" y="8"/>
                        <a:pt x="9" y="10"/>
                      </a:cubicBezTo>
                      <a:cubicBezTo>
                        <a:pt x="6" y="14"/>
                        <a:pt x="6" y="14"/>
                        <a:pt x="6" y="14"/>
                      </a:cubicBezTo>
                      <a:cubicBezTo>
                        <a:pt x="4" y="16"/>
                        <a:pt x="4" y="18"/>
                        <a:pt x="6" y="19"/>
                      </a:cubicBezTo>
                      <a:cubicBezTo>
                        <a:pt x="8" y="22"/>
                        <a:pt x="8" y="22"/>
                        <a:pt x="8" y="22"/>
                      </a:cubicBezTo>
                      <a:cubicBezTo>
                        <a:pt x="7" y="24"/>
                        <a:pt x="7" y="26"/>
                        <a:pt x="6" y="28"/>
                      </a:cubicBezTo>
                      <a:cubicBezTo>
                        <a:pt x="3" y="29"/>
                        <a:pt x="3" y="29"/>
                        <a:pt x="3" y="29"/>
                      </a:cubicBezTo>
                      <a:cubicBezTo>
                        <a:pt x="1" y="29"/>
                        <a:pt x="0" y="31"/>
                        <a:pt x="0" y="33"/>
                      </a:cubicBezTo>
                      <a:cubicBezTo>
                        <a:pt x="0" y="38"/>
                        <a:pt x="0" y="38"/>
                        <a:pt x="0" y="38"/>
                      </a:cubicBezTo>
                      <a:cubicBezTo>
                        <a:pt x="1" y="40"/>
                        <a:pt x="2" y="42"/>
                        <a:pt x="4" y="42"/>
                      </a:cubicBezTo>
                      <a:cubicBezTo>
                        <a:pt x="8" y="42"/>
                        <a:pt x="8" y="42"/>
                        <a:pt x="8" y="42"/>
                      </a:cubicBezTo>
                      <a:cubicBezTo>
                        <a:pt x="9" y="44"/>
                        <a:pt x="9" y="45"/>
                        <a:pt x="11" y="47"/>
                      </a:cubicBezTo>
                      <a:cubicBezTo>
                        <a:pt x="8" y="51"/>
                        <a:pt x="8" y="51"/>
                        <a:pt x="8" y="51"/>
                      </a:cubicBezTo>
                      <a:cubicBezTo>
                        <a:pt x="7" y="52"/>
                        <a:pt x="8" y="54"/>
                        <a:pt x="9" y="55"/>
                      </a:cubicBezTo>
                      <a:cubicBezTo>
                        <a:pt x="14" y="59"/>
                        <a:pt x="14" y="59"/>
                        <a:pt x="14" y="59"/>
                      </a:cubicBezTo>
                      <a:cubicBezTo>
                        <a:pt x="15" y="60"/>
                        <a:pt x="17" y="60"/>
                        <a:pt x="18" y="59"/>
                      </a:cubicBezTo>
                      <a:cubicBezTo>
                        <a:pt x="21" y="56"/>
                        <a:pt x="21" y="56"/>
                        <a:pt x="21" y="56"/>
                      </a:cubicBezTo>
                      <a:cubicBezTo>
                        <a:pt x="23" y="57"/>
                        <a:pt x="25" y="58"/>
                        <a:pt x="27" y="58"/>
                      </a:cubicBezTo>
                      <a:cubicBezTo>
                        <a:pt x="28" y="62"/>
                        <a:pt x="28" y="62"/>
                        <a:pt x="28" y="62"/>
                      </a:cubicBezTo>
                      <a:cubicBezTo>
                        <a:pt x="28" y="64"/>
                        <a:pt x="30" y="65"/>
                        <a:pt x="32" y="65"/>
                      </a:cubicBezTo>
                      <a:cubicBezTo>
                        <a:pt x="38" y="64"/>
                        <a:pt x="38" y="64"/>
                        <a:pt x="38" y="64"/>
                      </a:cubicBezTo>
                      <a:cubicBezTo>
                        <a:pt x="39" y="64"/>
                        <a:pt x="41" y="63"/>
                        <a:pt x="41" y="61"/>
                      </a:cubicBezTo>
                      <a:cubicBezTo>
                        <a:pt x="41" y="57"/>
                        <a:pt x="41" y="57"/>
                        <a:pt x="41" y="57"/>
                      </a:cubicBezTo>
                      <a:cubicBezTo>
                        <a:pt x="43" y="56"/>
                        <a:pt x="45" y="55"/>
                        <a:pt x="47" y="54"/>
                      </a:cubicBezTo>
                      <a:cubicBezTo>
                        <a:pt x="50" y="56"/>
                        <a:pt x="50" y="56"/>
                        <a:pt x="50" y="56"/>
                      </a:cubicBezTo>
                      <a:cubicBezTo>
                        <a:pt x="52" y="57"/>
                        <a:pt x="54" y="57"/>
                        <a:pt x="55" y="56"/>
                      </a:cubicBezTo>
                      <a:cubicBezTo>
                        <a:pt x="59" y="51"/>
                        <a:pt x="59" y="51"/>
                        <a:pt x="59" y="51"/>
                      </a:cubicBezTo>
                      <a:cubicBezTo>
                        <a:pt x="60" y="50"/>
                        <a:pt x="60" y="48"/>
                        <a:pt x="59" y="46"/>
                      </a:cubicBezTo>
                      <a:cubicBezTo>
                        <a:pt x="56" y="44"/>
                        <a:pt x="56" y="44"/>
                        <a:pt x="56" y="44"/>
                      </a:cubicBezTo>
                      <a:cubicBezTo>
                        <a:pt x="57" y="42"/>
                        <a:pt x="58" y="39"/>
                        <a:pt x="58" y="37"/>
                      </a:cubicBezTo>
                      <a:cubicBezTo>
                        <a:pt x="62" y="37"/>
                        <a:pt x="62" y="37"/>
                        <a:pt x="62" y="37"/>
                      </a:cubicBezTo>
                      <a:cubicBezTo>
                        <a:pt x="63" y="36"/>
                        <a:pt x="65" y="35"/>
                        <a:pt x="64" y="33"/>
                      </a:cubicBezTo>
                      <a:cubicBezTo>
                        <a:pt x="64" y="27"/>
                        <a:pt x="64" y="27"/>
                        <a:pt x="64" y="27"/>
                      </a:cubicBezTo>
                      <a:cubicBezTo>
                        <a:pt x="64" y="25"/>
                        <a:pt x="62" y="24"/>
                        <a:pt x="60" y="24"/>
                      </a:cubicBezTo>
                      <a:cubicBezTo>
                        <a:pt x="57" y="24"/>
                        <a:pt x="57" y="24"/>
                        <a:pt x="57" y="24"/>
                      </a:cubicBezTo>
                      <a:cubicBezTo>
                        <a:pt x="56" y="21"/>
                        <a:pt x="55" y="20"/>
                        <a:pt x="54" y="18"/>
                      </a:cubicBezTo>
                      <a:cubicBezTo>
                        <a:pt x="56" y="15"/>
                        <a:pt x="56" y="15"/>
                        <a:pt x="56" y="15"/>
                      </a:cubicBezTo>
                      <a:cubicBezTo>
                        <a:pt x="57" y="13"/>
                        <a:pt x="57" y="11"/>
                        <a:pt x="55" y="10"/>
                      </a:cubicBezTo>
                      <a:close/>
                      <a:moveTo>
                        <a:pt x="33" y="44"/>
                      </a:moveTo>
                      <a:cubicBezTo>
                        <a:pt x="27" y="44"/>
                        <a:pt x="21" y="40"/>
                        <a:pt x="21" y="33"/>
                      </a:cubicBezTo>
                      <a:cubicBezTo>
                        <a:pt x="20" y="27"/>
                        <a:pt x="25" y="21"/>
                        <a:pt x="31" y="21"/>
                      </a:cubicBezTo>
                      <a:cubicBezTo>
                        <a:pt x="38" y="20"/>
                        <a:pt x="43" y="25"/>
                        <a:pt x="44" y="31"/>
                      </a:cubicBezTo>
                      <a:cubicBezTo>
                        <a:pt x="44" y="38"/>
                        <a:pt x="40" y="43"/>
                        <a:pt x="33" y="44"/>
                      </a:cubicBezTo>
                      <a:close/>
                      <a:moveTo>
                        <a:pt x="33" y="44"/>
                      </a:moveTo>
                      <a:cubicBezTo>
                        <a:pt x="33" y="44"/>
                        <a:pt x="33" y="44"/>
                        <a:pt x="33" y="44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" name="îṧḷïḑè"/>
                <p:cNvSpPr>
                  <a:spLocks/>
                </p:cNvSpPr>
                <p:nvPr/>
              </p:nvSpPr>
              <p:spPr bwMode="auto">
                <a:xfrm>
                  <a:off x="5240338" y="3871913"/>
                  <a:ext cx="155575" cy="155575"/>
                </a:xfrm>
                <a:custGeom>
                  <a:avLst/>
                  <a:gdLst/>
                  <a:ahLst/>
                  <a:cxnLst>
                    <a:cxn ang="0">
                      <a:pos x="3" y="21"/>
                    </a:cxn>
                    <a:cxn ang="0">
                      <a:pos x="0" y="24"/>
                    </a:cxn>
                    <a:cxn ang="0">
                      <a:pos x="0" y="28"/>
                    </a:cxn>
                    <a:cxn ang="0">
                      <a:pos x="3" y="31"/>
                    </a:cxn>
                    <a:cxn ang="0">
                      <a:pos x="6" y="32"/>
                    </a:cxn>
                    <a:cxn ang="0">
                      <a:pos x="7" y="36"/>
                    </a:cxn>
                    <a:cxn ang="0">
                      <a:pos x="6" y="38"/>
                    </a:cxn>
                    <a:cxn ang="0">
                      <a:pos x="6" y="43"/>
                    </a:cxn>
                    <a:cxn ang="0">
                      <a:pos x="9" y="45"/>
                    </a:cxn>
                    <a:cxn ang="0">
                      <a:pos x="13" y="46"/>
                    </a:cxn>
                    <a:cxn ang="0">
                      <a:pos x="15" y="44"/>
                    </a:cxn>
                    <a:cxn ang="0">
                      <a:pos x="20" y="46"/>
                    </a:cxn>
                    <a:cxn ang="0">
                      <a:pos x="20" y="49"/>
                    </a:cxn>
                    <a:cxn ang="0">
                      <a:pos x="24" y="52"/>
                    </a:cxn>
                    <a:cxn ang="0">
                      <a:pos x="27" y="52"/>
                    </a:cxn>
                    <a:cxn ang="0">
                      <a:pos x="31" y="49"/>
                    </a:cxn>
                    <a:cxn ang="0">
                      <a:pos x="31" y="47"/>
                    </a:cxn>
                    <a:cxn ang="0">
                      <a:pos x="36" y="45"/>
                    </a:cxn>
                    <a:cxn ang="0">
                      <a:pos x="38" y="46"/>
                    </a:cxn>
                    <a:cxn ang="0">
                      <a:pos x="43" y="46"/>
                    </a:cxn>
                    <a:cxn ang="0">
                      <a:pos x="46" y="43"/>
                    </a:cxn>
                    <a:cxn ang="0">
                      <a:pos x="46" y="39"/>
                    </a:cxn>
                    <a:cxn ang="0">
                      <a:pos x="45" y="37"/>
                    </a:cxn>
                    <a:cxn ang="0">
                      <a:pos x="47" y="32"/>
                    </a:cxn>
                    <a:cxn ang="0">
                      <a:pos x="49" y="32"/>
                    </a:cxn>
                    <a:cxn ang="0">
                      <a:pos x="52" y="28"/>
                    </a:cxn>
                    <a:cxn ang="0">
                      <a:pos x="52" y="24"/>
                    </a:cxn>
                    <a:cxn ang="0">
                      <a:pos x="49" y="21"/>
                    </a:cxn>
                    <a:cxn ang="0">
                      <a:pos x="47" y="21"/>
                    </a:cxn>
                    <a:cxn ang="0">
                      <a:pos x="45" y="16"/>
                    </a:cxn>
                    <a:cxn ang="0">
                      <a:pos x="46" y="14"/>
                    </a:cxn>
                    <a:cxn ang="0">
                      <a:pos x="46" y="9"/>
                    </a:cxn>
                    <a:cxn ang="0">
                      <a:pos x="44" y="7"/>
                    </a:cxn>
                    <a:cxn ang="0">
                      <a:pos x="39" y="6"/>
                    </a:cxn>
                    <a:cxn ang="0">
                      <a:pos x="37" y="8"/>
                    </a:cxn>
                    <a:cxn ang="0">
                      <a:pos x="32" y="5"/>
                    </a:cxn>
                    <a:cxn ang="0">
                      <a:pos x="32" y="3"/>
                    </a:cxn>
                    <a:cxn ang="0">
                      <a:pos x="28" y="0"/>
                    </a:cxn>
                    <a:cxn ang="0">
                      <a:pos x="25" y="0"/>
                    </a:cxn>
                    <a:cxn ang="0">
                      <a:pos x="21" y="3"/>
                    </a:cxn>
                    <a:cxn ang="0">
                      <a:pos x="21" y="5"/>
                    </a:cxn>
                    <a:cxn ang="0">
                      <a:pos x="16" y="7"/>
                    </a:cxn>
                    <a:cxn ang="0">
                      <a:pos x="14" y="6"/>
                    </a:cxn>
                    <a:cxn ang="0">
                      <a:pos x="9" y="6"/>
                    </a:cxn>
                    <a:cxn ang="0">
                      <a:pos x="6" y="9"/>
                    </a:cxn>
                    <a:cxn ang="0">
                      <a:pos x="6" y="13"/>
                    </a:cxn>
                    <a:cxn ang="0">
                      <a:pos x="8" y="15"/>
                    </a:cxn>
                    <a:cxn ang="0">
                      <a:pos x="6" y="20"/>
                    </a:cxn>
                    <a:cxn ang="0">
                      <a:pos x="3" y="21"/>
                    </a:cxn>
                    <a:cxn ang="0">
                      <a:pos x="26" y="16"/>
                    </a:cxn>
                    <a:cxn ang="0">
                      <a:pos x="36" y="26"/>
                    </a:cxn>
                    <a:cxn ang="0">
                      <a:pos x="26" y="35"/>
                    </a:cxn>
                    <a:cxn ang="0">
                      <a:pos x="17" y="26"/>
                    </a:cxn>
                    <a:cxn ang="0">
                      <a:pos x="26" y="16"/>
                    </a:cxn>
                    <a:cxn ang="0">
                      <a:pos x="26" y="16"/>
                    </a:cxn>
                    <a:cxn ang="0">
                      <a:pos x="26" y="16"/>
                    </a:cxn>
                  </a:cxnLst>
                  <a:rect l="0" t="0" r="r" b="b"/>
                  <a:pathLst>
                    <a:path w="52" h="52">
                      <a:moveTo>
                        <a:pt x="3" y="21"/>
                      </a:moveTo>
                      <a:cubicBezTo>
                        <a:pt x="1" y="21"/>
                        <a:pt x="0" y="22"/>
                        <a:pt x="0" y="24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9"/>
                        <a:pt x="1" y="31"/>
                        <a:pt x="3" y="31"/>
                      </a:cubicBezTo>
                      <a:cubicBezTo>
                        <a:pt x="6" y="32"/>
                        <a:pt x="6" y="32"/>
                        <a:pt x="6" y="32"/>
                      </a:cubicBezTo>
                      <a:cubicBezTo>
                        <a:pt x="6" y="33"/>
                        <a:pt x="7" y="35"/>
                        <a:pt x="7" y="36"/>
                      </a:cubicBezTo>
                      <a:cubicBezTo>
                        <a:pt x="6" y="38"/>
                        <a:pt x="6" y="38"/>
                        <a:pt x="6" y="38"/>
                      </a:cubicBezTo>
                      <a:cubicBezTo>
                        <a:pt x="5" y="40"/>
                        <a:pt x="5" y="42"/>
                        <a:pt x="6" y="43"/>
                      </a:cubicBezTo>
                      <a:cubicBezTo>
                        <a:pt x="9" y="45"/>
                        <a:pt x="9" y="45"/>
                        <a:pt x="9" y="45"/>
                      </a:cubicBezTo>
                      <a:cubicBezTo>
                        <a:pt x="10" y="47"/>
                        <a:pt x="12" y="47"/>
                        <a:pt x="13" y="46"/>
                      </a:cubicBezTo>
                      <a:cubicBezTo>
                        <a:pt x="15" y="44"/>
                        <a:pt x="15" y="44"/>
                        <a:pt x="15" y="44"/>
                      </a:cubicBezTo>
                      <a:cubicBezTo>
                        <a:pt x="17" y="45"/>
                        <a:pt x="18" y="46"/>
                        <a:pt x="20" y="46"/>
                      </a:cubicBezTo>
                      <a:cubicBezTo>
                        <a:pt x="20" y="49"/>
                        <a:pt x="20" y="49"/>
                        <a:pt x="20" y="49"/>
                      </a:cubicBezTo>
                      <a:cubicBezTo>
                        <a:pt x="21" y="51"/>
                        <a:pt x="22" y="52"/>
                        <a:pt x="24" y="52"/>
                      </a:cubicBezTo>
                      <a:cubicBezTo>
                        <a:pt x="27" y="52"/>
                        <a:pt x="27" y="52"/>
                        <a:pt x="27" y="52"/>
                      </a:cubicBezTo>
                      <a:cubicBezTo>
                        <a:pt x="29" y="52"/>
                        <a:pt x="31" y="51"/>
                        <a:pt x="31" y="49"/>
                      </a:cubicBezTo>
                      <a:cubicBezTo>
                        <a:pt x="31" y="47"/>
                        <a:pt x="31" y="47"/>
                        <a:pt x="31" y="47"/>
                      </a:cubicBezTo>
                      <a:cubicBezTo>
                        <a:pt x="33" y="46"/>
                        <a:pt x="35" y="45"/>
                        <a:pt x="36" y="45"/>
                      </a:cubicBezTo>
                      <a:cubicBezTo>
                        <a:pt x="38" y="46"/>
                        <a:pt x="38" y="46"/>
                        <a:pt x="38" y="46"/>
                      </a:cubicBezTo>
                      <a:cubicBezTo>
                        <a:pt x="40" y="47"/>
                        <a:pt x="42" y="47"/>
                        <a:pt x="43" y="46"/>
                      </a:cubicBezTo>
                      <a:cubicBezTo>
                        <a:pt x="46" y="43"/>
                        <a:pt x="46" y="43"/>
                        <a:pt x="46" y="43"/>
                      </a:cubicBezTo>
                      <a:cubicBezTo>
                        <a:pt x="47" y="42"/>
                        <a:pt x="47" y="40"/>
                        <a:pt x="46" y="39"/>
                      </a:cubicBezTo>
                      <a:cubicBezTo>
                        <a:pt x="45" y="37"/>
                        <a:pt x="45" y="37"/>
                        <a:pt x="45" y="37"/>
                      </a:cubicBezTo>
                      <a:cubicBezTo>
                        <a:pt x="45" y="35"/>
                        <a:pt x="46" y="33"/>
                        <a:pt x="47" y="32"/>
                      </a:cubicBezTo>
                      <a:cubicBezTo>
                        <a:pt x="49" y="32"/>
                        <a:pt x="49" y="32"/>
                        <a:pt x="49" y="32"/>
                      </a:cubicBezTo>
                      <a:cubicBezTo>
                        <a:pt x="51" y="31"/>
                        <a:pt x="52" y="30"/>
                        <a:pt x="52" y="28"/>
                      </a:cubicBezTo>
                      <a:cubicBezTo>
                        <a:pt x="52" y="24"/>
                        <a:pt x="52" y="24"/>
                        <a:pt x="52" y="24"/>
                      </a:cubicBezTo>
                      <a:cubicBezTo>
                        <a:pt x="52" y="23"/>
                        <a:pt x="51" y="21"/>
                        <a:pt x="49" y="21"/>
                      </a:cubicBezTo>
                      <a:cubicBezTo>
                        <a:pt x="47" y="21"/>
                        <a:pt x="47" y="21"/>
                        <a:pt x="47" y="21"/>
                      </a:cubicBezTo>
                      <a:cubicBezTo>
                        <a:pt x="46" y="19"/>
                        <a:pt x="46" y="17"/>
                        <a:pt x="45" y="16"/>
                      </a:cubicBezTo>
                      <a:cubicBezTo>
                        <a:pt x="46" y="14"/>
                        <a:pt x="46" y="14"/>
                        <a:pt x="46" y="14"/>
                      </a:cubicBezTo>
                      <a:cubicBezTo>
                        <a:pt x="47" y="12"/>
                        <a:pt x="47" y="10"/>
                        <a:pt x="46" y="9"/>
                      </a:cubicBezTo>
                      <a:cubicBezTo>
                        <a:pt x="44" y="7"/>
                        <a:pt x="44" y="7"/>
                        <a:pt x="44" y="7"/>
                      </a:cubicBezTo>
                      <a:cubicBezTo>
                        <a:pt x="42" y="5"/>
                        <a:pt x="40" y="5"/>
                        <a:pt x="39" y="6"/>
                      </a:cubicBezTo>
                      <a:cubicBezTo>
                        <a:pt x="37" y="8"/>
                        <a:pt x="37" y="8"/>
                        <a:pt x="37" y="8"/>
                      </a:cubicBezTo>
                      <a:cubicBezTo>
                        <a:pt x="36" y="7"/>
                        <a:pt x="34" y="6"/>
                        <a:pt x="32" y="5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1"/>
                        <a:pt x="30" y="0"/>
                        <a:pt x="28" y="0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23" y="0"/>
                        <a:pt x="21" y="1"/>
                        <a:pt x="21" y="3"/>
                      </a:cubicBezTo>
                      <a:cubicBezTo>
                        <a:pt x="21" y="5"/>
                        <a:pt x="21" y="5"/>
                        <a:pt x="21" y="5"/>
                      </a:cubicBezTo>
                      <a:cubicBezTo>
                        <a:pt x="19" y="6"/>
                        <a:pt x="17" y="6"/>
                        <a:pt x="16" y="7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2" y="5"/>
                        <a:pt x="10" y="5"/>
                        <a:pt x="9" y="6"/>
                      </a:cubicBez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5" y="10"/>
                        <a:pt x="5" y="12"/>
                        <a:pt x="6" y="13"/>
                      </a:cubicBezTo>
                      <a:cubicBezTo>
                        <a:pt x="8" y="15"/>
                        <a:pt x="8" y="15"/>
                        <a:pt x="8" y="15"/>
                      </a:cubicBezTo>
                      <a:cubicBezTo>
                        <a:pt x="7" y="17"/>
                        <a:pt x="6" y="19"/>
                        <a:pt x="6" y="20"/>
                      </a:cubicBezTo>
                      <a:lnTo>
                        <a:pt x="3" y="21"/>
                      </a:lnTo>
                      <a:close/>
                      <a:moveTo>
                        <a:pt x="26" y="16"/>
                      </a:moveTo>
                      <a:cubicBezTo>
                        <a:pt x="31" y="17"/>
                        <a:pt x="36" y="21"/>
                        <a:pt x="36" y="26"/>
                      </a:cubicBezTo>
                      <a:cubicBezTo>
                        <a:pt x="35" y="31"/>
                        <a:pt x="31" y="35"/>
                        <a:pt x="26" y="35"/>
                      </a:cubicBezTo>
                      <a:cubicBezTo>
                        <a:pt x="21" y="35"/>
                        <a:pt x="17" y="31"/>
                        <a:pt x="17" y="26"/>
                      </a:cubicBezTo>
                      <a:cubicBezTo>
                        <a:pt x="17" y="21"/>
                        <a:pt x="21" y="16"/>
                        <a:pt x="26" y="16"/>
                      </a:cubicBezTo>
                      <a:close/>
                      <a:moveTo>
                        <a:pt x="26" y="16"/>
                      </a:moveTo>
                      <a:cubicBezTo>
                        <a:pt x="26" y="16"/>
                        <a:pt x="26" y="16"/>
                        <a:pt x="26" y="16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4" name="iśľidé"/>
              <p:cNvSpPr>
                <a:spLocks/>
              </p:cNvSpPr>
              <p:nvPr/>
            </p:nvSpPr>
            <p:spPr bwMode="auto">
              <a:xfrm>
                <a:off x="4622344" y="2067032"/>
                <a:ext cx="422752" cy="628156"/>
              </a:xfrm>
              <a:custGeom>
                <a:avLst/>
                <a:gdLst/>
                <a:ahLst/>
                <a:cxnLst>
                  <a:cxn ang="0">
                    <a:pos x="47" y="0"/>
                  </a:cxn>
                  <a:cxn ang="0">
                    <a:pos x="10" y="76"/>
                  </a:cxn>
                  <a:cxn ang="0">
                    <a:pos x="24" y="124"/>
                  </a:cxn>
                  <a:cxn ang="0">
                    <a:pos x="34" y="128"/>
                  </a:cxn>
                  <a:cxn ang="0">
                    <a:pos x="44" y="140"/>
                  </a:cxn>
                  <a:cxn ang="0">
                    <a:pos x="62" y="130"/>
                  </a:cxn>
                  <a:cxn ang="0">
                    <a:pos x="67" y="128"/>
                  </a:cxn>
                  <a:cxn ang="0">
                    <a:pos x="72" y="94"/>
                  </a:cxn>
                  <a:cxn ang="0">
                    <a:pos x="94" y="46"/>
                  </a:cxn>
                  <a:cxn ang="0">
                    <a:pos x="32" y="53"/>
                  </a:cxn>
                  <a:cxn ang="0">
                    <a:pos x="43" y="56"/>
                  </a:cxn>
                  <a:cxn ang="0">
                    <a:pos x="47" y="56"/>
                  </a:cxn>
                  <a:cxn ang="0">
                    <a:pos x="55" y="55"/>
                  </a:cxn>
                  <a:cxn ang="0">
                    <a:pos x="58" y="56"/>
                  </a:cxn>
                  <a:cxn ang="0">
                    <a:pos x="54" y="89"/>
                  </a:cxn>
                  <a:cxn ang="0">
                    <a:pos x="62" y="98"/>
                  </a:cxn>
                  <a:cxn ang="0">
                    <a:pos x="33" y="106"/>
                  </a:cxn>
                  <a:cxn ang="0">
                    <a:pos x="62" y="98"/>
                  </a:cxn>
                  <a:cxn ang="0">
                    <a:pos x="33" y="111"/>
                  </a:cxn>
                  <a:cxn ang="0">
                    <a:pos x="62" y="118"/>
                  </a:cxn>
                  <a:cxn ang="0">
                    <a:pos x="64" y="88"/>
                  </a:cxn>
                  <a:cxn ang="0">
                    <a:pos x="70" y="49"/>
                  </a:cxn>
                  <a:cxn ang="0">
                    <a:pos x="63" y="48"/>
                  </a:cxn>
                  <a:cxn ang="0">
                    <a:pos x="58" y="51"/>
                  </a:cxn>
                  <a:cxn ang="0">
                    <a:pos x="52" y="42"/>
                  </a:cxn>
                  <a:cxn ang="0">
                    <a:pos x="44" y="51"/>
                  </a:cxn>
                  <a:cxn ang="0">
                    <a:pos x="36" y="45"/>
                  </a:cxn>
                  <a:cxn ang="0">
                    <a:pos x="31" y="48"/>
                  </a:cxn>
                  <a:cxn ang="0">
                    <a:pos x="24" y="50"/>
                  </a:cxn>
                  <a:cxn ang="0">
                    <a:pos x="31" y="89"/>
                  </a:cxn>
                  <a:cxn ang="0">
                    <a:pos x="9" y="47"/>
                  </a:cxn>
                  <a:cxn ang="0">
                    <a:pos x="85" y="47"/>
                  </a:cxn>
                  <a:cxn ang="0">
                    <a:pos x="64" y="88"/>
                  </a:cxn>
                  <a:cxn ang="0">
                    <a:pos x="64" y="88"/>
                  </a:cxn>
                </a:cxnLst>
                <a:rect l="0" t="0" r="r" b="b"/>
                <a:pathLst>
                  <a:path w="94" h="140">
                    <a:moveTo>
                      <a:pt x="94" y="46"/>
                    </a:moveTo>
                    <a:cubicBezTo>
                      <a:pt x="94" y="20"/>
                      <a:pt x="73" y="0"/>
                      <a:pt x="47" y="0"/>
                    </a:cubicBezTo>
                    <a:cubicBezTo>
                      <a:pt x="21" y="0"/>
                      <a:pt x="0" y="21"/>
                      <a:pt x="0" y="47"/>
                    </a:cubicBezTo>
                    <a:cubicBezTo>
                      <a:pt x="0" y="58"/>
                      <a:pt x="4" y="68"/>
                      <a:pt x="10" y="76"/>
                    </a:cubicBezTo>
                    <a:cubicBezTo>
                      <a:pt x="15" y="82"/>
                      <a:pt x="20" y="89"/>
                      <a:pt x="23" y="95"/>
                    </a:cubicBezTo>
                    <a:cubicBezTo>
                      <a:pt x="24" y="124"/>
                      <a:pt x="24" y="124"/>
                      <a:pt x="24" y="124"/>
                    </a:cubicBezTo>
                    <a:cubicBezTo>
                      <a:pt x="24" y="126"/>
                      <a:pt x="26" y="128"/>
                      <a:pt x="28" y="128"/>
                    </a:cubicBezTo>
                    <a:cubicBezTo>
                      <a:pt x="34" y="128"/>
                      <a:pt x="34" y="128"/>
                      <a:pt x="34" y="128"/>
                    </a:cubicBezTo>
                    <a:cubicBezTo>
                      <a:pt x="34" y="130"/>
                      <a:pt x="34" y="130"/>
                      <a:pt x="34" y="130"/>
                    </a:cubicBezTo>
                    <a:cubicBezTo>
                      <a:pt x="34" y="136"/>
                      <a:pt x="38" y="140"/>
                      <a:pt x="44" y="140"/>
                    </a:cubicBezTo>
                    <a:cubicBezTo>
                      <a:pt x="52" y="140"/>
                      <a:pt x="52" y="140"/>
                      <a:pt x="52" y="140"/>
                    </a:cubicBezTo>
                    <a:cubicBezTo>
                      <a:pt x="58" y="140"/>
                      <a:pt x="62" y="136"/>
                      <a:pt x="62" y="130"/>
                    </a:cubicBezTo>
                    <a:cubicBezTo>
                      <a:pt x="62" y="128"/>
                      <a:pt x="62" y="128"/>
                      <a:pt x="62" y="128"/>
                    </a:cubicBezTo>
                    <a:cubicBezTo>
                      <a:pt x="67" y="128"/>
                      <a:pt x="67" y="128"/>
                      <a:pt x="67" y="128"/>
                    </a:cubicBezTo>
                    <a:cubicBezTo>
                      <a:pt x="70" y="128"/>
                      <a:pt x="72" y="126"/>
                      <a:pt x="72" y="123"/>
                    </a:cubicBezTo>
                    <a:cubicBezTo>
                      <a:pt x="72" y="94"/>
                      <a:pt x="72" y="94"/>
                      <a:pt x="72" y="94"/>
                    </a:cubicBezTo>
                    <a:cubicBezTo>
                      <a:pt x="75" y="88"/>
                      <a:pt x="80" y="82"/>
                      <a:pt x="84" y="76"/>
                    </a:cubicBezTo>
                    <a:cubicBezTo>
                      <a:pt x="91" y="67"/>
                      <a:pt x="94" y="57"/>
                      <a:pt x="94" y="46"/>
                    </a:cubicBezTo>
                    <a:close/>
                    <a:moveTo>
                      <a:pt x="41" y="89"/>
                    </a:moveTo>
                    <a:cubicBezTo>
                      <a:pt x="32" y="53"/>
                      <a:pt x="32" y="53"/>
                      <a:pt x="32" y="53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43" y="56"/>
                      <a:pt x="43" y="56"/>
                      <a:pt x="43" y="56"/>
                    </a:cubicBezTo>
                    <a:cubicBezTo>
                      <a:pt x="44" y="56"/>
                      <a:pt x="44" y="56"/>
                      <a:pt x="45" y="56"/>
                    </a:cubicBezTo>
                    <a:cubicBezTo>
                      <a:pt x="46" y="56"/>
                      <a:pt x="46" y="56"/>
                      <a:pt x="47" y="56"/>
                    </a:cubicBezTo>
                    <a:cubicBezTo>
                      <a:pt x="52" y="49"/>
                      <a:pt x="52" y="49"/>
                      <a:pt x="52" y="49"/>
                    </a:cubicBezTo>
                    <a:cubicBezTo>
                      <a:pt x="55" y="55"/>
                      <a:pt x="55" y="55"/>
                      <a:pt x="55" y="55"/>
                    </a:cubicBezTo>
                    <a:cubicBezTo>
                      <a:pt x="55" y="56"/>
                      <a:pt x="56" y="56"/>
                      <a:pt x="57" y="56"/>
                    </a:cubicBezTo>
                    <a:cubicBezTo>
                      <a:pt x="57" y="56"/>
                      <a:pt x="58" y="56"/>
                      <a:pt x="58" y="56"/>
                    </a:cubicBezTo>
                    <a:cubicBezTo>
                      <a:pt x="62" y="54"/>
                      <a:pt x="62" y="54"/>
                      <a:pt x="62" y="54"/>
                    </a:cubicBezTo>
                    <a:cubicBezTo>
                      <a:pt x="54" y="89"/>
                      <a:pt x="54" y="89"/>
                      <a:pt x="54" y="89"/>
                    </a:cubicBezTo>
                    <a:lnTo>
                      <a:pt x="41" y="89"/>
                    </a:lnTo>
                    <a:close/>
                    <a:moveTo>
                      <a:pt x="62" y="98"/>
                    </a:moveTo>
                    <a:cubicBezTo>
                      <a:pt x="62" y="106"/>
                      <a:pt x="62" y="106"/>
                      <a:pt x="62" y="106"/>
                    </a:cubicBezTo>
                    <a:cubicBezTo>
                      <a:pt x="33" y="106"/>
                      <a:pt x="33" y="106"/>
                      <a:pt x="33" y="106"/>
                    </a:cubicBezTo>
                    <a:cubicBezTo>
                      <a:pt x="33" y="98"/>
                      <a:pt x="33" y="98"/>
                      <a:pt x="33" y="98"/>
                    </a:cubicBezTo>
                    <a:lnTo>
                      <a:pt x="62" y="98"/>
                    </a:lnTo>
                    <a:close/>
                    <a:moveTo>
                      <a:pt x="33" y="119"/>
                    </a:moveTo>
                    <a:cubicBezTo>
                      <a:pt x="33" y="111"/>
                      <a:pt x="33" y="111"/>
                      <a:pt x="33" y="111"/>
                    </a:cubicBezTo>
                    <a:cubicBezTo>
                      <a:pt x="62" y="111"/>
                      <a:pt x="62" y="111"/>
                      <a:pt x="62" y="111"/>
                    </a:cubicBezTo>
                    <a:cubicBezTo>
                      <a:pt x="62" y="118"/>
                      <a:pt x="62" y="118"/>
                      <a:pt x="62" y="118"/>
                    </a:cubicBezTo>
                    <a:lnTo>
                      <a:pt x="33" y="119"/>
                    </a:lnTo>
                    <a:close/>
                    <a:moveTo>
                      <a:pt x="64" y="88"/>
                    </a:moveTo>
                    <a:cubicBezTo>
                      <a:pt x="62" y="88"/>
                      <a:pt x="62" y="88"/>
                      <a:pt x="62" y="88"/>
                    </a:cubicBezTo>
                    <a:cubicBezTo>
                      <a:pt x="70" y="49"/>
                      <a:pt x="70" y="49"/>
                      <a:pt x="70" y="49"/>
                    </a:cubicBezTo>
                    <a:cubicBezTo>
                      <a:pt x="71" y="48"/>
                      <a:pt x="69" y="46"/>
                      <a:pt x="67" y="45"/>
                    </a:cubicBezTo>
                    <a:cubicBezTo>
                      <a:pt x="66" y="45"/>
                      <a:pt x="64" y="46"/>
                      <a:pt x="63" y="48"/>
                    </a:cubicBezTo>
                    <a:cubicBezTo>
                      <a:pt x="63" y="49"/>
                      <a:pt x="63" y="49"/>
                      <a:pt x="63" y="49"/>
                    </a:cubicBezTo>
                    <a:cubicBezTo>
                      <a:pt x="58" y="51"/>
                      <a:pt x="58" y="51"/>
                      <a:pt x="58" y="51"/>
                    </a:cubicBezTo>
                    <a:cubicBezTo>
                      <a:pt x="54" y="44"/>
                      <a:pt x="54" y="44"/>
                      <a:pt x="54" y="44"/>
                    </a:cubicBezTo>
                    <a:cubicBezTo>
                      <a:pt x="54" y="43"/>
                      <a:pt x="53" y="43"/>
                      <a:pt x="52" y="42"/>
                    </a:cubicBezTo>
                    <a:cubicBezTo>
                      <a:pt x="52" y="42"/>
                      <a:pt x="51" y="43"/>
                      <a:pt x="50" y="43"/>
                    </a:cubicBezTo>
                    <a:cubicBezTo>
                      <a:pt x="44" y="51"/>
                      <a:pt x="44" y="51"/>
                      <a:pt x="44" y="51"/>
                    </a:cubicBezTo>
                    <a:cubicBezTo>
                      <a:pt x="39" y="45"/>
                      <a:pt x="39" y="45"/>
                      <a:pt x="39" y="45"/>
                    </a:cubicBezTo>
                    <a:cubicBezTo>
                      <a:pt x="38" y="45"/>
                      <a:pt x="37" y="45"/>
                      <a:pt x="36" y="45"/>
                    </a:cubicBezTo>
                    <a:cubicBezTo>
                      <a:pt x="31" y="48"/>
                      <a:pt x="31" y="48"/>
                      <a:pt x="31" y="48"/>
                    </a:cubicBezTo>
                    <a:cubicBezTo>
                      <a:pt x="31" y="48"/>
                      <a:pt x="31" y="48"/>
                      <a:pt x="31" y="48"/>
                    </a:cubicBezTo>
                    <a:cubicBezTo>
                      <a:pt x="31" y="46"/>
                      <a:pt x="29" y="45"/>
                      <a:pt x="27" y="46"/>
                    </a:cubicBezTo>
                    <a:cubicBezTo>
                      <a:pt x="25" y="46"/>
                      <a:pt x="24" y="48"/>
                      <a:pt x="24" y="50"/>
                    </a:cubicBezTo>
                    <a:cubicBezTo>
                      <a:pt x="33" y="89"/>
                      <a:pt x="33" y="89"/>
                      <a:pt x="33" y="89"/>
                    </a:cubicBezTo>
                    <a:cubicBezTo>
                      <a:pt x="31" y="89"/>
                      <a:pt x="31" y="89"/>
                      <a:pt x="31" y="89"/>
                    </a:cubicBezTo>
                    <a:cubicBezTo>
                      <a:pt x="27" y="82"/>
                      <a:pt x="22" y="76"/>
                      <a:pt x="18" y="70"/>
                    </a:cubicBezTo>
                    <a:cubicBezTo>
                      <a:pt x="12" y="64"/>
                      <a:pt x="10" y="56"/>
                      <a:pt x="9" y="47"/>
                    </a:cubicBezTo>
                    <a:cubicBezTo>
                      <a:pt x="9" y="26"/>
                      <a:pt x="26" y="9"/>
                      <a:pt x="47" y="9"/>
                    </a:cubicBezTo>
                    <a:cubicBezTo>
                      <a:pt x="68" y="9"/>
                      <a:pt x="85" y="26"/>
                      <a:pt x="85" y="47"/>
                    </a:cubicBezTo>
                    <a:cubicBezTo>
                      <a:pt x="85" y="55"/>
                      <a:pt x="82" y="63"/>
                      <a:pt x="77" y="70"/>
                    </a:cubicBezTo>
                    <a:cubicBezTo>
                      <a:pt x="72" y="76"/>
                      <a:pt x="68" y="82"/>
                      <a:pt x="64" y="88"/>
                    </a:cubicBezTo>
                    <a:close/>
                    <a:moveTo>
                      <a:pt x="64" y="88"/>
                    </a:moveTo>
                    <a:cubicBezTo>
                      <a:pt x="64" y="88"/>
                      <a:pt x="64" y="88"/>
                      <a:pt x="64" y="88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ïṡlíḓe"/>
              <p:cNvSpPr txBox="1"/>
              <p:nvPr/>
            </p:nvSpPr>
            <p:spPr>
              <a:xfrm>
                <a:off x="5045095" y="2496031"/>
                <a:ext cx="806151" cy="818524"/>
              </a:xfrm>
              <a:prstGeom prst="rect">
                <a:avLst/>
              </a:prstGeom>
              <a:noFill/>
            </p:spPr>
            <p:txBody>
              <a:bodyPr wrap="none">
                <a:normAutofit fontScale="47500" lnSpcReduction="20000"/>
              </a:bodyPr>
              <a:lstStyle/>
              <a:p>
                <a:pPr algn="ctr">
                  <a:lnSpc>
                    <a:spcPct val="170000"/>
                  </a:lnSpc>
                </a:pPr>
                <a:r>
                  <a:rPr lang="en-US" altLang="zh-CN" sz="2800" b="1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01</a:t>
                </a:r>
                <a:br>
                  <a:rPr lang="en-US" altLang="zh-CN" sz="2800" b="1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</a:br>
                <a:r>
                  <a:rPr lang="zh-CN" altLang="en-US" sz="2800" b="1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关键词</a:t>
                </a:r>
              </a:p>
            </p:txBody>
          </p:sp>
          <p:sp>
            <p:nvSpPr>
              <p:cNvPr id="26" name="í$ḻïḍe"/>
              <p:cNvSpPr txBox="1"/>
              <p:nvPr/>
            </p:nvSpPr>
            <p:spPr>
              <a:xfrm>
                <a:off x="6118360" y="2496031"/>
                <a:ext cx="806151" cy="818524"/>
              </a:xfrm>
              <a:prstGeom prst="rect">
                <a:avLst/>
              </a:prstGeom>
              <a:noFill/>
            </p:spPr>
            <p:txBody>
              <a:bodyPr wrap="none">
                <a:normAutofit fontScale="47500" lnSpcReduction="20000"/>
              </a:bodyPr>
              <a:lstStyle/>
              <a:p>
                <a:pPr algn="ctr">
                  <a:lnSpc>
                    <a:spcPct val="170000"/>
                  </a:lnSpc>
                </a:pPr>
                <a:r>
                  <a:rPr lang="en-US" altLang="zh-CN" sz="2800" b="1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02</a:t>
                </a:r>
                <a:br>
                  <a:rPr lang="en-US" altLang="zh-CN" sz="2800" b="1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</a:br>
                <a:r>
                  <a:rPr lang="zh-CN" altLang="en-US" sz="2800" b="1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关键词</a:t>
                </a:r>
              </a:p>
            </p:txBody>
          </p:sp>
          <p:sp>
            <p:nvSpPr>
              <p:cNvPr id="27" name="íślïďe"/>
              <p:cNvSpPr txBox="1"/>
              <p:nvPr/>
            </p:nvSpPr>
            <p:spPr>
              <a:xfrm>
                <a:off x="5045095" y="3713210"/>
                <a:ext cx="806151" cy="818524"/>
              </a:xfrm>
              <a:prstGeom prst="rect">
                <a:avLst/>
              </a:prstGeom>
              <a:noFill/>
            </p:spPr>
            <p:txBody>
              <a:bodyPr wrap="none">
                <a:normAutofit fontScale="47500" lnSpcReduction="20000"/>
              </a:bodyPr>
              <a:lstStyle/>
              <a:p>
                <a:pPr algn="ctr">
                  <a:lnSpc>
                    <a:spcPct val="170000"/>
                  </a:lnSpc>
                </a:pPr>
                <a:r>
                  <a:rPr lang="en-US" altLang="zh-CN" sz="2800" b="1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04</a:t>
                </a:r>
                <a:br>
                  <a:rPr lang="en-US" altLang="zh-CN" sz="2800" b="1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</a:br>
                <a:r>
                  <a:rPr lang="zh-CN" altLang="en-US" sz="2800" b="1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关键词</a:t>
                </a:r>
              </a:p>
            </p:txBody>
          </p:sp>
          <p:sp>
            <p:nvSpPr>
              <p:cNvPr id="28" name="ísḷídê"/>
              <p:cNvSpPr txBox="1"/>
              <p:nvPr/>
            </p:nvSpPr>
            <p:spPr>
              <a:xfrm>
                <a:off x="6118360" y="3713210"/>
                <a:ext cx="806151" cy="818524"/>
              </a:xfrm>
              <a:prstGeom prst="rect">
                <a:avLst/>
              </a:prstGeom>
              <a:noFill/>
            </p:spPr>
            <p:txBody>
              <a:bodyPr wrap="none">
                <a:normAutofit fontScale="47500" lnSpcReduction="20000"/>
              </a:bodyPr>
              <a:lstStyle/>
              <a:p>
                <a:pPr algn="ctr">
                  <a:lnSpc>
                    <a:spcPct val="170000"/>
                  </a:lnSpc>
                </a:pPr>
                <a:r>
                  <a:rPr lang="en-US" altLang="zh-CN" sz="2800" b="1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03</a:t>
                </a:r>
                <a:br>
                  <a:rPr lang="en-US" altLang="zh-CN" sz="2800" b="1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</a:br>
                <a:r>
                  <a:rPr lang="zh-CN" altLang="en-US" sz="2800" b="1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关键词</a:t>
                </a:r>
              </a:p>
            </p:txBody>
          </p:sp>
        </p:grpSp>
        <p:grpSp>
          <p:nvGrpSpPr>
            <p:cNvPr id="5" name="iṣļîďé"/>
            <p:cNvGrpSpPr/>
            <p:nvPr/>
          </p:nvGrpSpPr>
          <p:grpSpPr>
            <a:xfrm>
              <a:off x="8324401" y="4485714"/>
              <a:ext cx="3028183" cy="856637"/>
              <a:chOff x="9055244" y="2552129"/>
              <a:chExt cx="2030438" cy="856637"/>
            </a:xfrm>
          </p:grpSpPr>
          <p:sp>
            <p:nvSpPr>
              <p:cNvPr id="15" name="ïś1ïḑé"/>
              <p:cNvSpPr txBox="1">
                <a:spLocks/>
              </p:cNvSpPr>
              <p:nvPr/>
            </p:nvSpPr>
            <p:spPr bwMode="auto">
              <a:xfrm>
                <a:off x="9055244" y="2552129"/>
                <a:ext cx="2030438" cy="309958"/>
              </a:xfrm>
              <a:prstGeom prst="rect">
                <a:avLst/>
              </a:prstGeom>
              <a:noFill/>
              <a:extLst/>
            </p:spPr>
            <p:txBody>
              <a:bodyPr wrap="none" lIns="360000" tIns="0" rIns="0" bIns="0" anchor="ctr" anchorCtr="0">
                <a:normAutofit/>
              </a:bodyPr>
              <a:lstStyle/>
              <a:p>
                <a:pPr algn="l" latinLnBrk="0"/>
                <a:r>
                  <a:rPr lang="zh-CN" altLang="en-US" sz="1800" dirty="0">
                    <a:solidFill>
                      <a:schemeClr val="accent3">
                        <a:lumMod val="100000"/>
                      </a:schemeClr>
                    </a:solidFill>
                    <a:effectLst/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16" name="ïṥlíďe"/>
              <p:cNvSpPr txBox="1">
                <a:spLocks/>
              </p:cNvSpPr>
              <p:nvPr/>
            </p:nvSpPr>
            <p:spPr bwMode="auto">
              <a:xfrm>
                <a:off x="9055244" y="2852587"/>
                <a:ext cx="2030438" cy="556179"/>
              </a:xfrm>
              <a:prstGeom prst="rect">
                <a:avLst/>
              </a:prstGeom>
              <a:noFill/>
              <a:extLst/>
            </p:spPr>
            <p:txBody>
              <a:bodyPr wrap="square" lIns="360000" tIns="0" rIns="0" bIns="0" anchor="ctr" anchorCtr="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50" b="0" dirty="0">
                    <a:solidFill>
                      <a:schemeClr val="tx1"/>
                    </a:solidFill>
                    <a:effectLst/>
                    <a:ea typeface="微软雅黑" panose="020B0503020204020204" pitchFamily="34" charset="-122"/>
                  </a:rPr>
                  <a:t>此部分内容作为文字排版占位显示 </a:t>
                </a:r>
                <a:br>
                  <a:rPr lang="zh-CN" altLang="en-US" sz="1050" b="0" dirty="0">
                    <a:solidFill>
                      <a:schemeClr val="tx1"/>
                    </a:solidFill>
                    <a:effectLst/>
                    <a:ea typeface="微软雅黑" panose="020B0503020204020204" pitchFamily="34" charset="-122"/>
                  </a:rPr>
                </a:br>
                <a:r>
                  <a:rPr lang="zh-CN" altLang="en-US" sz="1050" b="0" dirty="0">
                    <a:solidFill>
                      <a:schemeClr val="tx1"/>
                    </a:solidFill>
                    <a:effectLst/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</p:grpSp>
        <p:grpSp>
          <p:nvGrpSpPr>
            <p:cNvPr id="6" name="ïşlîḍè"/>
            <p:cNvGrpSpPr/>
            <p:nvPr/>
          </p:nvGrpSpPr>
          <p:grpSpPr>
            <a:xfrm>
              <a:off x="8324401" y="1949853"/>
              <a:ext cx="3155269" cy="856637"/>
              <a:chOff x="1415480" y="1651350"/>
              <a:chExt cx="2913191" cy="856637"/>
            </a:xfrm>
          </p:grpSpPr>
          <p:sp>
            <p:nvSpPr>
              <p:cNvPr id="13" name="îślïdê"/>
              <p:cNvSpPr txBox="1">
                <a:spLocks/>
              </p:cNvSpPr>
              <p:nvPr/>
            </p:nvSpPr>
            <p:spPr bwMode="auto">
              <a:xfrm>
                <a:off x="1415480" y="1651350"/>
                <a:ext cx="2913191" cy="309958"/>
              </a:xfrm>
              <a:prstGeom prst="rect">
                <a:avLst/>
              </a:prstGeom>
              <a:noFill/>
              <a:extLst/>
            </p:spPr>
            <p:txBody>
              <a:bodyPr wrap="none" lIns="360000" tIns="0" rIns="360000" bIns="0" anchor="ctr" anchorCtr="0">
                <a:normAutofit/>
              </a:bodyPr>
              <a:lstStyle/>
              <a:p>
                <a:pPr algn="l" latinLnBrk="0"/>
                <a:r>
                  <a:rPr lang="zh-CN" altLang="en-US" sz="1800" dirty="0">
                    <a:solidFill>
                      <a:schemeClr val="accent2">
                        <a:lumMod val="100000"/>
                      </a:schemeClr>
                    </a:solidFill>
                    <a:effectLst/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14" name="ïŝľîḑe"/>
              <p:cNvSpPr txBox="1">
                <a:spLocks/>
              </p:cNvSpPr>
              <p:nvPr/>
            </p:nvSpPr>
            <p:spPr bwMode="auto">
              <a:xfrm>
                <a:off x="1415480" y="1951808"/>
                <a:ext cx="2913191" cy="556179"/>
              </a:xfrm>
              <a:prstGeom prst="rect">
                <a:avLst/>
              </a:prstGeom>
              <a:noFill/>
              <a:extLst/>
            </p:spPr>
            <p:txBody>
              <a:bodyPr wrap="square" lIns="360000" tIns="0" rIns="360000" bIns="0" anchor="ctr" anchorCtr="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50" b="0" dirty="0">
                    <a:solidFill>
                      <a:schemeClr val="tx1"/>
                    </a:solidFill>
                    <a:effectLst/>
                    <a:ea typeface="微软雅黑" panose="020B0503020204020204" pitchFamily="34" charset="-122"/>
                  </a:rPr>
                  <a:t>此部分内容作为文字排版占位显示 </a:t>
                </a:r>
                <a:br>
                  <a:rPr lang="zh-CN" altLang="en-US" sz="1050" b="0" dirty="0">
                    <a:solidFill>
                      <a:schemeClr val="tx1"/>
                    </a:solidFill>
                    <a:effectLst/>
                    <a:ea typeface="微软雅黑" panose="020B0503020204020204" pitchFamily="34" charset="-122"/>
                  </a:rPr>
                </a:br>
                <a:r>
                  <a:rPr lang="zh-CN" altLang="en-US" sz="1050" b="0" dirty="0">
                    <a:solidFill>
                      <a:schemeClr val="tx1"/>
                    </a:solidFill>
                    <a:effectLst/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</p:grpSp>
        <p:grpSp>
          <p:nvGrpSpPr>
            <p:cNvPr id="7" name="ïšḻïďè"/>
            <p:cNvGrpSpPr/>
            <p:nvPr/>
          </p:nvGrpSpPr>
          <p:grpSpPr>
            <a:xfrm>
              <a:off x="719138" y="4476214"/>
              <a:ext cx="3153241" cy="866137"/>
              <a:chOff x="793990" y="1227225"/>
              <a:chExt cx="2299240" cy="866137"/>
            </a:xfrm>
          </p:grpSpPr>
          <p:sp>
            <p:nvSpPr>
              <p:cNvPr id="11" name="iṡľíďê"/>
              <p:cNvSpPr txBox="1">
                <a:spLocks/>
              </p:cNvSpPr>
              <p:nvPr/>
            </p:nvSpPr>
            <p:spPr bwMode="auto">
              <a:xfrm>
                <a:off x="793990" y="1227225"/>
                <a:ext cx="2299240" cy="309958"/>
              </a:xfrm>
              <a:prstGeom prst="rect">
                <a:avLst/>
              </a:prstGeom>
              <a:noFill/>
              <a:extLst/>
            </p:spPr>
            <p:txBody>
              <a:bodyPr wrap="none" lIns="0" tIns="0" rIns="360000" bIns="0" anchor="ctr" anchorCtr="0">
                <a:normAutofit/>
              </a:bodyPr>
              <a:lstStyle/>
              <a:p>
                <a:pPr algn="r" latinLnBrk="0"/>
                <a:r>
                  <a:rPr lang="zh-CN" altLang="en-US" sz="1800" dirty="0">
                    <a:solidFill>
                      <a:schemeClr val="accent4">
                        <a:lumMod val="100000"/>
                      </a:schemeClr>
                    </a:solidFill>
                    <a:effectLst/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12" name="ïṩľíḑé"/>
              <p:cNvSpPr txBox="1">
                <a:spLocks/>
              </p:cNvSpPr>
              <p:nvPr/>
            </p:nvSpPr>
            <p:spPr bwMode="auto">
              <a:xfrm>
                <a:off x="793990" y="1537183"/>
                <a:ext cx="2299240" cy="556179"/>
              </a:xfrm>
              <a:prstGeom prst="rect">
                <a:avLst/>
              </a:prstGeom>
              <a:noFill/>
              <a:extLst/>
            </p:spPr>
            <p:txBody>
              <a:bodyPr wrap="square" lIns="0" tIns="0" rIns="360000" bIns="0" anchor="ctr" anchorCtr="0">
                <a:normAutofit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050" b="0" dirty="0">
                    <a:solidFill>
                      <a:schemeClr val="tx1"/>
                    </a:solidFill>
                    <a:effectLst/>
                    <a:ea typeface="微软雅黑" panose="020B0503020204020204" pitchFamily="34" charset="-122"/>
                  </a:rPr>
                  <a:t>此部分内容作为文字排版占位显示 </a:t>
                </a:r>
                <a:br>
                  <a:rPr lang="zh-CN" altLang="en-US" sz="1050" b="0" dirty="0">
                    <a:solidFill>
                      <a:schemeClr val="tx1"/>
                    </a:solidFill>
                    <a:effectLst/>
                    <a:ea typeface="微软雅黑" panose="020B0503020204020204" pitchFamily="34" charset="-122"/>
                  </a:rPr>
                </a:br>
                <a:r>
                  <a:rPr lang="zh-CN" altLang="en-US" sz="1050" b="0" dirty="0">
                    <a:solidFill>
                      <a:schemeClr val="tx1"/>
                    </a:solidFill>
                    <a:effectLst/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</p:grpSp>
        <p:grpSp>
          <p:nvGrpSpPr>
            <p:cNvPr id="8" name="ïsľîďé"/>
            <p:cNvGrpSpPr/>
            <p:nvPr/>
          </p:nvGrpSpPr>
          <p:grpSpPr>
            <a:xfrm>
              <a:off x="723368" y="1940353"/>
              <a:ext cx="3149012" cy="866137"/>
              <a:chOff x="793990" y="1227225"/>
              <a:chExt cx="2299240" cy="866137"/>
            </a:xfrm>
          </p:grpSpPr>
          <p:sp>
            <p:nvSpPr>
              <p:cNvPr id="9" name="ïṡḷidê"/>
              <p:cNvSpPr txBox="1">
                <a:spLocks/>
              </p:cNvSpPr>
              <p:nvPr/>
            </p:nvSpPr>
            <p:spPr bwMode="auto">
              <a:xfrm>
                <a:off x="793990" y="1227225"/>
                <a:ext cx="2299240" cy="309958"/>
              </a:xfrm>
              <a:prstGeom prst="rect">
                <a:avLst/>
              </a:prstGeom>
              <a:noFill/>
              <a:extLst/>
            </p:spPr>
            <p:txBody>
              <a:bodyPr wrap="none" lIns="0" tIns="0" rIns="360000" bIns="0" anchor="ctr" anchorCtr="0">
                <a:normAutofit/>
              </a:bodyPr>
              <a:lstStyle/>
              <a:p>
                <a:pPr algn="r" latinLnBrk="0"/>
                <a:r>
                  <a:rPr lang="zh-CN" altLang="en-US" sz="1800" dirty="0">
                    <a:solidFill>
                      <a:schemeClr val="accent1">
                        <a:lumMod val="100000"/>
                      </a:schemeClr>
                    </a:solidFill>
                    <a:effectLst/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10" name="ïşľiḋé"/>
              <p:cNvSpPr txBox="1">
                <a:spLocks/>
              </p:cNvSpPr>
              <p:nvPr/>
            </p:nvSpPr>
            <p:spPr bwMode="auto">
              <a:xfrm>
                <a:off x="793990" y="1537183"/>
                <a:ext cx="2299240" cy="556179"/>
              </a:xfrm>
              <a:prstGeom prst="rect">
                <a:avLst/>
              </a:prstGeom>
              <a:noFill/>
              <a:extLst/>
            </p:spPr>
            <p:txBody>
              <a:bodyPr wrap="square" lIns="0" tIns="0" rIns="360000" bIns="0" anchor="ctr" anchorCtr="0">
                <a:normAutofit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050" b="0" dirty="0">
                    <a:solidFill>
                      <a:schemeClr val="tx1"/>
                    </a:solidFill>
                    <a:effectLst/>
                    <a:ea typeface="微软雅黑" panose="020B0503020204020204" pitchFamily="34" charset="-122"/>
                  </a:rPr>
                  <a:t>此部分内容作为文字排版占位显示 </a:t>
                </a:r>
                <a:br>
                  <a:rPr lang="zh-CN" altLang="en-US" sz="1050" b="0" dirty="0">
                    <a:solidFill>
                      <a:schemeClr val="tx1"/>
                    </a:solidFill>
                    <a:effectLst/>
                    <a:ea typeface="微软雅黑" panose="020B0503020204020204" pitchFamily="34" charset="-122"/>
                  </a:rPr>
                </a:br>
                <a:r>
                  <a:rPr lang="zh-CN" altLang="en-US" sz="1050" b="0" dirty="0">
                    <a:solidFill>
                      <a:schemeClr val="tx1"/>
                    </a:solidFill>
                    <a:effectLst/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</p:grpSp>
      </p:grpSp>
      <p:sp>
        <p:nvSpPr>
          <p:cNvPr id="37" name="îṥlíḑe"/>
          <p:cNvSpPr txBox="1"/>
          <p:nvPr/>
        </p:nvSpPr>
        <p:spPr>
          <a:xfrm>
            <a:off x="707493" y="257331"/>
            <a:ext cx="5246405" cy="825562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Autofit/>
          </a:bodyPr>
          <a:lstStyle/>
          <a:p>
            <a:pPr defTabSz="914378">
              <a:lnSpc>
                <a:spcPct val="120000"/>
              </a:lnSpc>
              <a:defRPr/>
            </a:pPr>
            <a:r>
              <a:rPr lang="zh-CN" altLang="en-US" sz="3200" b="1" dirty="0">
                <a:ea typeface="微软雅黑" panose="020B0503020204020204" pitchFamily="34" charset="-122"/>
              </a:rPr>
              <a:t>成功项目展示</a:t>
            </a:r>
          </a:p>
        </p:txBody>
      </p:sp>
    </p:spTree>
    <p:extLst>
      <p:ext uri="{BB962C8B-B14F-4D97-AF65-F5344CB8AC3E}">
        <p14:creationId xmlns:p14="http://schemas.microsoft.com/office/powerpoint/2010/main" val="1171221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:dissolve/>
      </p:transition>
    </mc:Choice>
    <mc:Fallback xmlns="">
      <p:transition spd="slow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be7f1da1-7b25-4180-bcc0-c4f22230355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32826" y="2109800"/>
            <a:ext cx="10326348" cy="2954852"/>
            <a:chOff x="727581" y="2528900"/>
            <a:chExt cx="10326348" cy="2954852"/>
          </a:xfrm>
        </p:grpSpPr>
        <p:grpSp>
          <p:nvGrpSpPr>
            <p:cNvPr id="4" name="ïSliḓe"/>
            <p:cNvGrpSpPr/>
            <p:nvPr/>
          </p:nvGrpSpPr>
          <p:grpSpPr>
            <a:xfrm>
              <a:off x="727581" y="2528900"/>
              <a:ext cx="3280188" cy="2954851"/>
              <a:chOff x="727580" y="1123953"/>
              <a:chExt cx="5185925" cy="4671576"/>
            </a:xfrm>
          </p:grpSpPr>
          <p:sp>
            <p:nvSpPr>
              <p:cNvPr id="21" name="iṡľiḋê"/>
              <p:cNvSpPr/>
              <p:nvPr/>
            </p:nvSpPr>
            <p:spPr>
              <a:xfrm>
                <a:off x="727580" y="4817024"/>
                <a:ext cx="5185925" cy="97850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ï$ļíḓe"/>
              <p:cNvSpPr txBox="1"/>
              <p:nvPr/>
            </p:nvSpPr>
            <p:spPr>
              <a:xfrm>
                <a:off x="998955" y="4937076"/>
                <a:ext cx="2591935" cy="338554"/>
              </a:xfrm>
              <a:prstGeom prst="rect">
                <a:avLst/>
              </a:prstGeom>
            </p:spPr>
            <p:txBody>
              <a:bodyPr vert="horz" wrap="none" lIns="0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b="1" kern="900" dirty="0" smtClean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标题文本预设</a:t>
                </a:r>
                <a:endParaRPr lang="zh-CN" altLang="en-US" sz="1200" b="1" kern="900" dirty="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îšlide"/>
              <p:cNvSpPr txBox="1"/>
              <p:nvPr/>
            </p:nvSpPr>
            <p:spPr>
              <a:xfrm>
                <a:off x="998946" y="5327853"/>
                <a:ext cx="3287550" cy="291954"/>
              </a:xfrm>
              <a:prstGeom prst="rect">
                <a:avLst/>
              </a:prstGeom>
            </p:spPr>
            <p:txBody>
              <a:bodyPr vert="horz"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kern="900" dirty="0" smtClean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此部分内容作为文字排版占位显示</a:t>
                </a:r>
                <a:endParaRPr lang="zh-CN" altLang="en-US" sz="1000" kern="900" dirty="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ïṣḻíḑé"/>
              <p:cNvSpPr>
                <a:spLocks/>
              </p:cNvSpPr>
              <p:nvPr/>
            </p:nvSpPr>
            <p:spPr bwMode="auto">
              <a:xfrm>
                <a:off x="5249221" y="5121035"/>
                <a:ext cx="368295" cy="370479"/>
              </a:xfrm>
              <a:custGeom>
                <a:avLst/>
                <a:gdLst>
                  <a:gd name="T0" fmla="*/ 65 w 185"/>
                  <a:gd name="T1" fmla="*/ 84 h 186"/>
                  <a:gd name="T2" fmla="*/ 46 w 185"/>
                  <a:gd name="T3" fmla="*/ 99 h 186"/>
                  <a:gd name="T4" fmla="*/ 63 w 185"/>
                  <a:gd name="T5" fmla="*/ 109 h 186"/>
                  <a:gd name="T6" fmla="*/ 63 w 185"/>
                  <a:gd name="T7" fmla="*/ 109 h 186"/>
                  <a:gd name="T8" fmla="*/ 67 w 185"/>
                  <a:gd name="T9" fmla="*/ 112 h 186"/>
                  <a:gd name="T10" fmla="*/ 74 w 185"/>
                  <a:gd name="T11" fmla="*/ 116 h 186"/>
                  <a:gd name="T12" fmla="*/ 86 w 185"/>
                  <a:gd name="T13" fmla="*/ 107 h 186"/>
                  <a:gd name="T14" fmla="*/ 92 w 185"/>
                  <a:gd name="T15" fmla="*/ 102 h 186"/>
                  <a:gd name="T16" fmla="*/ 92 w 185"/>
                  <a:gd name="T17" fmla="*/ 102 h 186"/>
                  <a:gd name="T18" fmla="*/ 92 w 185"/>
                  <a:gd name="T19" fmla="*/ 102 h 186"/>
                  <a:gd name="T20" fmla="*/ 93 w 185"/>
                  <a:gd name="T21" fmla="*/ 102 h 186"/>
                  <a:gd name="T22" fmla="*/ 93 w 185"/>
                  <a:gd name="T23" fmla="*/ 102 h 186"/>
                  <a:gd name="T24" fmla="*/ 107 w 185"/>
                  <a:gd name="T25" fmla="*/ 113 h 186"/>
                  <a:gd name="T26" fmla="*/ 112 w 185"/>
                  <a:gd name="T27" fmla="*/ 116 h 186"/>
                  <a:gd name="T28" fmla="*/ 139 w 185"/>
                  <a:gd name="T29" fmla="*/ 99 h 186"/>
                  <a:gd name="T30" fmla="*/ 119 w 185"/>
                  <a:gd name="T31" fmla="*/ 84 h 186"/>
                  <a:gd name="T32" fmla="*/ 92 w 185"/>
                  <a:gd name="T33" fmla="*/ 101 h 186"/>
                  <a:gd name="T34" fmla="*/ 65 w 185"/>
                  <a:gd name="T35" fmla="*/ 84 h 186"/>
                  <a:gd name="T36" fmla="*/ 111 w 185"/>
                  <a:gd name="T37" fmla="*/ 126 h 186"/>
                  <a:gd name="T38" fmla="*/ 111 w 185"/>
                  <a:gd name="T39" fmla="*/ 126 h 186"/>
                  <a:gd name="T40" fmla="*/ 93 w 185"/>
                  <a:gd name="T41" fmla="*/ 113 h 186"/>
                  <a:gd name="T42" fmla="*/ 75 w 185"/>
                  <a:gd name="T43" fmla="*/ 126 h 186"/>
                  <a:gd name="T44" fmla="*/ 75 w 185"/>
                  <a:gd name="T45" fmla="*/ 126 h 186"/>
                  <a:gd name="T46" fmla="*/ 65 w 185"/>
                  <a:gd name="T47" fmla="*/ 120 h 186"/>
                  <a:gd name="T48" fmla="*/ 65 w 185"/>
                  <a:gd name="T49" fmla="*/ 126 h 186"/>
                  <a:gd name="T50" fmla="*/ 93 w 185"/>
                  <a:gd name="T51" fmla="*/ 143 h 186"/>
                  <a:gd name="T52" fmla="*/ 120 w 185"/>
                  <a:gd name="T53" fmla="*/ 126 h 186"/>
                  <a:gd name="T54" fmla="*/ 120 w 185"/>
                  <a:gd name="T55" fmla="*/ 121 h 186"/>
                  <a:gd name="T56" fmla="*/ 111 w 185"/>
                  <a:gd name="T57" fmla="*/ 126 h 186"/>
                  <a:gd name="T58" fmla="*/ 119 w 185"/>
                  <a:gd name="T59" fmla="*/ 84 h 186"/>
                  <a:gd name="T60" fmla="*/ 119 w 185"/>
                  <a:gd name="T61" fmla="*/ 83 h 186"/>
                  <a:gd name="T62" fmla="*/ 119 w 185"/>
                  <a:gd name="T63" fmla="*/ 83 h 186"/>
                  <a:gd name="T64" fmla="*/ 119 w 185"/>
                  <a:gd name="T65" fmla="*/ 83 h 186"/>
                  <a:gd name="T66" fmla="*/ 119 w 185"/>
                  <a:gd name="T67" fmla="*/ 84 h 186"/>
                  <a:gd name="T68" fmla="*/ 93 w 185"/>
                  <a:gd name="T69" fmla="*/ 0 h 186"/>
                  <a:gd name="T70" fmla="*/ 0 w 185"/>
                  <a:gd name="T71" fmla="*/ 93 h 186"/>
                  <a:gd name="T72" fmla="*/ 93 w 185"/>
                  <a:gd name="T73" fmla="*/ 186 h 186"/>
                  <a:gd name="T74" fmla="*/ 185 w 185"/>
                  <a:gd name="T75" fmla="*/ 93 h 186"/>
                  <a:gd name="T76" fmla="*/ 93 w 185"/>
                  <a:gd name="T77" fmla="*/ 0 h 186"/>
                  <a:gd name="T78" fmla="*/ 93 w 185"/>
                  <a:gd name="T79" fmla="*/ 177 h 186"/>
                  <a:gd name="T80" fmla="*/ 8 w 185"/>
                  <a:gd name="T81" fmla="*/ 93 h 186"/>
                  <a:gd name="T82" fmla="*/ 93 w 185"/>
                  <a:gd name="T83" fmla="*/ 8 h 186"/>
                  <a:gd name="T84" fmla="*/ 177 w 185"/>
                  <a:gd name="T85" fmla="*/ 93 h 186"/>
                  <a:gd name="T86" fmla="*/ 93 w 185"/>
                  <a:gd name="T87" fmla="*/ 177 h 186"/>
                  <a:gd name="T88" fmla="*/ 112 w 185"/>
                  <a:gd name="T89" fmla="*/ 51 h 186"/>
                  <a:gd name="T90" fmla="*/ 92 w 185"/>
                  <a:gd name="T91" fmla="*/ 67 h 186"/>
                  <a:gd name="T92" fmla="*/ 119 w 185"/>
                  <a:gd name="T93" fmla="*/ 83 h 186"/>
                  <a:gd name="T94" fmla="*/ 139 w 185"/>
                  <a:gd name="T95" fmla="*/ 68 h 186"/>
                  <a:gd name="T96" fmla="*/ 112 w 185"/>
                  <a:gd name="T97" fmla="*/ 51 h 186"/>
                  <a:gd name="T98" fmla="*/ 46 w 185"/>
                  <a:gd name="T99" fmla="*/ 69 h 186"/>
                  <a:gd name="T100" fmla="*/ 65 w 185"/>
                  <a:gd name="T101" fmla="*/ 84 h 186"/>
                  <a:gd name="T102" fmla="*/ 92 w 185"/>
                  <a:gd name="T103" fmla="*/ 67 h 186"/>
                  <a:gd name="T104" fmla="*/ 74 w 185"/>
                  <a:gd name="T105" fmla="*/ 51 h 186"/>
                  <a:gd name="T106" fmla="*/ 46 w 185"/>
                  <a:gd name="T107" fmla="*/ 69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85" h="186">
                    <a:moveTo>
                      <a:pt x="65" y="84"/>
                    </a:moveTo>
                    <a:cubicBezTo>
                      <a:pt x="46" y="99"/>
                      <a:pt x="46" y="99"/>
                      <a:pt x="46" y="99"/>
                    </a:cubicBezTo>
                    <a:cubicBezTo>
                      <a:pt x="63" y="109"/>
                      <a:pt x="63" y="109"/>
                      <a:pt x="63" y="109"/>
                    </a:cubicBezTo>
                    <a:cubicBezTo>
                      <a:pt x="63" y="109"/>
                      <a:pt x="63" y="109"/>
                      <a:pt x="63" y="109"/>
                    </a:cubicBezTo>
                    <a:cubicBezTo>
                      <a:pt x="67" y="112"/>
                      <a:pt x="67" y="112"/>
                      <a:pt x="67" y="112"/>
                    </a:cubicBezTo>
                    <a:cubicBezTo>
                      <a:pt x="74" y="116"/>
                      <a:pt x="74" y="116"/>
                      <a:pt x="74" y="116"/>
                    </a:cubicBezTo>
                    <a:cubicBezTo>
                      <a:pt x="86" y="107"/>
                      <a:pt x="86" y="107"/>
                      <a:pt x="86" y="107"/>
                    </a:cubicBezTo>
                    <a:cubicBezTo>
                      <a:pt x="92" y="102"/>
                      <a:pt x="92" y="102"/>
                      <a:pt x="92" y="102"/>
                    </a:cubicBezTo>
                    <a:cubicBezTo>
                      <a:pt x="92" y="102"/>
                      <a:pt x="92" y="102"/>
                      <a:pt x="92" y="102"/>
                    </a:cubicBezTo>
                    <a:cubicBezTo>
                      <a:pt x="92" y="102"/>
                      <a:pt x="92" y="102"/>
                      <a:pt x="92" y="102"/>
                    </a:cubicBezTo>
                    <a:cubicBezTo>
                      <a:pt x="93" y="102"/>
                      <a:pt x="93" y="102"/>
                      <a:pt x="93" y="102"/>
                    </a:cubicBezTo>
                    <a:cubicBezTo>
                      <a:pt x="93" y="102"/>
                      <a:pt x="93" y="102"/>
                      <a:pt x="93" y="102"/>
                    </a:cubicBezTo>
                    <a:cubicBezTo>
                      <a:pt x="107" y="113"/>
                      <a:pt x="107" y="113"/>
                      <a:pt x="107" y="113"/>
                    </a:cubicBezTo>
                    <a:cubicBezTo>
                      <a:pt x="112" y="116"/>
                      <a:pt x="112" y="116"/>
                      <a:pt x="112" y="116"/>
                    </a:cubicBezTo>
                    <a:cubicBezTo>
                      <a:pt x="139" y="99"/>
                      <a:pt x="139" y="99"/>
                      <a:pt x="139" y="99"/>
                    </a:cubicBezTo>
                    <a:cubicBezTo>
                      <a:pt x="119" y="84"/>
                      <a:pt x="119" y="84"/>
                      <a:pt x="119" y="84"/>
                    </a:cubicBezTo>
                    <a:cubicBezTo>
                      <a:pt x="92" y="101"/>
                      <a:pt x="92" y="101"/>
                      <a:pt x="92" y="101"/>
                    </a:cubicBezTo>
                    <a:lnTo>
                      <a:pt x="65" y="84"/>
                    </a:lnTo>
                    <a:close/>
                    <a:moveTo>
                      <a:pt x="111" y="126"/>
                    </a:moveTo>
                    <a:cubicBezTo>
                      <a:pt x="111" y="126"/>
                      <a:pt x="111" y="126"/>
                      <a:pt x="111" y="126"/>
                    </a:cubicBezTo>
                    <a:cubicBezTo>
                      <a:pt x="93" y="113"/>
                      <a:pt x="93" y="113"/>
                      <a:pt x="93" y="113"/>
                    </a:cubicBezTo>
                    <a:cubicBezTo>
                      <a:pt x="75" y="126"/>
                      <a:pt x="75" y="126"/>
                      <a:pt x="75" y="126"/>
                    </a:cubicBezTo>
                    <a:cubicBezTo>
                      <a:pt x="75" y="126"/>
                      <a:pt x="75" y="126"/>
                      <a:pt x="75" y="126"/>
                    </a:cubicBezTo>
                    <a:cubicBezTo>
                      <a:pt x="65" y="120"/>
                      <a:pt x="65" y="120"/>
                      <a:pt x="65" y="120"/>
                    </a:cubicBezTo>
                    <a:cubicBezTo>
                      <a:pt x="65" y="126"/>
                      <a:pt x="65" y="126"/>
                      <a:pt x="65" y="126"/>
                    </a:cubicBezTo>
                    <a:cubicBezTo>
                      <a:pt x="93" y="143"/>
                      <a:pt x="93" y="143"/>
                      <a:pt x="93" y="143"/>
                    </a:cubicBezTo>
                    <a:cubicBezTo>
                      <a:pt x="120" y="126"/>
                      <a:pt x="120" y="126"/>
                      <a:pt x="120" y="126"/>
                    </a:cubicBezTo>
                    <a:cubicBezTo>
                      <a:pt x="120" y="121"/>
                      <a:pt x="120" y="121"/>
                      <a:pt x="120" y="121"/>
                    </a:cubicBezTo>
                    <a:cubicBezTo>
                      <a:pt x="111" y="126"/>
                      <a:pt x="111" y="126"/>
                      <a:pt x="111" y="126"/>
                    </a:cubicBezTo>
                    <a:close/>
                    <a:moveTo>
                      <a:pt x="119" y="84"/>
                    </a:moveTo>
                    <a:cubicBezTo>
                      <a:pt x="119" y="83"/>
                      <a:pt x="119" y="83"/>
                      <a:pt x="119" y="83"/>
                    </a:cubicBezTo>
                    <a:cubicBezTo>
                      <a:pt x="119" y="83"/>
                      <a:pt x="119" y="83"/>
                      <a:pt x="119" y="83"/>
                    </a:cubicBezTo>
                    <a:cubicBezTo>
                      <a:pt x="119" y="83"/>
                      <a:pt x="119" y="83"/>
                      <a:pt x="119" y="83"/>
                    </a:cubicBezTo>
                    <a:lnTo>
                      <a:pt x="119" y="84"/>
                    </a:lnTo>
                    <a:close/>
                    <a:moveTo>
                      <a:pt x="93" y="0"/>
                    </a:moveTo>
                    <a:cubicBezTo>
                      <a:pt x="41" y="0"/>
                      <a:pt x="0" y="41"/>
                      <a:pt x="0" y="93"/>
                    </a:cubicBezTo>
                    <a:cubicBezTo>
                      <a:pt x="0" y="144"/>
                      <a:pt x="41" y="186"/>
                      <a:pt x="93" y="186"/>
                    </a:cubicBezTo>
                    <a:cubicBezTo>
                      <a:pt x="144" y="186"/>
                      <a:pt x="185" y="144"/>
                      <a:pt x="185" y="93"/>
                    </a:cubicBezTo>
                    <a:cubicBezTo>
                      <a:pt x="185" y="41"/>
                      <a:pt x="144" y="0"/>
                      <a:pt x="93" y="0"/>
                    </a:cubicBezTo>
                    <a:close/>
                    <a:moveTo>
                      <a:pt x="93" y="177"/>
                    </a:moveTo>
                    <a:cubicBezTo>
                      <a:pt x="46" y="177"/>
                      <a:pt x="8" y="139"/>
                      <a:pt x="8" y="93"/>
                    </a:cubicBezTo>
                    <a:cubicBezTo>
                      <a:pt x="8" y="46"/>
                      <a:pt x="46" y="8"/>
                      <a:pt x="93" y="8"/>
                    </a:cubicBezTo>
                    <a:cubicBezTo>
                      <a:pt x="139" y="8"/>
                      <a:pt x="177" y="46"/>
                      <a:pt x="177" y="93"/>
                    </a:cubicBezTo>
                    <a:cubicBezTo>
                      <a:pt x="177" y="139"/>
                      <a:pt x="139" y="177"/>
                      <a:pt x="93" y="177"/>
                    </a:cubicBezTo>
                    <a:close/>
                    <a:moveTo>
                      <a:pt x="112" y="51"/>
                    </a:moveTo>
                    <a:cubicBezTo>
                      <a:pt x="92" y="67"/>
                      <a:pt x="92" y="67"/>
                      <a:pt x="92" y="67"/>
                    </a:cubicBezTo>
                    <a:cubicBezTo>
                      <a:pt x="119" y="83"/>
                      <a:pt x="119" y="83"/>
                      <a:pt x="119" y="83"/>
                    </a:cubicBezTo>
                    <a:cubicBezTo>
                      <a:pt x="139" y="68"/>
                      <a:pt x="139" y="68"/>
                      <a:pt x="139" y="68"/>
                    </a:cubicBezTo>
                    <a:lnTo>
                      <a:pt x="112" y="51"/>
                    </a:lnTo>
                    <a:close/>
                    <a:moveTo>
                      <a:pt x="46" y="69"/>
                    </a:moveTo>
                    <a:cubicBezTo>
                      <a:pt x="65" y="84"/>
                      <a:pt x="65" y="84"/>
                      <a:pt x="65" y="84"/>
                    </a:cubicBezTo>
                    <a:cubicBezTo>
                      <a:pt x="92" y="67"/>
                      <a:pt x="92" y="67"/>
                      <a:pt x="92" y="67"/>
                    </a:cubicBezTo>
                    <a:cubicBezTo>
                      <a:pt x="74" y="51"/>
                      <a:pt x="74" y="51"/>
                      <a:pt x="74" y="51"/>
                    </a:cubicBezTo>
                    <a:lnTo>
                      <a:pt x="46" y="6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îšlíḓê"/>
              <p:cNvSpPr>
                <a:spLocks/>
              </p:cNvSpPr>
              <p:nvPr/>
            </p:nvSpPr>
            <p:spPr bwMode="auto">
              <a:xfrm>
                <a:off x="4767985" y="5118850"/>
                <a:ext cx="370479" cy="370479"/>
              </a:xfrm>
              <a:custGeom>
                <a:avLst/>
                <a:gdLst>
                  <a:gd name="T0" fmla="*/ 93 w 186"/>
                  <a:gd name="T1" fmla="*/ 42 h 186"/>
                  <a:gd name="T2" fmla="*/ 42 w 186"/>
                  <a:gd name="T3" fmla="*/ 93 h 186"/>
                  <a:gd name="T4" fmla="*/ 93 w 186"/>
                  <a:gd name="T5" fmla="*/ 144 h 186"/>
                  <a:gd name="T6" fmla="*/ 144 w 186"/>
                  <a:gd name="T7" fmla="*/ 93 h 186"/>
                  <a:gd name="T8" fmla="*/ 93 w 186"/>
                  <a:gd name="T9" fmla="*/ 42 h 186"/>
                  <a:gd name="T10" fmla="*/ 93 w 186"/>
                  <a:gd name="T11" fmla="*/ 51 h 186"/>
                  <a:gd name="T12" fmla="*/ 119 w 186"/>
                  <a:gd name="T13" fmla="*/ 60 h 186"/>
                  <a:gd name="T14" fmla="*/ 97 w 186"/>
                  <a:gd name="T15" fmla="*/ 74 h 186"/>
                  <a:gd name="T16" fmla="*/ 80 w 186"/>
                  <a:gd name="T17" fmla="*/ 53 h 186"/>
                  <a:gd name="T18" fmla="*/ 93 w 186"/>
                  <a:gd name="T19" fmla="*/ 51 h 186"/>
                  <a:gd name="T20" fmla="*/ 72 w 186"/>
                  <a:gd name="T21" fmla="*/ 57 h 186"/>
                  <a:gd name="T22" fmla="*/ 89 w 186"/>
                  <a:gd name="T23" fmla="*/ 78 h 186"/>
                  <a:gd name="T24" fmla="*/ 52 w 186"/>
                  <a:gd name="T25" fmla="*/ 85 h 186"/>
                  <a:gd name="T26" fmla="*/ 72 w 186"/>
                  <a:gd name="T27" fmla="*/ 57 h 186"/>
                  <a:gd name="T28" fmla="*/ 51 w 186"/>
                  <a:gd name="T29" fmla="*/ 93 h 186"/>
                  <a:gd name="T30" fmla="*/ 93 w 186"/>
                  <a:gd name="T31" fmla="*/ 85 h 186"/>
                  <a:gd name="T32" fmla="*/ 97 w 186"/>
                  <a:gd name="T33" fmla="*/ 94 h 186"/>
                  <a:gd name="T34" fmla="*/ 62 w 186"/>
                  <a:gd name="T35" fmla="*/ 122 h 186"/>
                  <a:gd name="T36" fmla="*/ 51 w 186"/>
                  <a:gd name="T37" fmla="*/ 93 h 186"/>
                  <a:gd name="T38" fmla="*/ 93 w 186"/>
                  <a:gd name="T39" fmla="*/ 135 h 186"/>
                  <a:gd name="T40" fmla="*/ 69 w 186"/>
                  <a:gd name="T41" fmla="*/ 128 h 186"/>
                  <a:gd name="T42" fmla="*/ 100 w 186"/>
                  <a:gd name="T43" fmla="*/ 101 h 186"/>
                  <a:gd name="T44" fmla="*/ 106 w 186"/>
                  <a:gd name="T45" fmla="*/ 133 h 186"/>
                  <a:gd name="T46" fmla="*/ 93 w 186"/>
                  <a:gd name="T47" fmla="*/ 135 h 186"/>
                  <a:gd name="T48" fmla="*/ 114 w 186"/>
                  <a:gd name="T49" fmla="*/ 130 h 186"/>
                  <a:gd name="T50" fmla="*/ 108 w 186"/>
                  <a:gd name="T51" fmla="*/ 99 h 186"/>
                  <a:gd name="T52" fmla="*/ 123 w 186"/>
                  <a:gd name="T53" fmla="*/ 97 h 186"/>
                  <a:gd name="T54" fmla="*/ 135 w 186"/>
                  <a:gd name="T55" fmla="*/ 99 h 186"/>
                  <a:gd name="T56" fmla="*/ 114 w 186"/>
                  <a:gd name="T57" fmla="*/ 130 h 186"/>
                  <a:gd name="T58" fmla="*/ 123 w 186"/>
                  <a:gd name="T59" fmla="*/ 89 h 186"/>
                  <a:gd name="T60" fmla="*/ 105 w 186"/>
                  <a:gd name="T61" fmla="*/ 91 h 186"/>
                  <a:gd name="T62" fmla="*/ 101 w 186"/>
                  <a:gd name="T63" fmla="*/ 82 h 186"/>
                  <a:gd name="T64" fmla="*/ 126 w 186"/>
                  <a:gd name="T65" fmla="*/ 66 h 186"/>
                  <a:gd name="T66" fmla="*/ 135 w 186"/>
                  <a:gd name="T67" fmla="*/ 90 h 186"/>
                  <a:gd name="T68" fmla="*/ 123 w 186"/>
                  <a:gd name="T69" fmla="*/ 89 h 186"/>
                  <a:gd name="T70" fmla="*/ 93 w 186"/>
                  <a:gd name="T71" fmla="*/ 0 h 186"/>
                  <a:gd name="T72" fmla="*/ 0 w 186"/>
                  <a:gd name="T73" fmla="*/ 93 h 186"/>
                  <a:gd name="T74" fmla="*/ 93 w 186"/>
                  <a:gd name="T75" fmla="*/ 186 h 186"/>
                  <a:gd name="T76" fmla="*/ 186 w 186"/>
                  <a:gd name="T77" fmla="*/ 93 h 186"/>
                  <a:gd name="T78" fmla="*/ 93 w 186"/>
                  <a:gd name="T79" fmla="*/ 0 h 186"/>
                  <a:gd name="T80" fmla="*/ 93 w 186"/>
                  <a:gd name="T81" fmla="*/ 177 h 186"/>
                  <a:gd name="T82" fmla="*/ 9 w 186"/>
                  <a:gd name="T83" fmla="*/ 93 h 186"/>
                  <a:gd name="T84" fmla="*/ 93 w 186"/>
                  <a:gd name="T85" fmla="*/ 9 h 186"/>
                  <a:gd name="T86" fmla="*/ 177 w 186"/>
                  <a:gd name="T87" fmla="*/ 93 h 186"/>
                  <a:gd name="T88" fmla="*/ 93 w 186"/>
                  <a:gd name="T89" fmla="*/ 177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86" h="186">
                    <a:moveTo>
                      <a:pt x="93" y="42"/>
                    </a:moveTo>
                    <a:cubicBezTo>
                      <a:pt x="65" y="42"/>
                      <a:pt x="42" y="65"/>
                      <a:pt x="42" y="93"/>
                    </a:cubicBezTo>
                    <a:cubicBezTo>
                      <a:pt x="42" y="121"/>
                      <a:pt x="65" y="144"/>
                      <a:pt x="93" y="144"/>
                    </a:cubicBezTo>
                    <a:cubicBezTo>
                      <a:pt x="121" y="144"/>
                      <a:pt x="144" y="121"/>
                      <a:pt x="144" y="93"/>
                    </a:cubicBezTo>
                    <a:cubicBezTo>
                      <a:pt x="144" y="65"/>
                      <a:pt x="121" y="42"/>
                      <a:pt x="93" y="42"/>
                    </a:cubicBezTo>
                    <a:close/>
                    <a:moveTo>
                      <a:pt x="93" y="51"/>
                    </a:moveTo>
                    <a:cubicBezTo>
                      <a:pt x="103" y="51"/>
                      <a:pt x="112" y="54"/>
                      <a:pt x="119" y="60"/>
                    </a:cubicBezTo>
                    <a:cubicBezTo>
                      <a:pt x="113" y="66"/>
                      <a:pt x="105" y="71"/>
                      <a:pt x="97" y="74"/>
                    </a:cubicBezTo>
                    <a:cubicBezTo>
                      <a:pt x="92" y="66"/>
                      <a:pt x="87" y="59"/>
                      <a:pt x="80" y="53"/>
                    </a:cubicBezTo>
                    <a:cubicBezTo>
                      <a:pt x="84" y="52"/>
                      <a:pt x="89" y="51"/>
                      <a:pt x="93" y="51"/>
                    </a:cubicBezTo>
                    <a:close/>
                    <a:moveTo>
                      <a:pt x="72" y="57"/>
                    </a:moveTo>
                    <a:cubicBezTo>
                      <a:pt x="79" y="63"/>
                      <a:pt x="84" y="70"/>
                      <a:pt x="89" y="78"/>
                    </a:cubicBezTo>
                    <a:cubicBezTo>
                      <a:pt x="77" y="82"/>
                      <a:pt x="65" y="85"/>
                      <a:pt x="52" y="85"/>
                    </a:cubicBezTo>
                    <a:cubicBezTo>
                      <a:pt x="54" y="73"/>
                      <a:pt x="62" y="62"/>
                      <a:pt x="72" y="57"/>
                    </a:cubicBezTo>
                    <a:close/>
                    <a:moveTo>
                      <a:pt x="51" y="93"/>
                    </a:moveTo>
                    <a:cubicBezTo>
                      <a:pt x="66" y="93"/>
                      <a:pt x="80" y="90"/>
                      <a:pt x="93" y="85"/>
                    </a:cubicBezTo>
                    <a:cubicBezTo>
                      <a:pt x="95" y="88"/>
                      <a:pt x="96" y="91"/>
                      <a:pt x="97" y="94"/>
                    </a:cubicBezTo>
                    <a:cubicBezTo>
                      <a:pt x="83" y="99"/>
                      <a:pt x="71" y="109"/>
                      <a:pt x="62" y="122"/>
                    </a:cubicBezTo>
                    <a:cubicBezTo>
                      <a:pt x="55" y="114"/>
                      <a:pt x="51" y="104"/>
                      <a:pt x="51" y="93"/>
                    </a:cubicBezTo>
                    <a:close/>
                    <a:moveTo>
                      <a:pt x="93" y="135"/>
                    </a:moveTo>
                    <a:cubicBezTo>
                      <a:pt x="84" y="135"/>
                      <a:pt x="76" y="132"/>
                      <a:pt x="69" y="128"/>
                    </a:cubicBezTo>
                    <a:cubicBezTo>
                      <a:pt x="76" y="116"/>
                      <a:pt x="87" y="106"/>
                      <a:pt x="100" y="101"/>
                    </a:cubicBezTo>
                    <a:cubicBezTo>
                      <a:pt x="104" y="112"/>
                      <a:pt x="105" y="122"/>
                      <a:pt x="106" y="133"/>
                    </a:cubicBezTo>
                    <a:cubicBezTo>
                      <a:pt x="102" y="135"/>
                      <a:pt x="97" y="135"/>
                      <a:pt x="93" y="135"/>
                    </a:cubicBezTo>
                    <a:close/>
                    <a:moveTo>
                      <a:pt x="114" y="130"/>
                    </a:moveTo>
                    <a:cubicBezTo>
                      <a:pt x="113" y="119"/>
                      <a:pt x="112" y="109"/>
                      <a:pt x="108" y="99"/>
                    </a:cubicBezTo>
                    <a:cubicBezTo>
                      <a:pt x="113" y="98"/>
                      <a:pt x="118" y="97"/>
                      <a:pt x="123" y="97"/>
                    </a:cubicBezTo>
                    <a:cubicBezTo>
                      <a:pt x="127" y="97"/>
                      <a:pt x="131" y="98"/>
                      <a:pt x="135" y="99"/>
                    </a:cubicBezTo>
                    <a:cubicBezTo>
                      <a:pt x="133" y="112"/>
                      <a:pt x="125" y="123"/>
                      <a:pt x="114" y="130"/>
                    </a:cubicBezTo>
                    <a:close/>
                    <a:moveTo>
                      <a:pt x="123" y="89"/>
                    </a:moveTo>
                    <a:cubicBezTo>
                      <a:pt x="117" y="89"/>
                      <a:pt x="111" y="90"/>
                      <a:pt x="105" y="91"/>
                    </a:cubicBezTo>
                    <a:cubicBezTo>
                      <a:pt x="104" y="88"/>
                      <a:pt x="103" y="85"/>
                      <a:pt x="101" y="82"/>
                    </a:cubicBezTo>
                    <a:cubicBezTo>
                      <a:pt x="110" y="78"/>
                      <a:pt x="118" y="72"/>
                      <a:pt x="126" y="66"/>
                    </a:cubicBezTo>
                    <a:cubicBezTo>
                      <a:pt x="131" y="73"/>
                      <a:pt x="134" y="81"/>
                      <a:pt x="135" y="90"/>
                    </a:cubicBezTo>
                    <a:cubicBezTo>
                      <a:pt x="131" y="89"/>
                      <a:pt x="127" y="89"/>
                      <a:pt x="123" y="89"/>
                    </a:cubicBezTo>
                    <a:close/>
                    <a:moveTo>
                      <a:pt x="93" y="0"/>
                    </a:moveTo>
                    <a:cubicBezTo>
                      <a:pt x="42" y="0"/>
                      <a:pt x="0" y="42"/>
                      <a:pt x="0" y="93"/>
                    </a:cubicBezTo>
                    <a:cubicBezTo>
                      <a:pt x="0" y="144"/>
                      <a:pt x="42" y="186"/>
                      <a:pt x="93" y="186"/>
                    </a:cubicBezTo>
                    <a:cubicBezTo>
                      <a:pt x="144" y="186"/>
                      <a:pt x="186" y="144"/>
                      <a:pt x="186" y="93"/>
                    </a:cubicBezTo>
                    <a:cubicBezTo>
                      <a:pt x="186" y="42"/>
                      <a:pt x="144" y="0"/>
                      <a:pt x="93" y="0"/>
                    </a:cubicBezTo>
                    <a:close/>
                    <a:moveTo>
                      <a:pt x="93" y="177"/>
                    </a:moveTo>
                    <a:cubicBezTo>
                      <a:pt x="46" y="177"/>
                      <a:pt x="9" y="140"/>
                      <a:pt x="9" y="93"/>
                    </a:cubicBezTo>
                    <a:cubicBezTo>
                      <a:pt x="9" y="47"/>
                      <a:pt x="46" y="9"/>
                      <a:pt x="93" y="9"/>
                    </a:cubicBezTo>
                    <a:cubicBezTo>
                      <a:pt x="140" y="9"/>
                      <a:pt x="177" y="47"/>
                      <a:pt x="177" y="93"/>
                    </a:cubicBezTo>
                    <a:cubicBezTo>
                      <a:pt x="177" y="140"/>
                      <a:pt x="140" y="177"/>
                      <a:pt x="93" y="17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íṥḷiḍé"/>
              <p:cNvSpPr>
                <a:spLocks/>
              </p:cNvSpPr>
              <p:nvPr/>
            </p:nvSpPr>
            <p:spPr bwMode="auto">
              <a:xfrm>
                <a:off x="4286497" y="5118850"/>
                <a:ext cx="370479" cy="370479"/>
              </a:xfrm>
              <a:custGeom>
                <a:avLst/>
                <a:gdLst>
                  <a:gd name="T0" fmla="*/ 75 w 186"/>
                  <a:gd name="T1" fmla="*/ 75 h 186"/>
                  <a:gd name="T2" fmla="*/ 82 w 186"/>
                  <a:gd name="T3" fmla="*/ 43 h 186"/>
                  <a:gd name="T4" fmla="*/ 72 w 186"/>
                  <a:gd name="T5" fmla="*/ 55 h 186"/>
                  <a:gd name="T6" fmla="*/ 61 w 186"/>
                  <a:gd name="T7" fmla="*/ 43 h 186"/>
                  <a:gd name="T8" fmla="*/ 69 w 186"/>
                  <a:gd name="T9" fmla="*/ 75 h 186"/>
                  <a:gd name="T10" fmla="*/ 91 w 186"/>
                  <a:gd name="T11" fmla="*/ 76 h 186"/>
                  <a:gd name="T12" fmla="*/ 98 w 186"/>
                  <a:gd name="T13" fmla="*/ 57 h 186"/>
                  <a:gd name="T14" fmla="*/ 89 w 186"/>
                  <a:gd name="T15" fmla="*/ 50 h 186"/>
                  <a:gd name="T16" fmla="*/ 82 w 186"/>
                  <a:gd name="T17" fmla="*/ 69 h 186"/>
                  <a:gd name="T18" fmla="*/ 88 w 186"/>
                  <a:gd name="T19" fmla="*/ 57 h 186"/>
                  <a:gd name="T20" fmla="*/ 93 w 186"/>
                  <a:gd name="T21" fmla="*/ 57 h 186"/>
                  <a:gd name="T22" fmla="*/ 90 w 186"/>
                  <a:gd name="T23" fmla="*/ 72 h 186"/>
                  <a:gd name="T24" fmla="*/ 88 w 186"/>
                  <a:gd name="T25" fmla="*/ 57 h 186"/>
                  <a:gd name="T26" fmla="*/ 113 w 186"/>
                  <a:gd name="T27" fmla="*/ 73 h 186"/>
                  <a:gd name="T28" fmla="*/ 119 w 186"/>
                  <a:gd name="T29" fmla="*/ 75 h 186"/>
                  <a:gd name="T30" fmla="*/ 113 w 186"/>
                  <a:gd name="T31" fmla="*/ 50 h 186"/>
                  <a:gd name="T32" fmla="*/ 110 w 186"/>
                  <a:gd name="T33" fmla="*/ 72 h 186"/>
                  <a:gd name="T34" fmla="*/ 108 w 186"/>
                  <a:gd name="T35" fmla="*/ 50 h 186"/>
                  <a:gd name="T36" fmla="*/ 103 w 186"/>
                  <a:gd name="T37" fmla="*/ 72 h 186"/>
                  <a:gd name="T38" fmla="*/ 103 w 186"/>
                  <a:gd name="T39" fmla="*/ 104 h 186"/>
                  <a:gd name="T40" fmla="*/ 101 w 186"/>
                  <a:gd name="T41" fmla="*/ 123 h 186"/>
                  <a:gd name="T42" fmla="*/ 106 w 186"/>
                  <a:gd name="T43" fmla="*/ 121 h 186"/>
                  <a:gd name="T44" fmla="*/ 103 w 186"/>
                  <a:gd name="T45" fmla="*/ 104 h 186"/>
                  <a:gd name="T46" fmla="*/ 0 w 186"/>
                  <a:gd name="T47" fmla="*/ 93 h 186"/>
                  <a:gd name="T48" fmla="*/ 186 w 186"/>
                  <a:gd name="T49" fmla="*/ 93 h 186"/>
                  <a:gd name="T50" fmla="*/ 93 w 186"/>
                  <a:gd name="T51" fmla="*/ 177 h 186"/>
                  <a:gd name="T52" fmla="*/ 93 w 186"/>
                  <a:gd name="T53" fmla="*/ 8 h 186"/>
                  <a:gd name="T54" fmla="*/ 93 w 186"/>
                  <a:gd name="T55" fmla="*/ 177 h 186"/>
                  <a:gd name="T56" fmla="*/ 121 w 186"/>
                  <a:gd name="T57" fmla="*/ 107 h 186"/>
                  <a:gd name="T58" fmla="*/ 126 w 186"/>
                  <a:gd name="T59" fmla="*/ 110 h 186"/>
                  <a:gd name="T60" fmla="*/ 123 w 186"/>
                  <a:gd name="T61" fmla="*/ 104 h 186"/>
                  <a:gd name="T62" fmla="*/ 93 w 186"/>
                  <a:gd name="T63" fmla="*/ 80 h 186"/>
                  <a:gd name="T64" fmla="*/ 48 w 186"/>
                  <a:gd name="T65" fmla="*/ 93 h 186"/>
                  <a:gd name="T66" fmla="*/ 48 w 186"/>
                  <a:gd name="T67" fmla="*/ 126 h 186"/>
                  <a:gd name="T68" fmla="*/ 93 w 186"/>
                  <a:gd name="T69" fmla="*/ 139 h 186"/>
                  <a:gd name="T70" fmla="*/ 138 w 186"/>
                  <a:gd name="T71" fmla="*/ 126 h 186"/>
                  <a:gd name="T72" fmla="*/ 138 w 186"/>
                  <a:gd name="T73" fmla="*/ 93 h 186"/>
                  <a:gd name="T74" fmla="*/ 74 w 186"/>
                  <a:gd name="T75" fmla="*/ 95 h 186"/>
                  <a:gd name="T76" fmla="*/ 68 w 186"/>
                  <a:gd name="T77" fmla="*/ 128 h 186"/>
                  <a:gd name="T78" fmla="*/ 61 w 186"/>
                  <a:gd name="T79" fmla="*/ 95 h 186"/>
                  <a:gd name="T80" fmla="*/ 55 w 186"/>
                  <a:gd name="T81" fmla="*/ 90 h 186"/>
                  <a:gd name="T82" fmla="*/ 74 w 186"/>
                  <a:gd name="T83" fmla="*/ 95 h 186"/>
                  <a:gd name="T84" fmla="*/ 85 w 186"/>
                  <a:gd name="T85" fmla="*/ 128 h 186"/>
                  <a:gd name="T86" fmla="*/ 79 w 186"/>
                  <a:gd name="T87" fmla="*/ 128 h 186"/>
                  <a:gd name="T88" fmla="*/ 75 w 186"/>
                  <a:gd name="T89" fmla="*/ 99 h 186"/>
                  <a:gd name="T90" fmla="*/ 80 w 186"/>
                  <a:gd name="T91" fmla="*/ 123 h 186"/>
                  <a:gd name="T92" fmla="*/ 85 w 186"/>
                  <a:gd name="T93" fmla="*/ 123 h 186"/>
                  <a:gd name="T94" fmla="*/ 91 w 186"/>
                  <a:gd name="T95" fmla="*/ 99 h 186"/>
                  <a:gd name="T96" fmla="*/ 111 w 186"/>
                  <a:gd name="T97" fmla="*/ 122 h 186"/>
                  <a:gd name="T98" fmla="*/ 101 w 186"/>
                  <a:gd name="T99" fmla="*/ 126 h 186"/>
                  <a:gd name="T100" fmla="*/ 95 w 186"/>
                  <a:gd name="T101" fmla="*/ 128 h 186"/>
                  <a:gd name="T102" fmla="*/ 101 w 186"/>
                  <a:gd name="T103" fmla="*/ 90 h 186"/>
                  <a:gd name="T104" fmla="*/ 106 w 186"/>
                  <a:gd name="T105" fmla="*/ 99 h 186"/>
                  <a:gd name="T106" fmla="*/ 111 w 186"/>
                  <a:gd name="T107" fmla="*/ 122 h 186"/>
                  <a:gd name="T108" fmla="*/ 132 w 186"/>
                  <a:gd name="T109" fmla="*/ 115 h 186"/>
                  <a:gd name="T110" fmla="*/ 121 w 186"/>
                  <a:gd name="T111" fmla="*/ 121 h 186"/>
                  <a:gd name="T112" fmla="*/ 126 w 186"/>
                  <a:gd name="T113" fmla="*/ 121 h 186"/>
                  <a:gd name="T114" fmla="*/ 132 w 186"/>
                  <a:gd name="T115" fmla="*/ 118 h 186"/>
                  <a:gd name="T116" fmla="*/ 124 w 186"/>
                  <a:gd name="T117" fmla="*/ 128 h 186"/>
                  <a:gd name="T118" fmla="*/ 115 w 186"/>
                  <a:gd name="T119" fmla="*/ 106 h 186"/>
                  <a:gd name="T120" fmla="*/ 132 w 186"/>
                  <a:gd name="T121" fmla="*/ 10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86" h="186">
                    <a:moveTo>
                      <a:pt x="69" y="75"/>
                    </a:moveTo>
                    <a:cubicBezTo>
                      <a:pt x="75" y="75"/>
                      <a:pt x="75" y="75"/>
                      <a:pt x="75" y="75"/>
                    </a:cubicBezTo>
                    <a:cubicBezTo>
                      <a:pt x="75" y="62"/>
                      <a:pt x="75" y="62"/>
                      <a:pt x="75" y="62"/>
                    </a:cubicBezTo>
                    <a:cubicBezTo>
                      <a:pt x="82" y="43"/>
                      <a:pt x="82" y="43"/>
                      <a:pt x="82" y="43"/>
                    </a:cubicBezTo>
                    <a:cubicBezTo>
                      <a:pt x="76" y="43"/>
                      <a:pt x="76" y="43"/>
                      <a:pt x="76" y="43"/>
                    </a:cubicBezTo>
                    <a:cubicBezTo>
                      <a:pt x="72" y="55"/>
                      <a:pt x="72" y="55"/>
                      <a:pt x="72" y="55"/>
                    </a:cubicBezTo>
                    <a:cubicBezTo>
                      <a:pt x="68" y="43"/>
                      <a:pt x="68" y="43"/>
                      <a:pt x="68" y="43"/>
                    </a:cubicBezTo>
                    <a:cubicBezTo>
                      <a:pt x="61" y="43"/>
                      <a:pt x="61" y="43"/>
                      <a:pt x="61" y="43"/>
                    </a:cubicBezTo>
                    <a:cubicBezTo>
                      <a:pt x="69" y="62"/>
                      <a:pt x="69" y="62"/>
                      <a:pt x="69" y="62"/>
                    </a:cubicBezTo>
                    <a:lnTo>
                      <a:pt x="69" y="75"/>
                    </a:lnTo>
                    <a:close/>
                    <a:moveTo>
                      <a:pt x="89" y="76"/>
                    </a:moveTo>
                    <a:cubicBezTo>
                      <a:pt x="91" y="76"/>
                      <a:pt x="91" y="76"/>
                      <a:pt x="91" y="76"/>
                    </a:cubicBezTo>
                    <a:cubicBezTo>
                      <a:pt x="95" y="76"/>
                      <a:pt x="98" y="72"/>
                      <a:pt x="98" y="69"/>
                    </a:cubicBezTo>
                    <a:cubicBezTo>
                      <a:pt x="98" y="57"/>
                      <a:pt x="98" y="57"/>
                      <a:pt x="98" y="57"/>
                    </a:cubicBezTo>
                    <a:cubicBezTo>
                      <a:pt x="98" y="54"/>
                      <a:pt x="95" y="50"/>
                      <a:pt x="91" y="50"/>
                    </a:cubicBezTo>
                    <a:cubicBezTo>
                      <a:pt x="89" y="50"/>
                      <a:pt x="89" y="50"/>
                      <a:pt x="89" y="50"/>
                    </a:cubicBezTo>
                    <a:cubicBezTo>
                      <a:pt x="85" y="50"/>
                      <a:pt x="82" y="54"/>
                      <a:pt x="82" y="57"/>
                    </a:cubicBezTo>
                    <a:cubicBezTo>
                      <a:pt x="82" y="69"/>
                      <a:pt x="82" y="69"/>
                      <a:pt x="82" y="69"/>
                    </a:cubicBezTo>
                    <a:cubicBezTo>
                      <a:pt x="82" y="72"/>
                      <a:pt x="85" y="76"/>
                      <a:pt x="89" y="76"/>
                    </a:cubicBezTo>
                    <a:close/>
                    <a:moveTo>
                      <a:pt x="88" y="57"/>
                    </a:moveTo>
                    <a:cubicBezTo>
                      <a:pt x="88" y="56"/>
                      <a:pt x="89" y="54"/>
                      <a:pt x="90" y="54"/>
                    </a:cubicBezTo>
                    <a:cubicBezTo>
                      <a:pt x="92" y="54"/>
                      <a:pt x="93" y="56"/>
                      <a:pt x="93" y="57"/>
                    </a:cubicBezTo>
                    <a:cubicBezTo>
                      <a:pt x="93" y="69"/>
                      <a:pt x="93" y="69"/>
                      <a:pt x="93" y="69"/>
                    </a:cubicBezTo>
                    <a:cubicBezTo>
                      <a:pt x="93" y="70"/>
                      <a:pt x="92" y="72"/>
                      <a:pt x="90" y="72"/>
                    </a:cubicBezTo>
                    <a:cubicBezTo>
                      <a:pt x="89" y="72"/>
                      <a:pt x="88" y="70"/>
                      <a:pt x="88" y="69"/>
                    </a:cubicBezTo>
                    <a:lnTo>
                      <a:pt x="88" y="57"/>
                    </a:lnTo>
                    <a:close/>
                    <a:moveTo>
                      <a:pt x="107" y="76"/>
                    </a:moveTo>
                    <a:cubicBezTo>
                      <a:pt x="110" y="76"/>
                      <a:pt x="113" y="73"/>
                      <a:pt x="113" y="73"/>
                    </a:cubicBezTo>
                    <a:cubicBezTo>
                      <a:pt x="113" y="75"/>
                      <a:pt x="113" y="75"/>
                      <a:pt x="113" y="75"/>
                    </a:cubicBezTo>
                    <a:cubicBezTo>
                      <a:pt x="119" y="75"/>
                      <a:pt x="119" y="75"/>
                      <a:pt x="119" y="75"/>
                    </a:cubicBezTo>
                    <a:cubicBezTo>
                      <a:pt x="119" y="50"/>
                      <a:pt x="119" y="50"/>
                      <a:pt x="119" y="50"/>
                    </a:cubicBezTo>
                    <a:cubicBezTo>
                      <a:pt x="113" y="50"/>
                      <a:pt x="113" y="50"/>
                      <a:pt x="113" y="50"/>
                    </a:cubicBezTo>
                    <a:cubicBezTo>
                      <a:pt x="113" y="69"/>
                      <a:pt x="113" y="69"/>
                      <a:pt x="113" y="69"/>
                    </a:cubicBezTo>
                    <a:cubicBezTo>
                      <a:pt x="113" y="69"/>
                      <a:pt x="112" y="72"/>
                      <a:pt x="110" y="72"/>
                    </a:cubicBezTo>
                    <a:cubicBezTo>
                      <a:pt x="108" y="72"/>
                      <a:pt x="108" y="70"/>
                      <a:pt x="108" y="70"/>
                    </a:cubicBezTo>
                    <a:cubicBezTo>
                      <a:pt x="108" y="50"/>
                      <a:pt x="108" y="50"/>
                      <a:pt x="108" y="50"/>
                    </a:cubicBezTo>
                    <a:cubicBezTo>
                      <a:pt x="103" y="50"/>
                      <a:pt x="103" y="50"/>
                      <a:pt x="103" y="50"/>
                    </a:cubicBezTo>
                    <a:cubicBezTo>
                      <a:pt x="103" y="72"/>
                      <a:pt x="103" y="72"/>
                      <a:pt x="103" y="72"/>
                    </a:cubicBezTo>
                    <a:cubicBezTo>
                      <a:pt x="103" y="72"/>
                      <a:pt x="103" y="76"/>
                      <a:pt x="107" y="76"/>
                    </a:cubicBezTo>
                    <a:close/>
                    <a:moveTo>
                      <a:pt x="103" y="104"/>
                    </a:moveTo>
                    <a:cubicBezTo>
                      <a:pt x="102" y="104"/>
                      <a:pt x="101" y="104"/>
                      <a:pt x="101" y="105"/>
                    </a:cubicBezTo>
                    <a:cubicBezTo>
                      <a:pt x="101" y="123"/>
                      <a:pt x="101" y="123"/>
                      <a:pt x="101" y="123"/>
                    </a:cubicBezTo>
                    <a:cubicBezTo>
                      <a:pt x="101" y="123"/>
                      <a:pt x="102" y="124"/>
                      <a:pt x="103" y="124"/>
                    </a:cubicBezTo>
                    <a:cubicBezTo>
                      <a:pt x="106" y="124"/>
                      <a:pt x="106" y="121"/>
                      <a:pt x="106" y="121"/>
                    </a:cubicBezTo>
                    <a:cubicBezTo>
                      <a:pt x="106" y="107"/>
                      <a:pt x="106" y="107"/>
                      <a:pt x="106" y="107"/>
                    </a:cubicBezTo>
                    <a:cubicBezTo>
                      <a:pt x="106" y="107"/>
                      <a:pt x="105" y="104"/>
                      <a:pt x="103" y="104"/>
                    </a:cubicBezTo>
                    <a:close/>
                    <a:moveTo>
                      <a:pt x="93" y="0"/>
                    </a:moveTo>
                    <a:cubicBezTo>
                      <a:pt x="42" y="0"/>
                      <a:pt x="0" y="41"/>
                      <a:pt x="0" y="93"/>
                    </a:cubicBezTo>
                    <a:cubicBezTo>
                      <a:pt x="0" y="144"/>
                      <a:pt x="42" y="186"/>
                      <a:pt x="93" y="186"/>
                    </a:cubicBezTo>
                    <a:cubicBezTo>
                      <a:pt x="144" y="186"/>
                      <a:pt x="186" y="144"/>
                      <a:pt x="186" y="93"/>
                    </a:cubicBezTo>
                    <a:cubicBezTo>
                      <a:pt x="186" y="41"/>
                      <a:pt x="144" y="0"/>
                      <a:pt x="93" y="0"/>
                    </a:cubicBezTo>
                    <a:close/>
                    <a:moveTo>
                      <a:pt x="93" y="177"/>
                    </a:moveTo>
                    <a:cubicBezTo>
                      <a:pt x="46" y="177"/>
                      <a:pt x="9" y="139"/>
                      <a:pt x="9" y="93"/>
                    </a:cubicBezTo>
                    <a:cubicBezTo>
                      <a:pt x="9" y="46"/>
                      <a:pt x="46" y="8"/>
                      <a:pt x="93" y="8"/>
                    </a:cubicBezTo>
                    <a:cubicBezTo>
                      <a:pt x="140" y="8"/>
                      <a:pt x="177" y="46"/>
                      <a:pt x="177" y="93"/>
                    </a:cubicBezTo>
                    <a:cubicBezTo>
                      <a:pt x="177" y="139"/>
                      <a:pt x="140" y="177"/>
                      <a:pt x="93" y="177"/>
                    </a:cubicBezTo>
                    <a:close/>
                    <a:moveTo>
                      <a:pt x="123" y="104"/>
                    </a:moveTo>
                    <a:cubicBezTo>
                      <a:pt x="121" y="104"/>
                      <a:pt x="121" y="107"/>
                      <a:pt x="121" y="107"/>
                    </a:cubicBezTo>
                    <a:cubicBezTo>
                      <a:pt x="121" y="110"/>
                      <a:pt x="121" y="110"/>
                      <a:pt x="121" y="110"/>
                    </a:cubicBezTo>
                    <a:cubicBezTo>
                      <a:pt x="126" y="110"/>
                      <a:pt x="126" y="110"/>
                      <a:pt x="126" y="110"/>
                    </a:cubicBezTo>
                    <a:cubicBezTo>
                      <a:pt x="126" y="107"/>
                      <a:pt x="126" y="107"/>
                      <a:pt x="126" y="107"/>
                    </a:cubicBezTo>
                    <a:cubicBezTo>
                      <a:pt x="126" y="107"/>
                      <a:pt x="126" y="104"/>
                      <a:pt x="123" y="104"/>
                    </a:cubicBezTo>
                    <a:close/>
                    <a:moveTo>
                      <a:pt x="125" y="81"/>
                    </a:moveTo>
                    <a:cubicBezTo>
                      <a:pt x="125" y="81"/>
                      <a:pt x="109" y="80"/>
                      <a:pt x="93" y="80"/>
                    </a:cubicBezTo>
                    <a:cubicBezTo>
                      <a:pt x="77" y="80"/>
                      <a:pt x="61" y="81"/>
                      <a:pt x="61" y="81"/>
                    </a:cubicBezTo>
                    <a:cubicBezTo>
                      <a:pt x="54" y="81"/>
                      <a:pt x="48" y="87"/>
                      <a:pt x="48" y="93"/>
                    </a:cubicBezTo>
                    <a:cubicBezTo>
                      <a:pt x="48" y="93"/>
                      <a:pt x="47" y="102"/>
                      <a:pt x="47" y="110"/>
                    </a:cubicBezTo>
                    <a:cubicBezTo>
                      <a:pt x="47" y="118"/>
                      <a:pt x="48" y="126"/>
                      <a:pt x="48" y="126"/>
                    </a:cubicBezTo>
                    <a:cubicBezTo>
                      <a:pt x="48" y="133"/>
                      <a:pt x="54" y="138"/>
                      <a:pt x="61" y="138"/>
                    </a:cubicBezTo>
                    <a:cubicBezTo>
                      <a:pt x="61" y="138"/>
                      <a:pt x="77" y="139"/>
                      <a:pt x="93" y="139"/>
                    </a:cubicBezTo>
                    <a:cubicBezTo>
                      <a:pt x="109" y="139"/>
                      <a:pt x="125" y="138"/>
                      <a:pt x="125" y="138"/>
                    </a:cubicBezTo>
                    <a:cubicBezTo>
                      <a:pt x="132" y="138"/>
                      <a:pt x="138" y="133"/>
                      <a:pt x="138" y="126"/>
                    </a:cubicBezTo>
                    <a:cubicBezTo>
                      <a:pt x="138" y="126"/>
                      <a:pt x="139" y="118"/>
                      <a:pt x="139" y="110"/>
                    </a:cubicBezTo>
                    <a:cubicBezTo>
                      <a:pt x="139" y="101"/>
                      <a:pt x="138" y="93"/>
                      <a:pt x="138" y="93"/>
                    </a:cubicBezTo>
                    <a:cubicBezTo>
                      <a:pt x="138" y="87"/>
                      <a:pt x="132" y="81"/>
                      <a:pt x="125" y="81"/>
                    </a:cubicBezTo>
                    <a:close/>
                    <a:moveTo>
                      <a:pt x="74" y="95"/>
                    </a:moveTo>
                    <a:cubicBezTo>
                      <a:pt x="68" y="95"/>
                      <a:pt x="68" y="95"/>
                      <a:pt x="68" y="95"/>
                    </a:cubicBezTo>
                    <a:cubicBezTo>
                      <a:pt x="68" y="128"/>
                      <a:pt x="68" y="128"/>
                      <a:pt x="68" y="128"/>
                    </a:cubicBezTo>
                    <a:cubicBezTo>
                      <a:pt x="61" y="128"/>
                      <a:pt x="61" y="128"/>
                      <a:pt x="61" y="128"/>
                    </a:cubicBezTo>
                    <a:cubicBezTo>
                      <a:pt x="61" y="95"/>
                      <a:pt x="61" y="95"/>
                      <a:pt x="61" y="95"/>
                    </a:cubicBezTo>
                    <a:cubicBezTo>
                      <a:pt x="55" y="95"/>
                      <a:pt x="55" y="95"/>
                      <a:pt x="55" y="95"/>
                    </a:cubicBezTo>
                    <a:cubicBezTo>
                      <a:pt x="55" y="90"/>
                      <a:pt x="55" y="90"/>
                      <a:pt x="55" y="90"/>
                    </a:cubicBezTo>
                    <a:cubicBezTo>
                      <a:pt x="74" y="90"/>
                      <a:pt x="74" y="90"/>
                      <a:pt x="74" y="90"/>
                    </a:cubicBezTo>
                    <a:lnTo>
                      <a:pt x="74" y="95"/>
                    </a:lnTo>
                    <a:close/>
                    <a:moveTo>
                      <a:pt x="91" y="128"/>
                    </a:moveTo>
                    <a:cubicBezTo>
                      <a:pt x="85" y="128"/>
                      <a:pt x="85" y="128"/>
                      <a:pt x="85" y="128"/>
                    </a:cubicBezTo>
                    <a:cubicBezTo>
                      <a:pt x="85" y="125"/>
                      <a:pt x="85" y="125"/>
                      <a:pt x="85" y="125"/>
                    </a:cubicBezTo>
                    <a:cubicBezTo>
                      <a:pt x="85" y="125"/>
                      <a:pt x="82" y="128"/>
                      <a:pt x="79" y="128"/>
                    </a:cubicBezTo>
                    <a:cubicBezTo>
                      <a:pt x="75" y="128"/>
                      <a:pt x="75" y="125"/>
                      <a:pt x="75" y="125"/>
                    </a:cubicBezTo>
                    <a:cubicBezTo>
                      <a:pt x="75" y="99"/>
                      <a:pt x="75" y="99"/>
                      <a:pt x="75" y="99"/>
                    </a:cubicBezTo>
                    <a:cubicBezTo>
                      <a:pt x="80" y="99"/>
                      <a:pt x="80" y="99"/>
                      <a:pt x="80" y="99"/>
                    </a:cubicBezTo>
                    <a:cubicBezTo>
                      <a:pt x="80" y="123"/>
                      <a:pt x="80" y="123"/>
                      <a:pt x="80" y="123"/>
                    </a:cubicBezTo>
                    <a:cubicBezTo>
                      <a:pt x="80" y="123"/>
                      <a:pt x="80" y="125"/>
                      <a:pt x="82" y="125"/>
                    </a:cubicBezTo>
                    <a:cubicBezTo>
                      <a:pt x="84" y="125"/>
                      <a:pt x="85" y="123"/>
                      <a:pt x="85" y="123"/>
                    </a:cubicBezTo>
                    <a:cubicBezTo>
                      <a:pt x="85" y="99"/>
                      <a:pt x="85" y="99"/>
                      <a:pt x="85" y="99"/>
                    </a:cubicBezTo>
                    <a:cubicBezTo>
                      <a:pt x="91" y="99"/>
                      <a:pt x="91" y="99"/>
                      <a:pt x="91" y="99"/>
                    </a:cubicBezTo>
                    <a:lnTo>
                      <a:pt x="91" y="128"/>
                    </a:lnTo>
                    <a:close/>
                    <a:moveTo>
                      <a:pt x="111" y="122"/>
                    </a:moveTo>
                    <a:cubicBezTo>
                      <a:pt x="111" y="122"/>
                      <a:pt x="111" y="128"/>
                      <a:pt x="106" y="128"/>
                    </a:cubicBezTo>
                    <a:cubicBezTo>
                      <a:pt x="103" y="128"/>
                      <a:pt x="102" y="127"/>
                      <a:pt x="101" y="126"/>
                    </a:cubicBezTo>
                    <a:cubicBezTo>
                      <a:pt x="101" y="128"/>
                      <a:pt x="101" y="128"/>
                      <a:pt x="101" y="128"/>
                    </a:cubicBezTo>
                    <a:cubicBezTo>
                      <a:pt x="95" y="128"/>
                      <a:pt x="95" y="128"/>
                      <a:pt x="95" y="128"/>
                    </a:cubicBezTo>
                    <a:cubicBezTo>
                      <a:pt x="95" y="90"/>
                      <a:pt x="95" y="90"/>
                      <a:pt x="95" y="90"/>
                    </a:cubicBezTo>
                    <a:cubicBezTo>
                      <a:pt x="101" y="90"/>
                      <a:pt x="101" y="90"/>
                      <a:pt x="101" y="90"/>
                    </a:cubicBezTo>
                    <a:cubicBezTo>
                      <a:pt x="101" y="102"/>
                      <a:pt x="101" y="102"/>
                      <a:pt x="101" y="102"/>
                    </a:cubicBezTo>
                    <a:cubicBezTo>
                      <a:pt x="102" y="101"/>
                      <a:pt x="104" y="99"/>
                      <a:pt x="106" y="99"/>
                    </a:cubicBezTo>
                    <a:cubicBezTo>
                      <a:pt x="110" y="99"/>
                      <a:pt x="111" y="102"/>
                      <a:pt x="111" y="106"/>
                    </a:cubicBezTo>
                    <a:cubicBezTo>
                      <a:pt x="111" y="110"/>
                      <a:pt x="111" y="122"/>
                      <a:pt x="111" y="122"/>
                    </a:cubicBezTo>
                    <a:close/>
                    <a:moveTo>
                      <a:pt x="132" y="106"/>
                    </a:moveTo>
                    <a:cubicBezTo>
                      <a:pt x="132" y="115"/>
                      <a:pt x="132" y="115"/>
                      <a:pt x="132" y="115"/>
                    </a:cubicBezTo>
                    <a:cubicBezTo>
                      <a:pt x="121" y="115"/>
                      <a:pt x="121" y="115"/>
                      <a:pt x="121" y="115"/>
                    </a:cubicBezTo>
                    <a:cubicBezTo>
                      <a:pt x="121" y="121"/>
                      <a:pt x="121" y="121"/>
                      <a:pt x="121" y="121"/>
                    </a:cubicBezTo>
                    <a:cubicBezTo>
                      <a:pt x="121" y="121"/>
                      <a:pt x="121" y="124"/>
                      <a:pt x="123" y="124"/>
                    </a:cubicBezTo>
                    <a:cubicBezTo>
                      <a:pt x="126" y="124"/>
                      <a:pt x="126" y="121"/>
                      <a:pt x="126" y="121"/>
                    </a:cubicBezTo>
                    <a:cubicBezTo>
                      <a:pt x="126" y="118"/>
                      <a:pt x="126" y="118"/>
                      <a:pt x="126" y="118"/>
                    </a:cubicBezTo>
                    <a:cubicBezTo>
                      <a:pt x="132" y="118"/>
                      <a:pt x="132" y="118"/>
                      <a:pt x="132" y="118"/>
                    </a:cubicBezTo>
                    <a:cubicBezTo>
                      <a:pt x="132" y="123"/>
                      <a:pt x="132" y="123"/>
                      <a:pt x="132" y="123"/>
                    </a:cubicBezTo>
                    <a:cubicBezTo>
                      <a:pt x="132" y="123"/>
                      <a:pt x="131" y="128"/>
                      <a:pt x="124" y="128"/>
                    </a:cubicBezTo>
                    <a:cubicBezTo>
                      <a:pt x="117" y="128"/>
                      <a:pt x="115" y="123"/>
                      <a:pt x="115" y="123"/>
                    </a:cubicBezTo>
                    <a:cubicBezTo>
                      <a:pt x="115" y="106"/>
                      <a:pt x="115" y="106"/>
                      <a:pt x="115" y="106"/>
                    </a:cubicBezTo>
                    <a:cubicBezTo>
                      <a:pt x="115" y="106"/>
                      <a:pt x="115" y="99"/>
                      <a:pt x="124" y="99"/>
                    </a:cubicBezTo>
                    <a:cubicBezTo>
                      <a:pt x="132" y="99"/>
                      <a:pt x="132" y="106"/>
                      <a:pt x="132" y="10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iṧḷiďè"/>
              <p:cNvSpPr/>
              <p:nvPr/>
            </p:nvSpPr>
            <p:spPr>
              <a:xfrm>
                <a:off x="727580" y="1123953"/>
                <a:ext cx="5185925" cy="3697807"/>
              </a:xfrm>
              <a:prstGeom prst="rect">
                <a:avLst/>
              </a:prstGeom>
              <a:blipFill>
                <a:blip r:embed="rId4"/>
                <a:srcRect/>
                <a:stretch>
                  <a:fillRect l="-3702" r="-3674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5" name="iŝ1ïḓe"/>
            <p:cNvGrpSpPr/>
            <p:nvPr/>
          </p:nvGrpSpPr>
          <p:grpSpPr>
            <a:xfrm>
              <a:off x="4250661" y="2528901"/>
              <a:ext cx="3280188" cy="2954851"/>
              <a:chOff x="6278016" y="1123954"/>
              <a:chExt cx="5185925" cy="4671574"/>
            </a:xfrm>
          </p:grpSpPr>
          <p:sp>
            <p:nvSpPr>
              <p:cNvPr id="14" name="îṣ1ïḋe"/>
              <p:cNvSpPr/>
              <p:nvPr/>
            </p:nvSpPr>
            <p:spPr>
              <a:xfrm>
                <a:off x="6278016" y="4817025"/>
                <a:ext cx="5185925" cy="978503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iṧ1íḑè"/>
              <p:cNvSpPr txBox="1"/>
              <p:nvPr/>
            </p:nvSpPr>
            <p:spPr>
              <a:xfrm>
                <a:off x="6544379" y="4936295"/>
                <a:ext cx="2591935" cy="338554"/>
              </a:xfrm>
              <a:prstGeom prst="rect">
                <a:avLst/>
              </a:prstGeom>
            </p:spPr>
            <p:txBody>
              <a:bodyPr vert="horz" wrap="none" lIns="0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b="1" kern="900" dirty="0" smtClean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标题文本预设</a:t>
                </a:r>
                <a:endParaRPr lang="zh-CN" altLang="en-US" sz="1200" b="1" kern="900" dirty="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îŝḻîḍè"/>
              <p:cNvSpPr txBox="1"/>
              <p:nvPr/>
            </p:nvSpPr>
            <p:spPr>
              <a:xfrm>
                <a:off x="6544368" y="5327070"/>
                <a:ext cx="3287552" cy="291954"/>
              </a:xfrm>
              <a:prstGeom prst="rect">
                <a:avLst/>
              </a:prstGeom>
            </p:spPr>
            <p:txBody>
              <a:bodyPr vert="horz"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kern="900" dirty="0" smtClean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此部分内容作为文字排版占位显示</a:t>
                </a:r>
                <a:endParaRPr lang="zh-CN" altLang="en-US" sz="1000" kern="900" dirty="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îṡľïďe"/>
              <p:cNvSpPr>
                <a:spLocks/>
              </p:cNvSpPr>
              <p:nvPr/>
            </p:nvSpPr>
            <p:spPr bwMode="auto">
              <a:xfrm>
                <a:off x="10794641" y="5120253"/>
                <a:ext cx="368295" cy="370479"/>
              </a:xfrm>
              <a:custGeom>
                <a:avLst/>
                <a:gdLst>
                  <a:gd name="T0" fmla="*/ 65 w 185"/>
                  <a:gd name="T1" fmla="*/ 84 h 186"/>
                  <a:gd name="T2" fmla="*/ 46 w 185"/>
                  <a:gd name="T3" fmla="*/ 99 h 186"/>
                  <a:gd name="T4" fmla="*/ 63 w 185"/>
                  <a:gd name="T5" fmla="*/ 109 h 186"/>
                  <a:gd name="T6" fmla="*/ 63 w 185"/>
                  <a:gd name="T7" fmla="*/ 109 h 186"/>
                  <a:gd name="T8" fmla="*/ 67 w 185"/>
                  <a:gd name="T9" fmla="*/ 112 h 186"/>
                  <a:gd name="T10" fmla="*/ 74 w 185"/>
                  <a:gd name="T11" fmla="*/ 116 h 186"/>
                  <a:gd name="T12" fmla="*/ 86 w 185"/>
                  <a:gd name="T13" fmla="*/ 107 h 186"/>
                  <a:gd name="T14" fmla="*/ 92 w 185"/>
                  <a:gd name="T15" fmla="*/ 102 h 186"/>
                  <a:gd name="T16" fmla="*/ 92 w 185"/>
                  <a:gd name="T17" fmla="*/ 102 h 186"/>
                  <a:gd name="T18" fmla="*/ 92 w 185"/>
                  <a:gd name="T19" fmla="*/ 102 h 186"/>
                  <a:gd name="T20" fmla="*/ 93 w 185"/>
                  <a:gd name="T21" fmla="*/ 102 h 186"/>
                  <a:gd name="T22" fmla="*/ 93 w 185"/>
                  <a:gd name="T23" fmla="*/ 102 h 186"/>
                  <a:gd name="T24" fmla="*/ 107 w 185"/>
                  <a:gd name="T25" fmla="*/ 113 h 186"/>
                  <a:gd name="T26" fmla="*/ 112 w 185"/>
                  <a:gd name="T27" fmla="*/ 116 h 186"/>
                  <a:gd name="T28" fmla="*/ 139 w 185"/>
                  <a:gd name="T29" fmla="*/ 99 h 186"/>
                  <a:gd name="T30" fmla="*/ 119 w 185"/>
                  <a:gd name="T31" fmla="*/ 84 h 186"/>
                  <a:gd name="T32" fmla="*/ 92 w 185"/>
                  <a:gd name="T33" fmla="*/ 101 h 186"/>
                  <a:gd name="T34" fmla="*/ 65 w 185"/>
                  <a:gd name="T35" fmla="*/ 84 h 186"/>
                  <a:gd name="T36" fmla="*/ 111 w 185"/>
                  <a:gd name="T37" fmla="*/ 126 h 186"/>
                  <a:gd name="T38" fmla="*/ 111 w 185"/>
                  <a:gd name="T39" fmla="*/ 126 h 186"/>
                  <a:gd name="T40" fmla="*/ 93 w 185"/>
                  <a:gd name="T41" fmla="*/ 113 h 186"/>
                  <a:gd name="T42" fmla="*/ 75 w 185"/>
                  <a:gd name="T43" fmla="*/ 126 h 186"/>
                  <a:gd name="T44" fmla="*/ 75 w 185"/>
                  <a:gd name="T45" fmla="*/ 126 h 186"/>
                  <a:gd name="T46" fmla="*/ 65 w 185"/>
                  <a:gd name="T47" fmla="*/ 120 h 186"/>
                  <a:gd name="T48" fmla="*/ 65 w 185"/>
                  <a:gd name="T49" fmla="*/ 126 h 186"/>
                  <a:gd name="T50" fmla="*/ 93 w 185"/>
                  <a:gd name="T51" fmla="*/ 143 h 186"/>
                  <a:gd name="T52" fmla="*/ 120 w 185"/>
                  <a:gd name="T53" fmla="*/ 126 h 186"/>
                  <a:gd name="T54" fmla="*/ 120 w 185"/>
                  <a:gd name="T55" fmla="*/ 121 h 186"/>
                  <a:gd name="T56" fmla="*/ 111 w 185"/>
                  <a:gd name="T57" fmla="*/ 126 h 186"/>
                  <a:gd name="T58" fmla="*/ 119 w 185"/>
                  <a:gd name="T59" fmla="*/ 84 h 186"/>
                  <a:gd name="T60" fmla="*/ 119 w 185"/>
                  <a:gd name="T61" fmla="*/ 83 h 186"/>
                  <a:gd name="T62" fmla="*/ 119 w 185"/>
                  <a:gd name="T63" fmla="*/ 83 h 186"/>
                  <a:gd name="T64" fmla="*/ 119 w 185"/>
                  <a:gd name="T65" fmla="*/ 83 h 186"/>
                  <a:gd name="T66" fmla="*/ 119 w 185"/>
                  <a:gd name="T67" fmla="*/ 84 h 186"/>
                  <a:gd name="T68" fmla="*/ 93 w 185"/>
                  <a:gd name="T69" fmla="*/ 0 h 186"/>
                  <a:gd name="T70" fmla="*/ 0 w 185"/>
                  <a:gd name="T71" fmla="*/ 93 h 186"/>
                  <a:gd name="T72" fmla="*/ 93 w 185"/>
                  <a:gd name="T73" fmla="*/ 186 h 186"/>
                  <a:gd name="T74" fmla="*/ 185 w 185"/>
                  <a:gd name="T75" fmla="*/ 93 h 186"/>
                  <a:gd name="T76" fmla="*/ 93 w 185"/>
                  <a:gd name="T77" fmla="*/ 0 h 186"/>
                  <a:gd name="T78" fmla="*/ 93 w 185"/>
                  <a:gd name="T79" fmla="*/ 177 h 186"/>
                  <a:gd name="T80" fmla="*/ 8 w 185"/>
                  <a:gd name="T81" fmla="*/ 93 h 186"/>
                  <a:gd name="T82" fmla="*/ 93 w 185"/>
                  <a:gd name="T83" fmla="*/ 8 h 186"/>
                  <a:gd name="T84" fmla="*/ 177 w 185"/>
                  <a:gd name="T85" fmla="*/ 93 h 186"/>
                  <a:gd name="T86" fmla="*/ 93 w 185"/>
                  <a:gd name="T87" fmla="*/ 177 h 186"/>
                  <a:gd name="T88" fmla="*/ 112 w 185"/>
                  <a:gd name="T89" fmla="*/ 51 h 186"/>
                  <a:gd name="T90" fmla="*/ 92 w 185"/>
                  <a:gd name="T91" fmla="*/ 67 h 186"/>
                  <a:gd name="T92" fmla="*/ 119 w 185"/>
                  <a:gd name="T93" fmla="*/ 83 h 186"/>
                  <a:gd name="T94" fmla="*/ 139 w 185"/>
                  <a:gd name="T95" fmla="*/ 68 h 186"/>
                  <a:gd name="T96" fmla="*/ 112 w 185"/>
                  <a:gd name="T97" fmla="*/ 51 h 186"/>
                  <a:gd name="T98" fmla="*/ 46 w 185"/>
                  <a:gd name="T99" fmla="*/ 69 h 186"/>
                  <a:gd name="T100" fmla="*/ 65 w 185"/>
                  <a:gd name="T101" fmla="*/ 84 h 186"/>
                  <a:gd name="T102" fmla="*/ 92 w 185"/>
                  <a:gd name="T103" fmla="*/ 67 h 186"/>
                  <a:gd name="T104" fmla="*/ 74 w 185"/>
                  <a:gd name="T105" fmla="*/ 51 h 186"/>
                  <a:gd name="T106" fmla="*/ 46 w 185"/>
                  <a:gd name="T107" fmla="*/ 69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85" h="186">
                    <a:moveTo>
                      <a:pt x="65" y="84"/>
                    </a:moveTo>
                    <a:cubicBezTo>
                      <a:pt x="46" y="99"/>
                      <a:pt x="46" y="99"/>
                      <a:pt x="46" y="99"/>
                    </a:cubicBezTo>
                    <a:cubicBezTo>
                      <a:pt x="63" y="109"/>
                      <a:pt x="63" y="109"/>
                      <a:pt x="63" y="109"/>
                    </a:cubicBezTo>
                    <a:cubicBezTo>
                      <a:pt x="63" y="109"/>
                      <a:pt x="63" y="109"/>
                      <a:pt x="63" y="109"/>
                    </a:cubicBezTo>
                    <a:cubicBezTo>
                      <a:pt x="67" y="112"/>
                      <a:pt x="67" y="112"/>
                      <a:pt x="67" y="112"/>
                    </a:cubicBezTo>
                    <a:cubicBezTo>
                      <a:pt x="74" y="116"/>
                      <a:pt x="74" y="116"/>
                      <a:pt x="74" y="116"/>
                    </a:cubicBezTo>
                    <a:cubicBezTo>
                      <a:pt x="86" y="107"/>
                      <a:pt x="86" y="107"/>
                      <a:pt x="86" y="107"/>
                    </a:cubicBezTo>
                    <a:cubicBezTo>
                      <a:pt x="92" y="102"/>
                      <a:pt x="92" y="102"/>
                      <a:pt x="92" y="102"/>
                    </a:cubicBezTo>
                    <a:cubicBezTo>
                      <a:pt x="92" y="102"/>
                      <a:pt x="92" y="102"/>
                      <a:pt x="92" y="102"/>
                    </a:cubicBezTo>
                    <a:cubicBezTo>
                      <a:pt x="92" y="102"/>
                      <a:pt x="92" y="102"/>
                      <a:pt x="92" y="102"/>
                    </a:cubicBezTo>
                    <a:cubicBezTo>
                      <a:pt x="93" y="102"/>
                      <a:pt x="93" y="102"/>
                      <a:pt x="93" y="102"/>
                    </a:cubicBezTo>
                    <a:cubicBezTo>
                      <a:pt x="93" y="102"/>
                      <a:pt x="93" y="102"/>
                      <a:pt x="93" y="102"/>
                    </a:cubicBezTo>
                    <a:cubicBezTo>
                      <a:pt x="107" y="113"/>
                      <a:pt x="107" y="113"/>
                      <a:pt x="107" y="113"/>
                    </a:cubicBezTo>
                    <a:cubicBezTo>
                      <a:pt x="112" y="116"/>
                      <a:pt x="112" y="116"/>
                      <a:pt x="112" y="116"/>
                    </a:cubicBezTo>
                    <a:cubicBezTo>
                      <a:pt x="139" y="99"/>
                      <a:pt x="139" y="99"/>
                      <a:pt x="139" y="99"/>
                    </a:cubicBezTo>
                    <a:cubicBezTo>
                      <a:pt x="119" y="84"/>
                      <a:pt x="119" y="84"/>
                      <a:pt x="119" y="84"/>
                    </a:cubicBezTo>
                    <a:cubicBezTo>
                      <a:pt x="92" y="101"/>
                      <a:pt x="92" y="101"/>
                      <a:pt x="92" y="101"/>
                    </a:cubicBezTo>
                    <a:lnTo>
                      <a:pt x="65" y="84"/>
                    </a:lnTo>
                    <a:close/>
                    <a:moveTo>
                      <a:pt x="111" y="126"/>
                    </a:moveTo>
                    <a:cubicBezTo>
                      <a:pt x="111" y="126"/>
                      <a:pt x="111" y="126"/>
                      <a:pt x="111" y="126"/>
                    </a:cubicBezTo>
                    <a:cubicBezTo>
                      <a:pt x="93" y="113"/>
                      <a:pt x="93" y="113"/>
                      <a:pt x="93" y="113"/>
                    </a:cubicBezTo>
                    <a:cubicBezTo>
                      <a:pt x="75" y="126"/>
                      <a:pt x="75" y="126"/>
                      <a:pt x="75" y="126"/>
                    </a:cubicBezTo>
                    <a:cubicBezTo>
                      <a:pt x="75" y="126"/>
                      <a:pt x="75" y="126"/>
                      <a:pt x="75" y="126"/>
                    </a:cubicBezTo>
                    <a:cubicBezTo>
                      <a:pt x="65" y="120"/>
                      <a:pt x="65" y="120"/>
                      <a:pt x="65" y="120"/>
                    </a:cubicBezTo>
                    <a:cubicBezTo>
                      <a:pt x="65" y="126"/>
                      <a:pt x="65" y="126"/>
                      <a:pt x="65" y="126"/>
                    </a:cubicBezTo>
                    <a:cubicBezTo>
                      <a:pt x="93" y="143"/>
                      <a:pt x="93" y="143"/>
                      <a:pt x="93" y="143"/>
                    </a:cubicBezTo>
                    <a:cubicBezTo>
                      <a:pt x="120" y="126"/>
                      <a:pt x="120" y="126"/>
                      <a:pt x="120" y="126"/>
                    </a:cubicBezTo>
                    <a:cubicBezTo>
                      <a:pt x="120" y="121"/>
                      <a:pt x="120" y="121"/>
                      <a:pt x="120" y="121"/>
                    </a:cubicBezTo>
                    <a:cubicBezTo>
                      <a:pt x="111" y="126"/>
                      <a:pt x="111" y="126"/>
                      <a:pt x="111" y="126"/>
                    </a:cubicBezTo>
                    <a:close/>
                    <a:moveTo>
                      <a:pt x="119" y="84"/>
                    </a:moveTo>
                    <a:cubicBezTo>
                      <a:pt x="119" y="83"/>
                      <a:pt x="119" y="83"/>
                      <a:pt x="119" y="83"/>
                    </a:cubicBezTo>
                    <a:cubicBezTo>
                      <a:pt x="119" y="83"/>
                      <a:pt x="119" y="83"/>
                      <a:pt x="119" y="83"/>
                    </a:cubicBezTo>
                    <a:cubicBezTo>
                      <a:pt x="119" y="83"/>
                      <a:pt x="119" y="83"/>
                      <a:pt x="119" y="83"/>
                    </a:cubicBezTo>
                    <a:lnTo>
                      <a:pt x="119" y="84"/>
                    </a:lnTo>
                    <a:close/>
                    <a:moveTo>
                      <a:pt x="93" y="0"/>
                    </a:moveTo>
                    <a:cubicBezTo>
                      <a:pt x="41" y="0"/>
                      <a:pt x="0" y="41"/>
                      <a:pt x="0" y="93"/>
                    </a:cubicBezTo>
                    <a:cubicBezTo>
                      <a:pt x="0" y="144"/>
                      <a:pt x="41" y="186"/>
                      <a:pt x="93" y="186"/>
                    </a:cubicBezTo>
                    <a:cubicBezTo>
                      <a:pt x="144" y="186"/>
                      <a:pt x="185" y="144"/>
                      <a:pt x="185" y="93"/>
                    </a:cubicBezTo>
                    <a:cubicBezTo>
                      <a:pt x="185" y="41"/>
                      <a:pt x="144" y="0"/>
                      <a:pt x="93" y="0"/>
                    </a:cubicBezTo>
                    <a:close/>
                    <a:moveTo>
                      <a:pt x="93" y="177"/>
                    </a:moveTo>
                    <a:cubicBezTo>
                      <a:pt x="46" y="177"/>
                      <a:pt x="8" y="139"/>
                      <a:pt x="8" y="93"/>
                    </a:cubicBezTo>
                    <a:cubicBezTo>
                      <a:pt x="8" y="46"/>
                      <a:pt x="46" y="8"/>
                      <a:pt x="93" y="8"/>
                    </a:cubicBezTo>
                    <a:cubicBezTo>
                      <a:pt x="139" y="8"/>
                      <a:pt x="177" y="46"/>
                      <a:pt x="177" y="93"/>
                    </a:cubicBezTo>
                    <a:cubicBezTo>
                      <a:pt x="177" y="139"/>
                      <a:pt x="139" y="177"/>
                      <a:pt x="93" y="177"/>
                    </a:cubicBezTo>
                    <a:close/>
                    <a:moveTo>
                      <a:pt x="112" y="51"/>
                    </a:moveTo>
                    <a:cubicBezTo>
                      <a:pt x="92" y="67"/>
                      <a:pt x="92" y="67"/>
                      <a:pt x="92" y="67"/>
                    </a:cubicBezTo>
                    <a:cubicBezTo>
                      <a:pt x="119" y="83"/>
                      <a:pt x="119" y="83"/>
                      <a:pt x="119" y="83"/>
                    </a:cubicBezTo>
                    <a:cubicBezTo>
                      <a:pt x="139" y="68"/>
                      <a:pt x="139" y="68"/>
                      <a:pt x="139" y="68"/>
                    </a:cubicBezTo>
                    <a:lnTo>
                      <a:pt x="112" y="51"/>
                    </a:lnTo>
                    <a:close/>
                    <a:moveTo>
                      <a:pt x="46" y="69"/>
                    </a:moveTo>
                    <a:cubicBezTo>
                      <a:pt x="65" y="84"/>
                      <a:pt x="65" y="84"/>
                      <a:pt x="65" y="84"/>
                    </a:cubicBezTo>
                    <a:cubicBezTo>
                      <a:pt x="92" y="67"/>
                      <a:pt x="92" y="67"/>
                      <a:pt x="92" y="67"/>
                    </a:cubicBezTo>
                    <a:cubicBezTo>
                      <a:pt x="74" y="51"/>
                      <a:pt x="74" y="51"/>
                      <a:pt x="74" y="51"/>
                    </a:cubicBezTo>
                    <a:lnTo>
                      <a:pt x="46" y="6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iṣľïḓè"/>
              <p:cNvSpPr>
                <a:spLocks/>
              </p:cNvSpPr>
              <p:nvPr/>
            </p:nvSpPr>
            <p:spPr bwMode="auto">
              <a:xfrm>
                <a:off x="10313407" y="5118070"/>
                <a:ext cx="370479" cy="370479"/>
              </a:xfrm>
              <a:custGeom>
                <a:avLst/>
                <a:gdLst>
                  <a:gd name="T0" fmla="*/ 93 w 186"/>
                  <a:gd name="T1" fmla="*/ 42 h 186"/>
                  <a:gd name="T2" fmla="*/ 42 w 186"/>
                  <a:gd name="T3" fmla="*/ 93 h 186"/>
                  <a:gd name="T4" fmla="*/ 93 w 186"/>
                  <a:gd name="T5" fmla="*/ 144 h 186"/>
                  <a:gd name="T6" fmla="*/ 144 w 186"/>
                  <a:gd name="T7" fmla="*/ 93 h 186"/>
                  <a:gd name="T8" fmla="*/ 93 w 186"/>
                  <a:gd name="T9" fmla="*/ 42 h 186"/>
                  <a:gd name="T10" fmla="*/ 93 w 186"/>
                  <a:gd name="T11" fmla="*/ 51 h 186"/>
                  <a:gd name="T12" fmla="*/ 119 w 186"/>
                  <a:gd name="T13" fmla="*/ 60 h 186"/>
                  <a:gd name="T14" fmla="*/ 97 w 186"/>
                  <a:gd name="T15" fmla="*/ 74 h 186"/>
                  <a:gd name="T16" fmla="*/ 80 w 186"/>
                  <a:gd name="T17" fmla="*/ 53 h 186"/>
                  <a:gd name="T18" fmla="*/ 93 w 186"/>
                  <a:gd name="T19" fmla="*/ 51 h 186"/>
                  <a:gd name="T20" fmla="*/ 72 w 186"/>
                  <a:gd name="T21" fmla="*/ 57 h 186"/>
                  <a:gd name="T22" fmla="*/ 89 w 186"/>
                  <a:gd name="T23" fmla="*/ 78 h 186"/>
                  <a:gd name="T24" fmla="*/ 52 w 186"/>
                  <a:gd name="T25" fmla="*/ 85 h 186"/>
                  <a:gd name="T26" fmla="*/ 72 w 186"/>
                  <a:gd name="T27" fmla="*/ 57 h 186"/>
                  <a:gd name="T28" fmla="*/ 51 w 186"/>
                  <a:gd name="T29" fmla="*/ 93 h 186"/>
                  <a:gd name="T30" fmla="*/ 93 w 186"/>
                  <a:gd name="T31" fmla="*/ 85 h 186"/>
                  <a:gd name="T32" fmla="*/ 97 w 186"/>
                  <a:gd name="T33" fmla="*/ 94 h 186"/>
                  <a:gd name="T34" fmla="*/ 62 w 186"/>
                  <a:gd name="T35" fmla="*/ 122 h 186"/>
                  <a:gd name="T36" fmla="*/ 51 w 186"/>
                  <a:gd name="T37" fmla="*/ 93 h 186"/>
                  <a:gd name="T38" fmla="*/ 93 w 186"/>
                  <a:gd name="T39" fmla="*/ 135 h 186"/>
                  <a:gd name="T40" fmla="*/ 69 w 186"/>
                  <a:gd name="T41" fmla="*/ 128 h 186"/>
                  <a:gd name="T42" fmla="*/ 100 w 186"/>
                  <a:gd name="T43" fmla="*/ 101 h 186"/>
                  <a:gd name="T44" fmla="*/ 106 w 186"/>
                  <a:gd name="T45" fmla="*/ 133 h 186"/>
                  <a:gd name="T46" fmla="*/ 93 w 186"/>
                  <a:gd name="T47" fmla="*/ 135 h 186"/>
                  <a:gd name="T48" fmla="*/ 114 w 186"/>
                  <a:gd name="T49" fmla="*/ 130 h 186"/>
                  <a:gd name="T50" fmla="*/ 108 w 186"/>
                  <a:gd name="T51" fmla="*/ 99 h 186"/>
                  <a:gd name="T52" fmla="*/ 123 w 186"/>
                  <a:gd name="T53" fmla="*/ 97 h 186"/>
                  <a:gd name="T54" fmla="*/ 135 w 186"/>
                  <a:gd name="T55" fmla="*/ 99 h 186"/>
                  <a:gd name="T56" fmla="*/ 114 w 186"/>
                  <a:gd name="T57" fmla="*/ 130 h 186"/>
                  <a:gd name="T58" fmla="*/ 123 w 186"/>
                  <a:gd name="T59" fmla="*/ 89 h 186"/>
                  <a:gd name="T60" fmla="*/ 105 w 186"/>
                  <a:gd name="T61" fmla="*/ 91 h 186"/>
                  <a:gd name="T62" fmla="*/ 101 w 186"/>
                  <a:gd name="T63" fmla="*/ 82 h 186"/>
                  <a:gd name="T64" fmla="*/ 126 w 186"/>
                  <a:gd name="T65" fmla="*/ 66 h 186"/>
                  <a:gd name="T66" fmla="*/ 135 w 186"/>
                  <a:gd name="T67" fmla="*/ 90 h 186"/>
                  <a:gd name="T68" fmla="*/ 123 w 186"/>
                  <a:gd name="T69" fmla="*/ 89 h 186"/>
                  <a:gd name="T70" fmla="*/ 93 w 186"/>
                  <a:gd name="T71" fmla="*/ 0 h 186"/>
                  <a:gd name="T72" fmla="*/ 0 w 186"/>
                  <a:gd name="T73" fmla="*/ 93 h 186"/>
                  <a:gd name="T74" fmla="*/ 93 w 186"/>
                  <a:gd name="T75" fmla="*/ 186 h 186"/>
                  <a:gd name="T76" fmla="*/ 186 w 186"/>
                  <a:gd name="T77" fmla="*/ 93 h 186"/>
                  <a:gd name="T78" fmla="*/ 93 w 186"/>
                  <a:gd name="T79" fmla="*/ 0 h 186"/>
                  <a:gd name="T80" fmla="*/ 93 w 186"/>
                  <a:gd name="T81" fmla="*/ 177 h 186"/>
                  <a:gd name="T82" fmla="*/ 9 w 186"/>
                  <a:gd name="T83" fmla="*/ 93 h 186"/>
                  <a:gd name="T84" fmla="*/ 93 w 186"/>
                  <a:gd name="T85" fmla="*/ 9 h 186"/>
                  <a:gd name="T86" fmla="*/ 177 w 186"/>
                  <a:gd name="T87" fmla="*/ 93 h 186"/>
                  <a:gd name="T88" fmla="*/ 93 w 186"/>
                  <a:gd name="T89" fmla="*/ 177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86" h="186">
                    <a:moveTo>
                      <a:pt x="93" y="42"/>
                    </a:moveTo>
                    <a:cubicBezTo>
                      <a:pt x="65" y="42"/>
                      <a:pt x="42" y="65"/>
                      <a:pt x="42" y="93"/>
                    </a:cubicBezTo>
                    <a:cubicBezTo>
                      <a:pt x="42" y="121"/>
                      <a:pt x="65" y="144"/>
                      <a:pt x="93" y="144"/>
                    </a:cubicBezTo>
                    <a:cubicBezTo>
                      <a:pt x="121" y="144"/>
                      <a:pt x="144" y="121"/>
                      <a:pt x="144" y="93"/>
                    </a:cubicBezTo>
                    <a:cubicBezTo>
                      <a:pt x="144" y="65"/>
                      <a:pt x="121" y="42"/>
                      <a:pt x="93" y="42"/>
                    </a:cubicBezTo>
                    <a:close/>
                    <a:moveTo>
                      <a:pt x="93" y="51"/>
                    </a:moveTo>
                    <a:cubicBezTo>
                      <a:pt x="103" y="51"/>
                      <a:pt x="112" y="54"/>
                      <a:pt x="119" y="60"/>
                    </a:cubicBezTo>
                    <a:cubicBezTo>
                      <a:pt x="113" y="66"/>
                      <a:pt x="105" y="71"/>
                      <a:pt x="97" y="74"/>
                    </a:cubicBezTo>
                    <a:cubicBezTo>
                      <a:pt x="92" y="66"/>
                      <a:pt x="87" y="59"/>
                      <a:pt x="80" y="53"/>
                    </a:cubicBezTo>
                    <a:cubicBezTo>
                      <a:pt x="84" y="52"/>
                      <a:pt x="89" y="51"/>
                      <a:pt x="93" y="51"/>
                    </a:cubicBezTo>
                    <a:close/>
                    <a:moveTo>
                      <a:pt x="72" y="57"/>
                    </a:moveTo>
                    <a:cubicBezTo>
                      <a:pt x="79" y="63"/>
                      <a:pt x="84" y="70"/>
                      <a:pt x="89" y="78"/>
                    </a:cubicBezTo>
                    <a:cubicBezTo>
                      <a:pt x="77" y="82"/>
                      <a:pt x="65" y="85"/>
                      <a:pt x="52" y="85"/>
                    </a:cubicBezTo>
                    <a:cubicBezTo>
                      <a:pt x="54" y="73"/>
                      <a:pt x="62" y="62"/>
                      <a:pt x="72" y="57"/>
                    </a:cubicBezTo>
                    <a:close/>
                    <a:moveTo>
                      <a:pt x="51" y="93"/>
                    </a:moveTo>
                    <a:cubicBezTo>
                      <a:pt x="66" y="93"/>
                      <a:pt x="80" y="90"/>
                      <a:pt x="93" y="85"/>
                    </a:cubicBezTo>
                    <a:cubicBezTo>
                      <a:pt x="95" y="88"/>
                      <a:pt x="96" y="91"/>
                      <a:pt x="97" y="94"/>
                    </a:cubicBezTo>
                    <a:cubicBezTo>
                      <a:pt x="83" y="99"/>
                      <a:pt x="71" y="109"/>
                      <a:pt x="62" y="122"/>
                    </a:cubicBezTo>
                    <a:cubicBezTo>
                      <a:pt x="55" y="114"/>
                      <a:pt x="51" y="104"/>
                      <a:pt x="51" y="93"/>
                    </a:cubicBezTo>
                    <a:close/>
                    <a:moveTo>
                      <a:pt x="93" y="135"/>
                    </a:moveTo>
                    <a:cubicBezTo>
                      <a:pt x="84" y="135"/>
                      <a:pt x="76" y="132"/>
                      <a:pt x="69" y="128"/>
                    </a:cubicBezTo>
                    <a:cubicBezTo>
                      <a:pt x="76" y="116"/>
                      <a:pt x="87" y="106"/>
                      <a:pt x="100" y="101"/>
                    </a:cubicBezTo>
                    <a:cubicBezTo>
                      <a:pt x="104" y="112"/>
                      <a:pt x="105" y="122"/>
                      <a:pt x="106" y="133"/>
                    </a:cubicBezTo>
                    <a:cubicBezTo>
                      <a:pt x="102" y="135"/>
                      <a:pt x="97" y="135"/>
                      <a:pt x="93" y="135"/>
                    </a:cubicBezTo>
                    <a:close/>
                    <a:moveTo>
                      <a:pt x="114" y="130"/>
                    </a:moveTo>
                    <a:cubicBezTo>
                      <a:pt x="113" y="119"/>
                      <a:pt x="112" y="109"/>
                      <a:pt x="108" y="99"/>
                    </a:cubicBezTo>
                    <a:cubicBezTo>
                      <a:pt x="113" y="98"/>
                      <a:pt x="118" y="97"/>
                      <a:pt x="123" y="97"/>
                    </a:cubicBezTo>
                    <a:cubicBezTo>
                      <a:pt x="127" y="97"/>
                      <a:pt x="131" y="98"/>
                      <a:pt x="135" y="99"/>
                    </a:cubicBezTo>
                    <a:cubicBezTo>
                      <a:pt x="133" y="112"/>
                      <a:pt x="125" y="123"/>
                      <a:pt x="114" y="130"/>
                    </a:cubicBezTo>
                    <a:close/>
                    <a:moveTo>
                      <a:pt x="123" y="89"/>
                    </a:moveTo>
                    <a:cubicBezTo>
                      <a:pt x="117" y="89"/>
                      <a:pt x="111" y="90"/>
                      <a:pt x="105" y="91"/>
                    </a:cubicBezTo>
                    <a:cubicBezTo>
                      <a:pt x="104" y="88"/>
                      <a:pt x="103" y="85"/>
                      <a:pt x="101" y="82"/>
                    </a:cubicBezTo>
                    <a:cubicBezTo>
                      <a:pt x="110" y="78"/>
                      <a:pt x="118" y="72"/>
                      <a:pt x="126" y="66"/>
                    </a:cubicBezTo>
                    <a:cubicBezTo>
                      <a:pt x="131" y="73"/>
                      <a:pt x="134" y="81"/>
                      <a:pt x="135" y="90"/>
                    </a:cubicBezTo>
                    <a:cubicBezTo>
                      <a:pt x="131" y="89"/>
                      <a:pt x="127" y="89"/>
                      <a:pt x="123" y="89"/>
                    </a:cubicBezTo>
                    <a:close/>
                    <a:moveTo>
                      <a:pt x="93" y="0"/>
                    </a:moveTo>
                    <a:cubicBezTo>
                      <a:pt x="42" y="0"/>
                      <a:pt x="0" y="42"/>
                      <a:pt x="0" y="93"/>
                    </a:cubicBezTo>
                    <a:cubicBezTo>
                      <a:pt x="0" y="144"/>
                      <a:pt x="42" y="186"/>
                      <a:pt x="93" y="186"/>
                    </a:cubicBezTo>
                    <a:cubicBezTo>
                      <a:pt x="144" y="186"/>
                      <a:pt x="186" y="144"/>
                      <a:pt x="186" y="93"/>
                    </a:cubicBezTo>
                    <a:cubicBezTo>
                      <a:pt x="186" y="42"/>
                      <a:pt x="144" y="0"/>
                      <a:pt x="93" y="0"/>
                    </a:cubicBezTo>
                    <a:close/>
                    <a:moveTo>
                      <a:pt x="93" y="177"/>
                    </a:moveTo>
                    <a:cubicBezTo>
                      <a:pt x="46" y="177"/>
                      <a:pt x="9" y="140"/>
                      <a:pt x="9" y="93"/>
                    </a:cubicBezTo>
                    <a:cubicBezTo>
                      <a:pt x="9" y="47"/>
                      <a:pt x="46" y="9"/>
                      <a:pt x="93" y="9"/>
                    </a:cubicBezTo>
                    <a:cubicBezTo>
                      <a:pt x="140" y="9"/>
                      <a:pt x="177" y="47"/>
                      <a:pt x="177" y="93"/>
                    </a:cubicBezTo>
                    <a:cubicBezTo>
                      <a:pt x="177" y="140"/>
                      <a:pt x="140" y="177"/>
                      <a:pt x="93" y="17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íŝḷîḓê"/>
              <p:cNvSpPr>
                <a:spLocks/>
              </p:cNvSpPr>
              <p:nvPr/>
            </p:nvSpPr>
            <p:spPr bwMode="auto">
              <a:xfrm>
                <a:off x="9831919" y="5118069"/>
                <a:ext cx="370479" cy="370479"/>
              </a:xfrm>
              <a:custGeom>
                <a:avLst/>
                <a:gdLst>
                  <a:gd name="T0" fmla="*/ 75 w 186"/>
                  <a:gd name="T1" fmla="*/ 75 h 186"/>
                  <a:gd name="T2" fmla="*/ 82 w 186"/>
                  <a:gd name="T3" fmla="*/ 43 h 186"/>
                  <a:gd name="T4" fmla="*/ 72 w 186"/>
                  <a:gd name="T5" fmla="*/ 55 h 186"/>
                  <a:gd name="T6" fmla="*/ 61 w 186"/>
                  <a:gd name="T7" fmla="*/ 43 h 186"/>
                  <a:gd name="T8" fmla="*/ 69 w 186"/>
                  <a:gd name="T9" fmla="*/ 75 h 186"/>
                  <a:gd name="T10" fmla="*/ 91 w 186"/>
                  <a:gd name="T11" fmla="*/ 76 h 186"/>
                  <a:gd name="T12" fmla="*/ 98 w 186"/>
                  <a:gd name="T13" fmla="*/ 57 h 186"/>
                  <a:gd name="T14" fmla="*/ 89 w 186"/>
                  <a:gd name="T15" fmla="*/ 50 h 186"/>
                  <a:gd name="T16" fmla="*/ 82 w 186"/>
                  <a:gd name="T17" fmla="*/ 69 h 186"/>
                  <a:gd name="T18" fmla="*/ 88 w 186"/>
                  <a:gd name="T19" fmla="*/ 57 h 186"/>
                  <a:gd name="T20" fmla="*/ 93 w 186"/>
                  <a:gd name="T21" fmla="*/ 57 h 186"/>
                  <a:gd name="T22" fmla="*/ 90 w 186"/>
                  <a:gd name="T23" fmla="*/ 72 h 186"/>
                  <a:gd name="T24" fmla="*/ 88 w 186"/>
                  <a:gd name="T25" fmla="*/ 57 h 186"/>
                  <a:gd name="T26" fmla="*/ 113 w 186"/>
                  <a:gd name="T27" fmla="*/ 73 h 186"/>
                  <a:gd name="T28" fmla="*/ 119 w 186"/>
                  <a:gd name="T29" fmla="*/ 75 h 186"/>
                  <a:gd name="T30" fmla="*/ 113 w 186"/>
                  <a:gd name="T31" fmla="*/ 50 h 186"/>
                  <a:gd name="T32" fmla="*/ 110 w 186"/>
                  <a:gd name="T33" fmla="*/ 72 h 186"/>
                  <a:gd name="T34" fmla="*/ 108 w 186"/>
                  <a:gd name="T35" fmla="*/ 50 h 186"/>
                  <a:gd name="T36" fmla="*/ 103 w 186"/>
                  <a:gd name="T37" fmla="*/ 72 h 186"/>
                  <a:gd name="T38" fmla="*/ 103 w 186"/>
                  <a:gd name="T39" fmla="*/ 104 h 186"/>
                  <a:gd name="T40" fmla="*/ 101 w 186"/>
                  <a:gd name="T41" fmla="*/ 123 h 186"/>
                  <a:gd name="T42" fmla="*/ 106 w 186"/>
                  <a:gd name="T43" fmla="*/ 121 h 186"/>
                  <a:gd name="T44" fmla="*/ 103 w 186"/>
                  <a:gd name="T45" fmla="*/ 104 h 186"/>
                  <a:gd name="T46" fmla="*/ 0 w 186"/>
                  <a:gd name="T47" fmla="*/ 93 h 186"/>
                  <a:gd name="T48" fmla="*/ 186 w 186"/>
                  <a:gd name="T49" fmla="*/ 93 h 186"/>
                  <a:gd name="T50" fmla="*/ 93 w 186"/>
                  <a:gd name="T51" fmla="*/ 177 h 186"/>
                  <a:gd name="T52" fmla="*/ 93 w 186"/>
                  <a:gd name="T53" fmla="*/ 8 h 186"/>
                  <a:gd name="T54" fmla="*/ 93 w 186"/>
                  <a:gd name="T55" fmla="*/ 177 h 186"/>
                  <a:gd name="T56" fmla="*/ 121 w 186"/>
                  <a:gd name="T57" fmla="*/ 107 h 186"/>
                  <a:gd name="T58" fmla="*/ 126 w 186"/>
                  <a:gd name="T59" fmla="*/ 110 h 186"/>
                  <a:gd name="T60" fmla="*/ 123 w 186"/>
                  <a:gd name="T61" fmla="*/ 104 h 186"/>
                  <a:gd name="T62" fmla="*/ 93 w 186"/>
                  <a:gd name="T63" fmla="*/ 80 h 186"/>
                  <a:gd name="T64" fmla="*/ 48 w 186"/>
                  <a:gd name="T65" fmla="*/ 93 h 186"/>
                  <a:gd name="T66" fmla="*/ 48 w 186"/>
                  <a:gd name="T67" fmla="*/ 126 h 186"/>
                  <a:gd name="T68" fmla="*/ 93 w 186"/>
                  <a:gd name="T69" fmla="*/ 139 h 186"/>
                  <a:gd name="T70" fmla="*/ 138 w 186"/>
                  <a:gd name="T71" fmla="*/ 126 h 186"/>
                  <a:gd name="T72" fmla="*/ 138 w 186"/>
                  <a:gd name="T73" fmla="*/ 93 h 186"/>
                  <a:gd name="T74" fmla="*/ 74 w 186"/>
                  <a:gd name="T75" fmla="*/ 95 h 186"/>
                  <a:gd name="T76" fmla="*/ 68 w 186"/>
                  <a:gd name="T77" fmla="*/ 128 h 186"/>
                  <a:gd name="T78" fmla="*/ 61 w 186"/>
                  <a:gd name="T79" fmla="*/ 95 h 186"/>
                  <a:gd name="T80" fmla="*/ 55 w 186"/>
                  <a:gd name="T81" fmla="*/ 90 h 186"/>
                  <a:gd name="T82" fmla="*/ 74 w 186"/>
                  <a:gd name="T83" fmla="*/ 95 h 186"/>
                  <a:gd name="T84" fmla="*/ 85 w 186"/>
                  <a:gd name="T85" fmla="*/ 128 h 186"/>
                  <a:gd name="T86" fmla="*/ 79 w 186"/>
                  <a:gd name="T87" fmla="*/ 128 h 186"/>
                  <a:gd name="T88" fmla="*/ 75 w 186"/>
                  <a:gd name="T89" fmla="*/ 99 h 186"/>
                  <a:gd name="T90" fmla="*/ 80 w 186"/>
                  <a:gd name="T91" fmla="*/ 123 h 186"/>
                  <a:gd name="T92" fmla="*/ 85 w 186"/>
                  <a:gd name="T93" fmla="*/ 123 h 186"/>
                  <a:gd name="T94" fmla="*/ 91 w 186"/>
                  <a:gd name="T95" fmla="*/ 99 h 186"/>
                  <a:gd name="T96" fmla="*/ 111 w 186"/>
                  <a:gd name="T97" fmla="*/ 122 h 186"/>
                  <a:gd name="T98" fmla="*/ 101 w 186"/>
                  <a:gd name="T99" fmla="*/ 126 h 186"/>
                  <a:gd name="T100" fmla="*/ 95 w 186"/>
                  <a:gd name="T101" fmla="*/ 128 h 186"/>
                  <a:gd name="T102" fmla="*/ 101 w 186"/>
                  <a:gd name="T103" fmla="*/ 90 h 186"/>
                  <a:gd name="T104" fmla="*/ 106 w 186"/>
                  <a:gd name="T105" fmla="*/ 99 h 186"/>
                  <a:gd name="T106" fmla="*/ 111 w 186"/>
                  <a:gd name="T107" fmla="*/ 122 h 186"/>
                  <a:gd name="T108" fmla="*/ 132 w 186"/>
                  <a:gd name="T109" fmla="*/ 115 h 186"/>
                  <a:gd name="T110" fmla="*/ 121 w 186"/>
                  <a:gd name="T111" fmla="*/ 121 h 186"/>
                  <a:gd name="T112" fmla="*/ 126 w 186"/>
                  <a:gd name="T113" fmla="*/ 121 h 186"/>
                  <a:gd name="T114" fmla="*/ 132 w 186"/>
                  <a:gd name="T115" fmla="*/ 118 h 186"/>
                  <a:gd name="T116" fmla="*/ 124 w 186"/>
                  <a:gd name="T117" fmla="*/ 128 h 186"/>
                  <a:gd name="T118" fmla="*/ 115 w 186"/>
                  <a:gd name="T119" fmla="*/ 106 h 186"/>
                  <a:gd name="T120" fmla="*/ 132 w 186"/>
                  <a:gd name="T121" fmla="*/ 10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86" h="186">
                    <a:moveTo>
                      <a:pt x="69" y="75"/>
                    </a:moveTo>
                    <a:cubicBezTo>
                      <a:pt x="75" y="75"/>
                      <a:pt x="75" y="75"/>
                      <a:pt x="75" y="75"/>
                    </a:cubicBezTo>
                    <a:cubicBezTo>
                      <a:pt x="75" y="62"/>
                      <a:pt x="75" y="62"/>
                      <a:pt x="75" y="62"/>
                    </a:cubicBezTo>
                    <a:cubicBezTo>
                      <a:pt x="82" y="43"/>
                      <a:pt x="82" y="43"/>
                      <a:pt x="82" y="43"/>
                    </a:cubicBezTo>
                    <a:cubicBezTo>
                      <a:pt x="76" y="43"/>
                      <a:pt x="76" y="43"/>
                      <a:pt x="76" y="43"/>
                    </a:cubicBezTo>
                    <a:cubicBezTo>
                      <a:pt x="72" y="55"/>
                      <a:pt x="72" y="55"/>
                      <a:pt x="72" y="55"/>
                    </a:cubicBezTo>
                    <a:cubicBezTo>
                      <a:pt x="68" y="43"/>
                      <a:pt x="68" y="43"/>
                      <a:pt x="68" y="43"/>
                    </a:cubicBezTo>
                    <a:cubicBezTo>
                      <a:pt x="61" y="43"/>
                      <a:pt x="61" y="43"/>
                      <a:pt x="61" y="43"/>
                    </a:cubicBezTo>
                    <a:cubicBezTo>
                      <a:pt x="69" y="62"/>
                      <a:pt x="69" y="62"/>
                      <a:pt x="69" y="62"/>
                    </a:cubicBezTo>
                    <a:lnTo>
                      <a:pt x="69" y="75"/>
                    </a:lnTo>
                    <a:close/>
                    <a:moveTo>
                      <a:pt x="89" y="76"/>
                    </a:moveTo>
                    <a:cubicBezTo>
                      <a:pt x="91" y="76"/>
                      <a:pt x="91" y="76"/>
                      <a:pt x="91" y="76"/>
                    </a:cubicBezTo>
                    <a:cubicBezTo>
                      <a:pt x="95" y="76"/>
                      <a:pt x="98" y="72"/>
                      <a:pt x="98" y="69"/>
                    </a:cubicBezTo>
                    <a:cubicBezTo>
                      <a:pt x="98" y="57"/>
                      <a:pt x="98" y="57"/>
                      <a:pt x="98" y="57"/>
                    </a:cubicBezTo>
                    <a:cubicBezTo>
                      <a:pt x="98" y="54"/>
                      <a:pt x="95" y="50"/>
                      <a:pt x="91" y="50"/>
                    </a:cubicBezTo>
                    <a:cubicBezTo>
                      <a:pt x="89" y="50"/>
                      <a:pt x="89" y="50"/>
                      <a:pt x="89" y="50"/>
                    </a:cubicBezTo>
                    <a:cubicBezTo>
                      <a:pt x="85" y="50"/>
                      <a:pt x="82" y="54"/>
                      <a:pt x="82" y="57"/>
                    </a:cubicBezTo>
                    <a:cubicBezTo>
                      <a:pt x="82" y="69"/>
                      <a:pt x="82" y="69"/>
                      <a:pt x="82" y="69"/>
                    </a:cubicBezTo>
                    <a:cubicBezTo>
                      <a:pt x="82" y="72"/>
                      <a:pt x="85" y="76"/>
                      <a:pt x="89" y="76"/>
                    </a:cubicBezTo>
                    <a:close/>
                    <a:moveTo>
                      <a:pt x="88" y="57"/>
                    </a:moveTo>
                    <a:cubicBezTo>
                      <a:pt x="88" y="56"/>
                      <a:pt x="89" y="54"/>
                      <a:pt x="90" y="54"/>
                    </a:cubicBezTo>
                    <a:cubicBezTo>
                      <a:pt x="92" y="54"/>
                      <a:pt x="93" y="56"/>
                      <a:pt x="93" y="57"/>
                    </a:cubicBezTo>
                    <a:cubicBezTo>
                      <a:pt x="93" y="69"/>
                      <a:pt x="93" y="69"/>
                      <a:pt x="93" y="69"/>
                    </a:cubicBezTo>
                    <a:cubicBezTo>
                      <a:pt x="93" y="70"/>
                      <a:pt x="92" y="72"/>
                      <a:pt x="90" y="72"/>
                    </a:cubicBezTo>
                    <a:cubicBezTo>
                      <a:pt x="89" y="72"/>
                      <a:pt x="88" y="70"/>
                      <a:pt x="88" y="69"/>
                    </a:cubicBezTo>
                    <a:lnTo>
                      <a:pt x="88" y="57"/>
                    </a:lnTo>
                    <a:close/>
                    <a:moveTo>
                      <a:pt x="107" y="76"/>
                    </a:moveTo>
                    <a:cubicBezTo>
                      <a:pt x="110" y="76"/>
                      <a:pt x="113" y="73"/>
                      <a:pt x="113" y="73"/>
                    </a:cubicBezTo>
                    <a:cubicBezTo>
                      <a:pt x="113" y="75"/>
                      <a:pt x="113" y="75"/>
                      <a:pt x="113" y="75"/>
                    </a:cubicBezTo>
                    <a:cubicBezTo>
                      <a:pt x="119" y="75"/>
                      <a:pt x="119" y="75"/>
                      <a:pt x="119" y="75"/>
                    </a:cubicBezTo>
                    <a:cubicBezTo>
                      <a:pt x="119" y="50"/>
                      <a:pt x="119" y="50"/>
                      <a:pt x="119" y="50"/>
                    </a:cubicBezTo>
                    <a:cubicBezTo>
                      <a:pt x="113" y="50"/>
                      <a:pt x="113" y="50"/>
                      <a:pt x="113" y="50"/>
                    </a:cubicBezTo>
                    <a:cubicBezTo>
                      <a:pt x="113" y="69"/>
                      <a:pt x="113" y="69"/>
                      <a:pt x="113" y="69"/>
                    </a:cubicBezTo>
                    <a:cubicBezTo>
                      <a:pt x="113" y="69"/>
                      <a:pt x="112" y="72"/>
                      <a:pt x="110" y="72"/>
                    </a:cubicBezTo>
                    <a:cubicBezTo>
                      <a:pt x="108" y="72"/>
                      <a:pt x="108" y="70"/>
                      <a:pt x="108" y="70"/>
                    </a:cubicBezTo>
                    <a:cubicBezTo>
                      <a:pt x="108" y="50"/>
                      <a:pt x="108" y="50"/>
                      <a:pt x="108" y="50"/>
                    </a:cubicBezTo>
                    <a:cubicBezTo>
                      <a:pt x="103" y="50"/>
                      <a:pt x="103" y="50"/>
                      <a:pt x="103" y="50"/>
                    </a:cubicBezTo>
                    <a:cubicBezTo>
                      <a:pt x="103" y="72"/>
                      <a:pt x="103" y="72"/>
                      <a:pt x="103" y="72"/>
                    </a:cubicBezTo>
                    <a:cubicBezTo>
                      <a:pt x="103" y="72"/>
                      <a:pt x="103" y="76"/>
                      <a:pt x="107" y="76"/>
                    </a:cubicBezTo>
                    <a:close/>
                    <a:moveTo>
                      <a:pt x="103" y="104"/>
                    </a:moveTo>
                    <a:cubicBezTo>
                      <a:pt x="102" y="104"/>
                      <a:pt x="101" y="104"/>
                      <a:pt x="101" y="105"/>
                    </a:cubicBezTo>
                    <a:cubicBezTo>
                      <a:pt x="101" y="123"/>
                      <a:pt x="101" y="123"/>
                      <a:pt x="101" y="123"/>
                    </a:cubicBezTo>
                    <a:cubicBezTo>
                      <a:pt x="101" y="123"/>
                      <a:pt x="102" y="124"/>
                      <a:pt x="103" y="124"/>
                    </a:cubicBezTo>
                    <a:cubicBezTo>
                      <a:pt x="106" y="124"/>
                      <a:pt x="106" y="121"/>
                      <a:pt x="106" y="121"/>
                    </a:cubicBezTo>
                    <a:cubicBezTo>
                      <a:pt x="106" y="107"/>
                      <a:pt x="106" y="107"/>
                      <a:pt x="106" y="107"/>
                    </a:cubicBezTo>
                    <a:cubicBezTo>
                      <a:pt x="106" y="107"/>
                      <a:pt x="105" y="104"/>
                      <a:pt x="103" y="104"/>
                    </a:cubicBezTo>
                    <a:close/>
                    <a:moveTo>
                      <a:pt x="93" y="0"/>
                    </a:moveTo>
                    <a:cubicBezTo>
                      <a:pt x="42" y="0"/>
                      <a:pt x="0" y="41"/>
                      <a:pt x="0" y="93"/>
                    </a:cubicBezTo>
                    <a:cubicBezTo>
                      <a:pt x="0" y="144"/>
                      <a:pt x="42" y="186"/>
                      <a:pt x="93" y="186"/>
                    </a:cubicBezTo>
                    <a:cubicBezTo>
                      <a:pt x="144" y="186"/>
                      <a:pt x="186" y="144"/>
                      <a:pt x="186" y="93"/>
                    </a:cubicBezTo>
                    <a:cubicBezTo>
                      <a:pt x="186" y="41"/>
                      <a:pt x="144" y="0"/>
                      <a:pt x="93" y="0"/>
                    </a:cubicBezTo>
                    <a:close/>
                    <a:moveTo>
                      <a:pt x="93" y="177"/>
                    </a:moveTo>
                    <a:cubicBezTo>
                      <a:pt x="46" y="177"/>
                      <a:pt x="9" y="139"/>
                      <a:pt x="9" y="93"/>
                    </a:cubicBezTo>
                    <a:cubicBezTo>
                      <a:pt x="9" y="46"/>
                      <a:pt x="46" y="8"/>
                      <a:pt x="93" y="8"/>
                    </a:cubicBezTo>
                    <a:cubicBezTo>
                      <a:pt x="140" y="8"/>
                      <a:pt x="177" y="46"/>
                      <a:pt x="177" y="93"/>
                    </a:cubicBezTo>
                    <a:cubicBezTo>
                      <a:pt x="177" y="139"/>
                      <a:pt x="140" y="177"/>
                      <a:pt x="93" y="177"/>
                    </a:cubicBezTo>
                    <a:close/>
                    <a:moveTo>
                      <a:pt x="123" y="104"/>
                    </a:moveTo>
                    <a:cubicBezTo>
                      <a:pt x="121" y="104"/>
                      <a:pt x="121" y="107"/>
                      <a:pt x="121" y="107"/>
                    </a:cubicBezTo>
                    <a:cubicBezTo>
                      <a:pt x="121" y="110"/>
                      <a:pt x="121" y="110"/>
                      <a:pt x="121" y="110"/>
                    </a:cubicBezTo>
                    <a:cubicBezTo>
                      <a:pt x="126" y="110"/>
                      <a:pt x="126" y="110"/>
                      <a:pt x="126" y="110"/>
                    </a:cubicBezTo>
                    <a:cubicBezTo>
                      <a:pt x="126" y="107"/>
                      <a:pt x="126" y="107"/>
                      <a:pt x="126" y="107"/>
                    </a:cubicBezTo>
                    <a:cubicBezTo>
                      <a:pt x="126" y="107"/>
                      <a:pt x="126" y="104"/>
                      <a:pt x="123" y="104"/>
                    </a:cubicBezTo>
                    <a:close/>
                    <a:moveTo>
                      <a:pt x="125" y="81"/>
                    </a:moveTo>
                    <a:cubicBezTo>
                      <a:pt x="125" y="81"/>
                      <a:pt x="109" y="80"/>
                      <a:pt x="93" y="80"/>
                    </a:cubicBezTo>
                    <a:cubicBezTo>
                      <a:pt x="77" y="80"/>
                      <a:pt x="61" y="81"/>
                      <a:pt x="61" y="81"/>
                    </a:cubicBezTo>
                    <a:cubicBezTo>
                      <a:pt x="54" y="81"/>
                      <a:pt x="48" y="87"/>
                      <a:pt x="48" y="93"/>
                    </a:cubicBezTo>
                    <a:cubicBezTo>
                      <a:pt x="48" y="93"/>
                      <a:pt x="47" y="102"/>
                      <a:pt x="47" y="110"/>
                    </a:cubicBezTo>
                    <a:cubicBezTo>
                      <a:pt x="47" y="118"/>
                      <a:pt x="48" y="126"/>
                      <a:pt x="48" y="126"/>
                    </a:cubicBezTo>
                    <a:cubicBezTo>
                      <a:pt x="48" y="133"/>
                      <a:pt x="54" y="138"/>
                      <a:pt x="61" y="138"/>
                    </a:cubicBezTo>
                    <a:cubicBezTo>
                      <a:pt x="61" y="138"/>
                      <a:pt x="77" y="139"/>
                      <a:pt x="93" y="139"/>
                    </a:cubicBezTo>
                    <a:cubicBezTo>
                      <a:pt x="109" y="139"/>
                      <a:pt x="125" y="138"/>
                      <a:pt x="125" y="138"/>
                    </a:cubicBezTo>
                    <a:cubicBezTo>
                      <a:pt x="132" y="138"/>
                      <a:pt x="138" y="133"/>
                      <a:pt x="138" y="126"/>
                    </a:cubicBezTo>
                    <a:cubicBezTo>
                      <a:pt x="138" y="126"/>
                      <a:pt x="139" y="118"/>
                      <a:pt x="139" y="110"/>
                    </a:cubicBezTo>
                    <a:cubicBezTo>
                      <a:pt x="139" y="101"/>
                      <a:pt x="138" y="93"/>
                      <a:pt x="138" y="93"/>
                    </a:cubicBezTo>
                    <a:cubicBezTo>
                      <a:pt x="138" y="87"/>
                      <a:pt x="132" y="81"/>
                      <a:pt x="125" y="81"/>
                    </a:cubicBezTo>
                    <a:close/>
                    <a:moveTo>
                      <a:pt x="74" y="95"/>
                    </a:moveTo>
                    <a:cubicBezTo>
                      <a:pt x="68" y="95"/>
                      <a:pt x="68" y="95"/>
                      <a:pt x="68" y="95"/>
                    </a:cubicBezTo>
                    <a:cubicBezTo>
                      <a:pt x="68" y="128"/>
                      <a:pt x="68" y="128"/>
                      <a:pt x="68" y="128"/>
                    </a:cubicBezTo>
                    <a:cubicBezTo>
                      <a:pt x="61" y="128"/>
                      <a:pt x="61" y="128"/>
                      <a:pt x="61" y="128"/>
                    </a:cubicBezTo>
                    <a:cubicBezTo>
                      <a:pt x="61" y="95"/>
                      <a:pt x="61" y="95"/>
                      <a:pt x="61" y="95"/>
                    </a:cubicBezTo>
                    <a:cubicBezTo>
                      <a:pt x="55" y="95"/>
                      <a:pt x="55" y="95"/>
                      <a:pt x="55" y="95"/>
                    </a:cubicBezTo>
                    <a:cubicBezTo>
                      <a:pt x="55" y="90"/>
                      <a:pt x="55" y="90"/>
                      <a:pt x="55" y="90"/>
                    </a:cubicBezTo>
                    <a:cubicBezTo>
                      <a:pt x="74" y="90"/>
                      <a:pt x="74" y="90"/>
                      <a:pt x="74" y="90"/>
                    </a:cubicBezTo>
                    <a:lnTo>
                      <a:pt x="74" y="95"/>
                    </a:lnTo>
                    <a:close/>
                    <a:moveTo>
                      <a:pt x="91" y="128"/>
                    </a:moveTo>
                    <a:cubicBezTo>
                      <a:pt x="85" y="128"/>
                      <a:pt x="85" y="128"/>
                      <a:pt x="85" y="128"/>
                    </a:cubicBezTo>
                    <a:cubicBezTo>
                      <a:pt x="85" y="125"/>
                      <a:pt x="85" y="125"/>
                      <a:pt x="85" y="125"/>
                    </a:cubicBezTo>
                    <a:cubicBezTo>
                      <a:pt x="85" y="125"/>
                      <a:pt x="82" y="128"/>
                      <a:pt x="79" y="128"/>
                    </a:cubicBezTo>
                    <a:cubicBezTo>
                      <a:pt x="75" y="128"/>
                      <a:pt x="75" y="125"/>
                      <a:pt x="75" y="125"/>
                    </a:cubicBezTo>
                    <a:cubicBezTo>
                      <a:pt x="75" y="99"/>
                      <a:pt x="75" y="99"/>
                      <a:pt x="75" y="99"/>
                    </a:cubicBezTo>
                    <a:cubicBezTo>
                      <a:pt x="80" y="99"/>
                      <a:pt x="80" y="99"/>
                      <a:pt x="80" y="99"/>
                    </a:cubicBezTo>
                    <a:cubicBezTo>
                      <a:pt x="80" y="123"/>
                      <a:pt x="80" y="123"/>
                      <a:pt x="80" y="123"/>
                    </a:cubicBezTo>
                    <a:cubicBezTo>
                      <a:pt x="80" y="123"/>
                      <a:pt x="80" y="125"/>
                      <a:pt x="82" y="125"/>
                    </a:cubicBezTo>
                    <a:cubicBezTo>
                      <a:pt x="84" y="125"/>
                      <a:pt x="85" y="123"/>
                      <a:pt x="85" y="123"/>
                    </a:cubicBezTo>
                    <a:cubicBezTo>
                      <a:pt x="85" y="99"/>
                      <a:pt x="85" y="99"/>
                      <a:pt x="85" y="99"/>
                    </a:cubicBezTo>
                    <a:cubicBezTo>
                      <a:pt x="91" y="99"/>
                      <a:pt x="91" y="99"/>
                      <a:pt x="91" y="99"/>
                    </a:cubicBezTo>
                    <a:lnTo>
                      <a:pt x="91" y="128"/>
                    </a:lnTo>
                    <a:close/>
                    <a:moveTo>
                      <a:pt x="111" y="122"/>
                    </a:moveTo>
                    <a:cubicBezTo>
                      <a:pt x="111" y="122"/>
                      <a:pt x="111" y="128"/>
                      <a:pt x="106" y="128"/>
                    </a:cubicBezTo>
                    <a:cubicBezTo>
                      <a:pt x="103" y="128"/>
                      <a:pt x="102" y="127"/>
                      <a:pt x="101" y="126"/>
                    </a:cubicBezTo>
                    <a:cubicBezTo>
                      <a:pt x="101" y="128"/>
                      <a:pt x="101" y="128"/>
                      <a:pt x="101" y="128"/>
                    </a:cubicBezTo>
                    <a:cubicBezTo>
                      <a:pt x="95" y="128"/>
                      <a:pt x="95" y="128"/>
                      <a:pt x="95" y="128"/>
                    </a:cubicBezTo>
                    <a:cubicBezTo>
                      <a:pt x="95" y="90"/>
                      <a:pt x="95" y="90"/>
                      <a:pt x="95" y="90"/>
                    </a:cubicBezTo>
                    <a:cubicBezTo>
                      <a:pt x="101" y="90"/>
                      <a:pt x="101" y="90"/>
                      <a:pt x="101" y="90"/>
                    </a:cubicBezTo>
                    <a:cubicBezTo>
                      <a:pt x="101" y="102"/>
                      <a:pt x="101" y="102"/>
                      <a:pt x="101" y="102"/>
                    </a:cubicBezTo>
                    <a:cubicBezTo>
                      <a:pt x="102" y="101"/>
                      <a:pt x="104" y="99"/>
                      <a:pt x="106" y="99"/>
                    </a:cubicBezTo>
                    <a:cubicBezTo>
                      <a:pt x="110" y="99"/>
                      <a:pt x="111" y="102"/>
                      <a:pt x="111" y="106"/>
                    </a:cubicBezTo>
                    <a:cubicBezTo>
                      <a:pt x="111" y="110"/>
                      <a:pt x="111" y="122"/>
                      <a:pt x="111" y="122"/>
                    </a:cubicBezTo>
                    <a:close/>
                    <a:moveTo>
                      <a:pt x="132" y="106"/>
                    </a:moveTo>
                    <a:cubicBezTo>
                      <a:pt x="132" y="115"/>
                      <a:pt x="132" y="115"/>
                      <a:pt x="132" y="115"/>
                    </a:cubicBezTo>
                    <a:cubicBezTo>
                      <a:pt x="121" y="115"/>
                      <a:pt x="121" y="115"/>
                      <a:pt x="121" y="115"/>
                    </a:cubicBezTo>
                    <a:cubicBezTo>
                      <a:pt x="121" y="121"/>
                      <a:pt x="121" y="121"/>
                      <a:pt x="121" y="121"/>
                    </a:cubicBezTo>
                    <a:cubicBezTo>
                      <a:pt x="121" y="121"/>
                      <a:pt x="121" y="124"/>
                      <a:pt x="123" y="124"/>
                    </a:cubicBezTo>
                    <a:cubicBezTo>
                      <a:pt x="126" y="124"/>
                      <a:pt x="126" y="121"/>
                      <a:pt x="126" y="121"/>
                    </a:cubicBezTo>
                    <a:cubicBezTo>
                      <a:pt x="126" y="118"/>
                      <a:pt x="126" y="118"/>
                      <a:pt x="126" y="118"/>
                    </a:cubicBezTo>
                    <a:cubicBezTo>
                      <a:pt x="132" y="118"/>
                      <a:pt x="132" y="118"/>
                      <a:pt x="132" y="118"/>
                    </a:cubicBezTo>
                    <a:cubicBezTo>
                      <a:pt x="132" y="123"/>
                      <a:pt x="132" y="123"/>
                      <a:pt x="132" y="123"/>
                    </a:cubicBezTo>
                    <a:cubicBezTo>
                      <a:pt x="132" y="123"/>
                      <a:pt x="131" y="128"/>
                      <a:pt x="124" y="128"/>
                    </a:cubicBezTo>
                    <a:cubicBezTo>
                      <a:pt x="117" y="128"/>
                      <a:pt x="115" y="123"/>
                      <a:pt x="115" y="123"/>
                    </a:cubicBezTo>
                    <a:cubicBezTo>
                      <a:pt x="115" y="106"/>
                      <a:pt x="115" y="106"/>
                      <a:pt x="115" y="106"/>
                    </a:cubicBezTo>
                    <a:cubicBezTo>
                      <a:pt x="115" y="106"/>
                      <a:pt x="115" y="99"/>
                      <a:pt x="124" y="99"/>
                    </a:cubicBezTo>
                    <a:cubicBezTo>
                      <a:pt x="132" y="99"/>
                      <a:pt x="132" y="106"/>
                      <a:pt x="132" y="10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îŝļiḍê"/>
              <p:cNvSpPr/>
              <p:nvPr/>
            </p:nvSpPr>
            <p:spPr>
              <a:xfrm>
                <a:off x="6278016" y="1123954"/>
                <a:ext cx="5185925" cy="3697807"/>
              </a:xfrm>
              <a:prstGeom prst="rect">
                <a:avLst/>
              </a:prstGeom>
              <a:blipFill>
                <a:blip r:embed="rId5"/>
                <a:srcRect/>
                <a:stretch>
                  <a:fillRect l="-1984" r="-1968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6" name="ïş1ïďé"/>
            <p:cNvGrpSpPr/>
            <p:nvPr/>
          </p:nvGrpSpPr>
          <p:grpSpPr>
            <a:xfrm>
              <a:off x="7773741" y="2528901"/>
              <a:ext cx="3280188" cy="2954851"/>
              <a:chOff x="6278016" y="1123954"/>
              <a:chExt cx="5185925" cy="4671574"/>
            </a:xfrm>
          </p:grpSpPr>
          <p:sp>
            <p:nvSpPr>
              <p:cNvPr id="7" name="îSḻíḍé"/>
              <p:cNvSpPr/>
              <p:nvPr/>
            </p:nvSpPr>
            <p:spPr>
              <a:xfrm>
                <a:off x="6278016" y="4817025"/>
                <a:ext cx="5185925" cy="978503"/>
              </a:xfrm>
              <a:prstGeom prst="rect">
                <a:avLst/>
              </a:prstGeom>
              <a:solidFill>
                <a:schemeClr val="accent3">
                  <a:lumMod val="10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" name="îṣlíḍè"/>
              <p:cNvSpPr txBox="1"/>
              <p:nvPr/>
            </p:nvSpPr>
            <p:spPr>
              <a:xfrm>
                <a:off x="6544379" y="4936295"/>
                <a:ext cx="2591935" cy="338554"/>
              </a:xfrm>
              <a:prstGeom prst="rect">
                <a:avLst/>
              </a:prstGeom>
            </p:spPr>
            <p:txBody>
              <a:bodyPr vert="horz" wrap="none" lIns="0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b="1" kern="900" dirty="0" smtClean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标题文本预设</a:t>
                </a:r>
                <a:endParaRPr lang="zh-CN" altLang="en-US" sz="1200" b="1" kern="900" dirty="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ïŝḷïḑé"/>
              <p:cNvSpPr txBox="1"/>
              <p:nvPr/>
            </p:nvSpPr>
            <p:spPr>
              <a:xfrm>
                <a:off x="6544368" y="5327070"/>
                <a:ext cx="3287552" cy="291954"/>
              </a:xfrm>
              <a:prstGeom prst="rect">
                <a:avLst/>
              </a:prstGeom>
            </p:spPr>
            <p:txBody>
              <a:bodyPr vert="horz"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kern="900" dirty="0" smtClean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此部分内容作为文字排版占位显示</a:t>
                </a:r>
                <a:endParaRPr lang="zh-CN" altLang="en-US" sz="1000" kern="900" dirty="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î$1ïďê"/>
              <p:cNvSpPr>
                <a:spLocks/>
              </p:cNvSpPr>
              <p:nvPr/>
            </p:nvSpPr>
            <p:spPr bwMode="auto">
              <a:xfrm>
                <a:off x="10794641" y="5120253"/>
                <a:ext cx="368295" cy="370479"/>
              </a:xfrm>
              <a:custGeom>
                <a:avLst/>
                <a:gdLst>
                  <a:gd name="T0" fmla="*/ 65 w 185"/>
                  <a:gd name="T1" fmla="*/ 84 h 186"/>
                  <a:gd name="T2" fmla="*/ 46 w 185"/>
                  <a:gd name="T3" fmla="*/ 99 h 186"/>
                  <a:gd name="T4" fmla="*/ 63 w 185"/>
                  <a:gd name="T5" fmla="*/ 109 h 186"/>
                  <a:gd name="T6" fmla="*/ 63 w 185"/>
                  <a:gd name="T7" fmla="*/ 109 h 186"/>
                  <a:gd name="T8" fmla="*/ 67 w 185"/>
                  <a:gd name="T9" fmla="*/ 112 h 186"/>
                  <a:gd name="T10" fmla="*/ 74 w 185"/>
                  <a:gd name="T11" fmla="*/ 116 h 186"/>
                  <a:gd name="T12" fmla="*/ 86 w 185"/>
                  <a:gd name="T13" fmla="*/ 107 h 186"/>
                  <a:gd name="T14" fmla="*/ 92 w 185"/>
                  <a:gd name="T15" fmla="*/ 102 h 186"/>
                  <a:gd name="T16" fmla="*/ 92 w 185"/>
                  <a:gd name="T17" fmla="*/ 102 h 186"/>
                  <a:gd name="T18" fmla="*/ 92 w 185"/>
                  <a:gd name="T19" fmla="*/ 102 h 186"/>
                  <a:gd name="T20" fmla="*/ 93 w 185"/>
                  <a:gd name="T21" fmla="*/ 102 h 186"/>
                  <a:gd name="T22" fmla="*/ 93 w 185"/>
                  <a:gd name="T23" fmla="*/ 102 h 186"/>
                  <a:gd name="T24" fmla="*/ 107 w 185"/>
                  <a:gd name="T25" fmla="*/ 113 h 186"/>
                  <a:gd name="T26" fmla="*/ 112 w 185"/>
                  <a:gd name="T27" fmla="*/ 116 h 186"/>
                  <a:gd name="T28" fmla="*/ 139 w 185"/>
                  <a:gd name="T29" fmla="*/ 99 h 186"/>
                  <a:gd name="T30" fmla="*/ 119 w 185"/>
                  <a:gd name="T31" fmla="*/ 84 h 186"/>
                  <a:gd name="T32" fmla="*/ 92 w 185"/>
                  <a:gd name="T33" fmla="*/ 101 h 186"/>
                  <a:gd name="T34" fmla="*/ 65 w 185"/>
                  <a:gd name="T35" fmla="*/ 84 h 186"/>
                  <a:gd name="T36" fmla="*/ 111 w 185"/>
                  <a:gd name="T37" fmla="*/ 126 h 186"/>
                  <a:gd name="T38" fmla="*/ 111 w 185"/>
                  <a:gd name="T39" fmla="*/ 126 h 186"/>
                  <a:gd name="T40" fmla="*/ 93 w 185"/>
                  <a:gd name="T41" fmla="*/ 113 h 186"/>
                  <a:gd name="T42" fmla="*/ 75 w 185"/>
                  <a:gd name="T43" fmla="*/ 126 h 186"/>
                  <a:gd name="T44" fmla="*/ 75 w 185"/>
                  <a:gd name="T45" fmla="*/ 126 h 186"/>
                  <a:gd name="T46" fmla="*/ 65 w 185"/>
                  <a:gd name="T47" fmla="*/ 120 h 186"/>
                  <a:gd name="T48" fmla="*/ 65 w 185"/>
                  <a:gd name="T49" fmla="*/ 126 h 186"/>
                  <a:gd name="T50" fmla="*/ 93 w 185"/>
                  <a:gd name="T51" fmla="*/ 143 h 186"/>
                  <a:gd name="T52" fmla="*/ 120 w 185"/>
                  <a:gd name="T53" fmla="*/ 126 h 186"/>
                  <a:gd name="T54" fmla="*/ 120 w 185"/>
                  <a:gd name="T55" fmla="*/ 121 h 186"/>
                  <a:gd name="T56" fmla="*/ 111 w 185"/>
                  <a:gd name="T57" fmla="*/ 126 h 186"/>
                  <a:gd name="T58" fmla="*/ 119 w 185"/>
                  <a:gd name="T59" fmla="*/ 84 h 186"/>
                  <a:gd name="T60" fmla="*/ 119 w 185"/>
                  <a:gd name="T61" fmla="*/ 83 h 186"/>
                  <a:gd name="T62" fmla="*/ 119 w 185"/>
                  <a:gd name="T63" fmla="*/ 83 h 186"/>
                  <a:gd name="T64" fmla="*/ 119 w 185"/>
                  <a:gd name="T65" fmla="*/ 83 h 186"/>
                  <a:gd name="T66" fmla="*/ 119 w 185"/>
                  <a:gd name="T67" fmla="*/ 84 h 186"/>
                  <a:gd name="T68" fmla="*/ 93 w 185"/>
                  <a:gd name="T69" fmla="*/ 0 h 186"/>
                  <a:gd name="T70" fmla="*/ 0 w 185"/>
                  <a:gd name="T71" fmla="*/ 93 h 186"/>
                  <a:gd name="T72" fmla="*/ 93 w 185"/>
                  <a:gd name="T73" fmla="*/ 186 h 186"/>
                  <a:gd name="T74" fmla="*/ 185 w 185"/>
                  <a:gd name="T75" fmla="*/ 93 h 186"/>
                  <a:gd name="T76" fmla="*/ 93 w 185"/>
                  <a:gd name="T77" fmla="*/ 0 h 186"/>
                  <a:gd name="T78" fmla="*/ 93 w 185"/>
                  <a:gd name="T79" fmla="*/ 177 h 186"/>
                  <a:gd name="T80" fmla="*/ 8 w 185"/>
                  <a:gd name="T81" fmla="*/ 93 h 186"/>
                  <a:gd name="T82" fmla="*/ 93 w 185"/>
                  <a:gd name="T83" fmla="*/ 8 h 186"/>
                  <a:gd name="T84" fmla="*/ 177 w 185"/>
                  <a:gd name="T85" fmla="*/ 93 h 186"/>
                  <a:gd name="T86" fmla="*/ 93 w 185"/>
                  <a:gd name="T87" fmla="*/ 177 h 186"/>
                  <a:gd name="T88" fmla="*/ 112 w 185"/>
                  <a:gd name="T89" fmla="*/ 51 h 186"/>
                  <a:gd name="T90" fmla="*/ 92 w 185"/>
                  <a:gd name="T91" fmla="*/ 67 h 186"/>
                  <a:gd name="T92" fmla="*/ 119 w 185"/>
                  <a:gd name="T93" fmla="*/ 83 h 186"/>
                  <a:gd name="T94" fmla="*/ 139 w 185"/>
                  <a:gd name="T95" fmla="*/ 68 h 186"/>
                  <a:gd name="T96" fmla="*/ 112 w 185"/>
                  <a:gd name="T97" fmla="*/ 51 h 186"/>
                  <a:gd name="T98" fmla="*/ 46 w 185"/>
                  <a:gd name="T99" fmla="*/ 69 h 186"/>
                  <a:gd name="T100" fmla="*/ 65 w 185"/>
                  <a:gd name="T101" fmla="*/ 84 h 186"/>
                  <a:gd name="T102" fmla="*/ 92 w 185"/>
                  <a:gd name="T103" fmla="*/ 67 h 186"/>
                  <a:gd name="T104" fmla="*/ 74 w 185"/>
                  <a:gd name="T105" fmla="*/ 51 h 186"/>
                  <a:gd name="T106" fmla="*/ 46 w 185"/>
                  <a:gd name="T107" fmla="*/ 69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85" h="186">
                    <a:moveTo>
                      <a:pt x="65" y="84"/>
                    </a:moveTo>
                    <a:cubicBezTo>
                      <a:pt x="46" y="99"/>
                      <a:pt x="46" y="99"/>
                      <a:pt x="46" y="99"/>
                    </a:cubicBezTo>
                    <a:cubicBezTo>
                      <a:pt x="63" y="109"/>
                      <a:pt x="63" y="109"/>
                      <a:pt x="63" y="109"/>
                    </a:cubicBezTo>
                    <a:cubicBezTo>
                      <a:pt x="63" y="109"/>
                      <a:pt x="63" y="109"/>
                      <a:pt x="63" y="109"/>
                    </a:cubicBezTo>
                    <a:cubicBezTo>
                      <a:pt x="67" y="112"/>
                      <a:pt x="67" y="112"/>
                      <a:pt x="67" y="112"/>
                    </a:cubicBezTo>
                    <a:cubicBezTo>
                      <a:pt x="74" y="116"/>
                      <a:pt x="74" y="116"/>
                      <a:pt x="74" y="116"/>
                    </a:cubicBezTo>
                    <a:cubicBezTo>
                      <a:pt x="86" y="107"/>
                      <a:pt x="86" y="107"/>
                      <a:pt x="86" y="107"/>
                    </a:cubicBezTo>
                    <a:cubicBezTo>
                      <a:pt x="92" y="102"/>
                      <a:pt x="92" y="102"/>
                      <a:pt x="92" y="102"/>
                    </a:cubicBezTo>
                    <a:cubicBezTo>
                      <a:pt x="92" y="102"/>
                      <a:pt x="92" y="102"/>
                      <a:pt x="92" y="102"/>
                    </a:cubicBezTo>
                    <a:cubicBezTo>
                      <a:pt x="92" y="102"/>
                      <a:pt x="92" y="102"/>
                      <a:pt x="92" y="102"/>
                    </a:cubicBezTo>
                    <a:cubicBezTo>
                      <a:pt x="93" y="102"/>
                      <a:pt x="93" y="102"/>
                      <a:pt x="93" y="102"/>
                    </a:cubicBezTo>
                    <a:cubicBezTo>
                      <a:pt x="93" y="102"/>
                      <a:pt x="93" y="102"/>
                      <a:pt x="93" y="102"/>
                    </a:cubicBezTo>
                    <a:cubicBezTo>
                      <a:pt x="107" y="113"/>
                      <a:pt x="107" y="113"/>
                      <a:pt x="107" y="113"/>
                    </a:cubicBezTo>
                    <a:cubicBezTo>
                      <a:pt x="112" y="116"/>
                      <a:pt x="112" y="116"/>
                      <a:pt x="112" y="116"/>
                    </a:cubicBezTo>
                    <a:cubicBezTo>
                      <a:pt x="139" y="99"/>
                      <a:pt x="139" y="99"/>
                      <a:pt x="139" y="99"/>
                    </a:cubicBezTo>
                    <a:cubicBezTo>
                      <a:pt x="119" y="84"/>
                      <a:pt x="119" y="84"/>
                      <a:pt x="119" y="84"/>
                    </a:cubicBezTo>
                    <a:cubicBezTo>
                      <a:pt x="92" y="101"/>
                      <a:pt x="92" y="101"/>
                      <a:pt x="92" y="101"/>
                    </a:cubicBezTo>
                    <a:lnTo>
                      <a:pt x="65" y="84"/>
                    </a:lnTo>
                    <a:close/>
                    <a:moveTo>
                      <a:pt x="111" y="126"/>
                    </a:moveTo>
                    <a:cubicBezTo>
                      <a:pt x="111" y="126"/>
                      <a:pt x="111" y="126"/>
                      <a:pt x="111" y="126"/>
                    </a:cubicBezTo>
                    <a:cubicBezTo>
                      <a:pt x="93" y="113"/>
                      <a:pt x="93" y="113"/>
                      <a:pt x="93" y="113"/>
                    </a:cubicBezTo>
                    <a:cubicBezTo>
                      <a:pt x="75" y="126"/>
                      <a:pt x="75" y="126"/>
                      <a:pt x="75" y="126"/>
                    </a:cubicBezTo>
                    <a:cubicBezTo>
                      <a:pt x="75" y="126"/>
                      <a:pt x="75" y="126"/>
                      <a:pt x="75" y="126"/>
                    </a:cubicBezTo>
                    <a:cubicBezTo>
                      <a:pt x="65" y="120"/>
                      <a:pt x="65" y="120"/>
                      <a:pt x="65" y="120"/>
                    </a:cubicBezTo>
                    <a:cubicBezTo>
                      <a:pt x="65" y="126"/>
                      <a:pt x="65" y="126"/>
                      <a:pt x="65" y="126"/>
                    </a:cubicBezTo>
                    <a:cubicBezTo>
                      <a:pt x="93" y="143"/>
                      <a:pt x="93" y="143"/>
                      <a:pt x="93" y="143"/>
                    </a:cubicBezTo>
                    <a:cubicBezTo>
                      <a:pt x="120" y="126"/>
                      <a:pt x="120" y="126"/>
                      <a:pt x="120" y="126"/>
                    </a:cubicBezTo>
                    <a:cubicBezTo>
                      <a:pt x="120" y="121"/>
                      <a:pt x="120" y="121"/>
                      <a:pt x="120" y="121"/>
                    </a:cubicBezTo>
                    <a:cubicBezTo>
                      <a:pt x="111" y="126"/>
                      <a:pt x="111" y="126"/>
                      <a:pt x="111" y="126"/>
                    </a:cubicBezTo>
                    <a:close/>
                    <a:moveTo>
                      <a:pt x="119" y="84"/>
                    </a:moveTo>
                    <a:cubicBezTo>
                      <a:pt x="119" y="83"/>
                      <a:pt x="119" y="83"/>
                      <a:pt x="119" y="83"/>
                    </a:cubicBezTo>
                    <a:cubicBezTo>
                      <a:pt x="119" y="83"/>
                      <a:pt x="119" y="83"/>
                      <a:pt x="119" y="83"/>
                    </a:cubicBezTo>
                    <a:cubicBezTo>
                      <a:pt x="119" y="83"/>
                      <a:pt x="119" y="83"/>
                      <a:pt x="119" y="83"/>
                    </a:cubicBezTo>
                    <a:lnTo>
                      <a:pt x="119" y="84"/>
                    </a:lnTo>
                    <a:close/>
                    <a:moveTo>
                      <a:pt x="93" y="0"/>
                    </a:moveTo>
                    <a:cubicBezTo>
                      <a:pt x="41" y="0"/>
                      <a:pt x="0" y="41"/>
                      <a:pt x="0" y="93"/>
                    </a:cubicBezTo>
                    <a:cubicBezTo>
                      <a:pt x="0" y="144"/>
                      <a:pt x="41" y="186"/>
                      <a:pt x="93" y="186"/>
                    </a:cubicBezTo>
                    <a:cubicBezTo>
                      <a:pt x="144" y="186"/>
                      <a:pt x="185" y="144"/>
                      <a:pt x="185" y="93"/>
                    </a:cubicBezTo>
                    <a:cubicBezTo>
                      <a:pt x="185" y="41"/>
                      <a:pt x="144" y="0"/>
                      <a:pt x="93" y="0"/>
                    </a:cubicBezTo>
                    <a:close/>
                    <a:moveTo>
                      <a:pt x="93" y="177"/>
                    </a:moveTo>
                    <a:cubicBezTo>
                      <a:pt x="46" y="177"/>
                      <a:pt x="8" y="139"/>
                      <a:pt x="8" y="93"/>
                    </a:cubicBezTo>
                    <a:cubicBezTo>
                      <a:pt x="8" y="46"/>
                      <a:pt x="46" y="8"/>
                      <a:pt x="93" y="8"/>
                    </a:cubicBezTo>
                    <a:cubicBezTo>
                      <a:pt x="139" y="8"/>
                      <a:pt x="177" y="46"/>
                      <a:pt x="177" y="93"/>
                    </a:cubicBezTo>
                    <a:cubicBezTo>
                      <a:pt x="177" y="139"/>
                      <a:pt x="139" y="177"/>
                      <a:pt x="93" y="177"/>
                    </a:cubicBezTo>
                    <a:close/>
                    <a:moveTo>
                      <a:pt x="112" y="51"/>
                    </a:moveTo>
                    <a:cubicBezTo>
                      <a:pt x="92" y="67"/>
                      <a:pt x="92" y="67"/>
                      <a:pt x="92" y="67"/>
                    </a:cubicBezTo>
                    <a:cubicBezTo>
                      <a:pt x="119" y="83"/>
                      <a:pt x="119" y="83"/>
                      <a:pt x="119" y="83"/>
                    </a:cubicBezTo>
                    <a:cubicBezTo>
                      <a:pt x="139" y="68"/>
                      <a:pt x="139" y="68"/>
                      <a:pt x="139" y="68"/>
                    </a:cubicBezTo>
                    <a:lnTo>
                      <a:pt x="112" y="51"/>
                    </a:lnTo>
                    <a:close/>
                    <a:moveTo>
                      <a:pt x="46" y="69"/>
                    </a:moveTo>
                    <a:cubicBezTo>
                      <a:pt x="65" y="84"/>
                      <a:pt x="65" y="84"/>
                      <a:pt x="65" y="84"/>
                    </a:cubicBezTo>
                    <a:cubicBezTo>
                      <a:pt x="92" y="67"/>
                      <a:pt x="92" y="67"/>
                      <a:pt x="92" y="67"/>
                    </a:cubicBezTo>
                    <a:cubicBezTo>
                      <a:pt x="74" y="51"/>
                      <a:pt x="74" y="51"/>
                      <a:pt x="74" y="51"/>
                    </a:cubicBezTo>
                    <a:lnTo>
                      <a:pt x="46" y="6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" name="îšḻïdé"/>
              <p:cNvSpPr>
                <a:spLocks/>
              </p:cNvSpPr>
              <p:nvPr/>
            </p:nvSpPr>
            <p:spPr bwMode="auto">
              <a:xfrm>
                <a:off x="10313407" y="5118070"/>
                <a:ext cx="370479" cy="370479"/>
              </a:xfrm>
              <a:custGeom>
                <a:avLst/>
                <a:gdLst>
                  <a:gd name="T0" fmla="*/ 93 w 186"/>
                  <a:gd name="T1" fmla="*/ 42 h 186"/>
                  <a:gd name="T2" fmla="*/ 42 w 186"/>
                  <a:gd name="T3" fmla="*/ 93 h 186"/>
                  <a:gd name="T4" fmla="*/ 93 w 186"/>
                  <a:gd name="T5" fmla="*/ 144 h 186"/>
                  <a:gd name="T6" fmla="*/ 144 w 186"/>
                  <a:gd name="T7" fmla="*/ 93 h 186"/>
                  <a:gd name="T8" fmla="*/ 93 w 186"/>
                  <a:gd name="T9" fmla="*/ 42 h 186"/>
                  <a:gd name="T10" fmla="*/ 93 w 186"/>
                  <a:gd name="T11" fmla="*/ 51 h 186"/>
                  <a:gd name="T12" fmla="*/ 119 w 186"/>
                  <a:gd name="T13" fmla="*/ 60 h 186"/>
                  <a:gd name="T14" fmla="*/ 97 w 186"/>
                  <a:gd name="T15" fmla="*/ 74 h 186"/>
                  <a:gd name="T16" fmla="*/ 80 w 186"/>
                  <a:gd name="T17" fmla="*/ 53 h 186"/>
                  <a:gd name="T18" fmla="*/ 93 w 186"/>
                  <a:gd name="T19" fmla="*/ 51 h 186"/>
                  <a:gd name="T20" fmla="*/ 72 w 186"/>
                  <a:gd name="T21" fmla="*/ 57 h 186"/>
                  <a:gd name="T22" fmla="*/ 89 w 186"/>
                  <a:gd name="T23" fmla="*/ 78 h 186"/>
                  <a:gd name="T24" fmla="*/ 52 w 186"/>
                  <a:gd name="T25" fmla="*/ 85 h 186"/>
                  <a:gd name="T26" fmla="*/ 72 w 186"/>
                  <a:gd name="T27" fmla="*/ 57 h 186"/>
                  <a:gd name="T28" fmla="*/ 51 w 186"/>
                  <a:gd name="T29" fmla="*/ 93 h 186"/>
                  <a:gd name="T30" fmla="*/ 93 w 186"/>
                  <a:gd name="T31" fmla="*/ 85 h 186"/>
                  <a:gd name="T32" fmla="*/ 97 w 186"/>
                  <a:gd name="T33" fmla="*/ 94 h 186"/>
                  <a:gd name="T34" fmla="*/ 62 w 186"/>
                  <a:gd name="T35" fmla="*/ 122 h 186"/>
                  <a:gd name="T36" fmla="*/ 51 w 186"/>
                  <a:gd name="T37" fmla="*/ 93 h 186"/>
                  <a:gd name="T38" fmla="*/ 93 w 186"/>
                  <a:gd name="T39" fmla="*/ 135 h 186"/>
                  <a:gd name="T40" fmla="*/ 69 w 186"/>
                  <a:gd name="T41" fmla="*/ 128 h 186"/>
                  <a:gd name="T42" fmla="*/ 100 w 186"/>
                  <a:gd name="T43" fmla="*/ 101 h 186"/>
                  <a:gd name="T44" fmla="*/ 106 w 186"/>
                  <a:gd name="T45" fmla="*/ 133 h 186"/>
                  <a:gd name="T46" fmla="*/ 93 w 186"/>
                  <a:gd name="T47" fmla="*/ 135 h 186"/>
                  <a:gd name="T48" fmla="*/ 114 w 186"/>
                  <a:gd name="T49" fmla="*/ 130 h 186"/>
                  <a:gd name="T50" fmla="*/ 108 w 186"/>
                  <a:gd name="T51" fmla="*/ 99 h 186"/>
                  <a:gd name="T52" fmla="*/ 123 w 186"/>
                  <a:gd name="T53" fmla="*/ 97 h 186"/>
                  <a:gd name="T54" fmla="*/ 135 w 186"/>
                  <a:gd name="T55" fmla="*/ 99 h 186"/>
                  <a:gd name="T56" fmla="*/ 114 w 186"/>
                  <a:gd name="T57" fmla="*/ 130 h 186"/>
                  <a:gd name="T58" fmla="*/ 123 w 186"/>
                  <a:gd name="T59" fmla="*/ 89 h 186"/>
                  <a:gd name="T60" fmla="*/ 105 w 186"/>
                  <a:gd name="T61" fmla="*/ 91 h 186"/>
                  <a:gd name="T62" fmla="*/ 101 w 186"/>
                  <a:gd name="T63" fmla="*/ 82 h 186"/>
                  <a:gd name="T64" fmla="*/ 126 w 186"/>
                  <a:gd name="T65" fmla="*/ 66 h 186"/>
                  <a:gd name="T66" fmla="*/ 135 w 186"/>
                  <a:gd name="T67" fmla="*/ 90 h 186"/>
                  <a:gd name="T68" fmla="*/ 123 w 186"/>
                  <a:gd name="T69" fmla="*/ 89 h 186"/>
                  <a:gd name="T70" fmla="*/ 93 w 186"/>
                  <a:gd name="T71" fmla="*/ 0 h 186"/>
                  <a:gd name="T72" fmla="*/ 0 w 186"/>
                  <a:gd name="T73" fmla="*/ 93 h 186"/>
                  <a:gd name="T74" fmla="*/ 93 w 186"/>
                  <a:gd name="T75" fmla="*/ 186 h 186"/>
                  <a:gd name="T76" fmla="*/ 186 w 186"/>
                  <a:gd name="T77" fmla="*/ 93 h 186"/>
                  <a:gd name="T78" fmla="*/ 93 w 186"/>
                  <a:gd name="T79" fmla="*/ 0 h 186"/>
                  <a:gd name="T80" fmla="*/ 93 w 186"/>
                  <a:gd name="T81" fmla="*/ 177 h 186"/>
                  <a:gd name="T82" fmla="*/ 9 w 186"/>
                  <a:gd name="T83" fmla="*/ 93 h 186"/>
                  <a:gd name="T84" fmla="*/ 93 w 186"/>
                  <a:gd name="T85" fmla="*/ 9 h 186"/>
                  <a:gd name="T86" fmla="*/ 177 w 186"/>
                  <a:gd name="T87" fmla="*/ 93 h 186"/>
                  <a:gd name="T88" fmla="*/ 93 w 186"/>
                  <a:gd name="T89" fmla="*/ 177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86" h="186">
                    <a:moveTo>
                      <a:pt x="93" y="42"/>
                    </a:moveTo>
                    <a:cubicBezTo>
                      <a:pt x="65" y="42"/>
                      <a:pt x="42" y="65"/>
                      <a:pt x="42" y="93"/>
                    </a:cubicBezTo>
                    <a:cubicBezTo>
                      <a:pt x="42" y="121"/>
                      <a:pt x="65" y="144"/>
                      <a:pt x="93" y="144"/>
                    </a:cubicBezTo>
                    <a:cubicBezTo>
                      <a:pt x="121" y="144"/>
                      <a:pt x="144" y="121"/>
                      <a:pt x="144" y="93"/>
                    </a:cubicBezTo>
                    <a:cubicBezTo>
                      <a:pt x="144" y="65"/>
                      <a:pt x="121" y="42"/>
                      <a:pt x="93" y="42"/>
                    </a:cubicBezTo>
                    <a:close/>
                    <a:moveTo>
                      <a:pt x="93" y="51"/>
                    </a:moveTo>
                    <a:cubicBezTo>
                      <a:pt x="103" y="51"/>
                      <a:pt x="112" y="54"/>
                      <a:pt x="119" y="60"/>
                    </a:cubicBezTo>
                    <a:cubicBezTo>
                      <a:pt x="113" y="66"/>
                      <a:pt x="105" y="71"/>
                      <a:pt x="97" y="74"/>
                    </a:cubicBezTo>
                    <a:cubicBezTo>
                      <a:pt x="92" y="66"/>
                      <a:pt x="87" y="59"/>
                      <a:pt x="80" y="53"/>
                    </a:cubicBezTo>
                    <a:cubicBezTo>
                      <a:pt x="84" y="52"/>
                      <a:pt x="89" y="51"/>
                      <a:pt x="93" y="51"/>
                    </a:cubicBezTo>
                    <a:close/>
                    <a:moveTo>
                      <a:pt x="72" y="57"/>
                    </a:moveTo>
                    <a:cubicBezTo>
                      <a:pt x="79" y="63"/>
                      <a:pt x="84" y="70"/>
                      <a:pt x="89" y="78"/>
                    </a:cubicBezTo>
                    <a:cubicBezTo>
                      <a:pt x="77" y="82"/>
                      <a:pt x="65" y="85"/>
                      <a:pt x="52" y="85"/>
                    </a:cubicBezTo>
                    <a:cubicBezTo>
                      <a:pt x="54" y="73"/>
                      <a:pt x="62" y="62"/>
                      <a:pt x="72" y="57"/>
                    </a:cubicBezTo>
                    <a:close/>
                    <a:moveTo>
                      <a:pt x="51" y="93"/>
                    </a:moveTo>
                    <a:cubicBezTo>
                      <a:pt x="66" y="93"/>
                      <a:pt x="80" y="90"/>
                      <a:pt x="93" y="85"/>
                    </a:cubicBezTo>
                    <a:cubicBezTo>
                      <a:pt x="95" y="88"/>
                      <a:pt x="96" y="91"/>
                      <a:pt x="97" y="94"/>
                    </a:cubicBezTo>
                    <a:cubicBezTo>
                      <a:pt x="83" y="99"/>
                      <a:pt x="71" y="109"/>
                      <a:pt x="62" y="122"/>
                    </a:cubicBezTo>
                    <a:cubicBezTo>
                      <a:pt x="55" y="114"/>
                      <a:pt x="51" y="104"/>
                      <a:pt x="51" y="93"/>
                    </a:cubicBezTo>
                    <a:close/>
                    <a:moveTo>
                      <a:pt x="93" y="135"/>
                    </a:moveTo>
                    <a:cubicBezTo>
                      <a:pt x="84" y="135"/>
                      <a:pt x="76" y="132"/>
                      <a:pt x="69" y="128"/>
                    </a:cubicBezTo>
                    <a:cubicBezTo>
                      <a:pt x="76" y="116"/>
                      <a:pt x="87" y="106"/>
                      <a:pt x="100" y="101"/>
                    </a:cubicBezTo>
                    <a:cubicBezTo>
                      <a:pt x="104" y="112"/>
                      <a:pt x="105" y="122"/>
                      <a:pt x="106" y="133"/>
                    </a:cubicBezTo>
                    <a:cubicBezTo>
                      <a:pt x="102" y="135"/>
                      <a:pt x="97" y="135"/>
                      <a:pt x="93" y="135"/>
                    </a:cubicBezTo>
                    <a:close/>
                    <a:moveTo>
                      <a:pt x="114" y="130"/>
                    </a:moveTo>
                    <a:cubicBezTo>
                      <a:pt x="113" y="119"/>
                      <a:pt x="112" y="109"/>
                      <a:pt x="108" y="99"/>
                    </a:cubicBezTo>
                    <a:cubicBezTo>
                      <a:pt x="113" y="98"/>
                      <a:pt x="118" y="97"/>
                      <a:pt x="123" y="97"/>
                    </a:cubicBezTo>
                    <a:cubicBezTo>
                      <a:pt x="127" y="97"/>
                      <a:pt x="131" y="98"/>
                      <a:pt x="135" y="99"/>
                    </a:cubicBezTo>
                    <a:cubicBezTo>
                      <a:pt x="133" y="112"/>
                      <a:pt x="125" y="123"/>
                      <a:pt x="114" y="130"/>
                    </a:cubicBezTo>
                    <a:close/>
                    <a:moveTo>
                      <a:pt x="123" y="89"/>
                    </a:moveTo>
                    <a:cubicBezTo>
                      <a:pt x="117" y="89"/>
                      <a:pt x="111" y="90"/>
                      <a:pt x="105" y="91"/>
                    </a:cubicBezTo>
                    <a:cubicBezTo>
                      <a:pt x="104" y="88"/>
                      <a:pt x="103" y="85"/>
                      <a:pt x="101" y="82"/>
                    </a:cubicBezTo>
                    <a:cubicBezTo>
                      <a:pt x="110" y="78"/>
                      <a:pt x="118" y="72"/>
                      <a:pt x="126" y="66"/>
                    </a:cubicBezTo>
                    <a:cubicBezTo>
                      <a:pt x="131" y="73"/>
                      <a:pt x="134" y="81"/>
                      <a:pt x="135" y="90"/>
                    </a:cubicBezTo>
                    <a:cubicBezTo>
                      <a:pt x="131" y="89"/>
                      <a:pt x="127" y="89"/>
                      <a:pt x="123" y="89"/>
                    </a:cubicBezTo>
                    <a:close/>
                    <a:moveTo>
                      <a:pt x="93" y="0"/>
                    </a:moveTo>
                    <a:cubicBezTo>
                      <a:pt x="42" y="0"/>
                      <a:pt x="0" y="42"/>
                      <a:pt x="0" y="93"/>
                    </a:cubicBezTo>
                    <a:cubicBezTo>
                      <a:pt x="0" y="144"/>
                      <a:pt x="42" y="186"/>
                      <a:pt x="93" y="186"/>
                    </a:cubicBezTo>
                    <a:cubicBezTo>
                      <a:pt x="144" y="186"/>
                      <a:pt x="186" y="144"/>
                      <a:pt x="186" y="93"/>
                    </a:cubicBezTo>
                    <a:cubicBezTo>
                      <a:pt x="186" y="42"/>
                      <a:pt x="144" y="0"/>
                      <a:pt x="93" y="0"/>
                    </a:cubicBezTo>
                    <a:close/>
                    <a:moveTo>
                      <a:pt x="93" y="177"/>
                    </a:moveTo>
                    <a:cubicBezTo>
                      <a:pt x="46" y="177"/>
                      <a:pt x="9" y="140"/>
                      <a:pt x="9" y="93"/>
                    </a:cubicBezTo>
                    <a:cubicBezTo>
                      <a:pt x="9" y="47"/>
                      <a:pt x="46" y="9"/>
                      <a:pt x="93" y="9"/>
                    </a:cubicBezTo>
                    <a:cubicBezTo>
                      <a:pt x="140" y="9"/>
                      <a:pt x="177" y="47"/>
                      <a:pt x="177" y="93"/>
                    </a:cubicBezTo>
                    <a:cubicBezTo>
                      <a:pt x="177" y="140"/>
                      <a:pt x="140" y="177"/>
                      <a:pt x="93" y="17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" name="ïṩḻíḋê"/>
              <p:cNvSpPr>
                <a:spLocks/>
              </p:cNvSpPr>
              <p:nvPr/>
            </p:nvSpPr>
            <p:spPr bwMode="auto">
              <a:xfrm>
                <a:off x="9831919" y="5118069"/>
                <a:ext cx="370479" cy="370479"/>
              </a:xfrm>
              <a:custGeom>
                <a:avLst/>
                <a:gdLst>
                  <a:gd name="T0" fmla="*/ 75 w 186"/>
                  <a:gd name="T1" fmla="*/ 75 h 186"/>
                  <a:gd name="T2" fmla="*/ 82 w 186"/>
                  <a:gd name="T3" fmla="*/ 43 h 186"/>
                  <a:gd name="T4" fmla="*/ 72 w 186"/>
                  <a:gd name="T5" fmla="*/ 55 h 186"/>
                  <a:gd name="T6" fmla="*/ 61 w 186"/>
                  <a:gd name="T7" fmla="*/ 43 h 186"/>
                  <a:gd name="T8" fmla="*/ 69 w 186"/>
                  <a:gd name="T9" fmla="*/ 75 h 186"/>
                  <a:gd name="T10" fmla="*/ 91 w 186"/>
                  <a:gd name="T11" fmla="*/ 76 h 186"/>
                  <a:gd name="T12" fmla="*/ 98 w 186"/>
                  <a:gd name="T13" fmla="*/ 57 h 186"/>
                  <a:gd name="T14" fmla="*/ 89 w 186"/>
                  <a:gd name="T15" fmla="*/ 50 h 186"/>
                  <a:gd name="T16" fmla="*/ 82 w 186"/>
                  <a:gd name="T17" fmla="*/ 69 h 186"/>
                  <a:gd name="T18" fmla="*/ 88 w 186"/>
                  <a:gd name="T19" fmla="*/ 57 h 186"/>
                  <a:gd name="T20" fmla="*/ 93 w 186"/>
                  <a:gd name="T21" fmla="*/ 57 h 186"/>
                  <a:gd name="T22" fmla="*/ 90 w 186"/>
                  <a:gd name="T23" fmla="*/ 72 h 186"/>
                  <a:gd name="T24" fmla="*/ 88 w 186"/>
                  <a:gd name="T25" fmla="*/ 57 h 186"/>
                  <a:gd name="T26" fmla="*/ 113 w 186"/>
                  <a:gd name="T27" fmla="*/ 73 h 186"/>
                  <a:gd name="T28" fmla="*/ 119 w 186"/>
                  <a:gd name="T29" fmla="*/ 75 h 186"/>
                  <a:gd name="T30" fmla="*/ 113 w 186"/>
                  <a:gd name="T31" fmla="*/ 50 h 186"/>
                  <a:gd name="T32" fmla="*/ 110 w 186"/>
                  <a:gd name="T33" fmla="*/ 72 h 186"/>
                  <a:gd name="T34" fmla="*/ 108 w 186"/>
                  <a:gd name="T35" fmla="*/ 50 h 186"/>
                  <a:gd name="T36" fmla="*/ 103 w 186"/>
                  <a:gd name="T37" fmla="*/ 72 h 186"/>
                  <a:gd name="T38" fmla="*/ 103 w 186"/>
                  <a:gd name="T39" fmla="*/ 104 h 186"/>
                  <a:gd name="T40" fmla="*/ 101 w 186"/>
                  <a:gd name="T41" fmla="*/ 123 h 186"/>
                  <a:gd name="T42" fmla="*/ 106 w 186"/>
                  <a:gd name="T43" fmla="*/ 121 h 186"/>
                  <a:gd name="T44" fmla="*/ 103 w 186"/>
                  <a:gd name="T45" fmla="*/ 104 h 186"/>
                  <a:gd name="T46" fmla="*/ 0 w 186"/>
                  <a:gd name="T47" fmla="*/ 93 h 186"/>
                  <a:gd name="T48" fmla="*/ 186 w 186"/>
                  <a:gd name="T49" fmla="*/ 93 h 186"/>
                  <a:gd name="T50" fmla="*/ 93 w 186"/>
                  <a:gd name="T51" fmla="*/ 177 h 186"/>
                  <a:gd name="T52" fmla="*/ 93 w 186"/>
                  <a:gd name="T53" fmla="*/ 8 h 186"/>
                  <a:gd name="T54" fmla="*/ 93 w 186"/>
                  <a:gd name="T55" fmla="*/ 177 h 186"/>
                  <a:gd name="T56" fmla="*/ 121 w 186"/>
                  <a:gd name="T57" fmla="*/ 107 h 186"/>
                  <a:gd name="T58" fmla="*/ 126 w 186"/>
                  <a:gd name="T59" fmla="*/ 110 h 186"/>
                  <a:gd name="T60" fmla="*/ 123 w 186"/>
                  <a:gd name="T61" fmla="*/ 104 h 186"/>
                  <a:gd name="T62" fmla="*/ 93 w 186"/>
                  <a:gd name="T63" fmla="*/ 80 h 186"/>
                  <a:gd name="T64" fmla="*/ 48 w 186"/>
                  <a:gd name="T65" fmla="*/ 93 h 186"/>
                  <a:gd name="T66" fmla="*/ 48 w 186"/>
                  <a:gd name="T67" fmla="*/ 126 h 186"/>
                  <a:gd name="T68" fmla="*/ 93 w 186"/>
                  <a:gd name="T69" fmla="*/ 139 h 186"/>
                  <a:gd name="T70" fmla="*/ 138 w 186"/>
                  <a:gd name="T71" fmla="*/ 126 h 186"/>
                  <a:gd name="T72" fmla="*/ 138 w 186"/>
                  <a:gd name="T73" fmla="*/ 93 h 186"/>
                  <a:gd name="T74" fmla="*/ 74 w 186"/>
                  <a:gd name="T75" fmla="*/ 95 h 186"/>
                  <a:gd name="T76" fmla="*/ 68 w 186"/>
                  <a:gd name="T77" fmla="*/ 128 h 186"/>
                  <a:gd name="T78" fmla="*/ 61 w 186"/>
                  <a:gd name="T79" fmla="*/ 95 h 186"/>
                  <a:gd name="T80" fmla="*/ 55 w 186"/>
                  <a:gd name="T81" fmla="*/ 90 h 186"/>
                  <a:gd name="T82" fmla="*/ 74 w 186"/>
                  <a:gd name="T83" fmla="*/ 95 h 186"/>
                  <a:gd name="T84" fmla="*/ 85 w 186"/>
                  <a:gd name="T85" fmla="*/ 128 h 186"/>
                  <a:gd name="T86" fmla="*/ 79 w 186"/>
                  <a:gd name="T87" fmla="*/ 128 h 186"/>
                  <a:gd name="T88" fmla="*/ 75 w 186"/>
                  <a:gd name="T89" fmla="*/ 99 h 186"/>
                  <a:gd name="T90" fmla="*/ 80 w 186"/>
                  <a:gd name="T91" fmla="*/ 123 h 186"/>
                  <a:gd name="T92" fmla="*/ 85 w 186"/>
                  <a:gd name="T93" fmla="*/ 123 h 186"/>
                  <a:gd name="T94" fmla="*/ 91 w 186"/>
                  <a:gd name="T95" fmla="*/ 99 h 186"/>
                  <a:gd name="T96" fmla="*/ 111 w 186"/>
                  <a:gd name="T97" fmla="*/ 122 h 186"/>
                  <a:gd name="T98" fmla="*/ 101 w 186"/>
                  <a:gd name="T99" fmla="*/ 126 h 186"/>
                  <a:gd name="T100" fmla="*/ 95 w 186"/>
                  <a:gd name="T101" fmla="*/ 128 h 186"/>
                  <a:gd name="T102" fmla="*/ 101 w 186"/>
                  <a:gd name="T103" fmla="*/ 90 h 186"/>
                  <a:gd name="T104" fmla="*/ 106 w 186"/>
                  <a:gd name="T105" fmla="*/ 99 h 186"/>
                  <a:gd name="T106" fmla="*/ 111 w 186"/>
                  <a:gd name="T107" fmla="*/ 122 h 186"/>
                  <a:gd name="T108" fmla="*/ 132 w 186"/>
                  <a:gd name="T109" fmla="*/ 115 h 186"/>
                  <a:gd name="T110" fmla="*/ 121 w 186"/>
                  <a:gd name="T111" fmla="*/ 121 h 186"/>
                  <a:gd name="T112" fmla="*/ 126 w 186"/>
                  <a:gd name="T113" fmla="*/ 121 h 186"/>
                  <a:gd name="T114" fmla="*/ 132 w 186"/>
                  <a:gd name="T115" fmla="*/ 118 h 186"/>
                  <a:gd name="T116" fmla="*/ 124 w 186"/>
                  <a:gd name="T117" fmla="*/ 128 h 186"/>
                  <a:gd name="T118" fmla="*/ 115 w 186"/>
                  <a:gd name="T119" fmla="*/ 106 h 186"/>
                  <a:gd name="T120" fmla="*/ 132 w 186"/>
                  <a:gd name="T121" fmla="*/ 10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86" h="186">
                    <a:moveTo>
                      <a:pt x="69" y="75"/>
                    </a:moveTo>
                    <a:cubicBezTo>
                      <a:pt x="75" y="75"/>
                      <a:pt x="75" y="75"/>
                      <a:pt x="75" y="75"/>
                    </a:cubicBezTo>
                    <a:cubicBezTo>
                      <a:pt x="75" y="62"/>
                      <a:pt x="75" y="62"/>
                      <a:pt x="75" y="62"/>
                    </a:cubicBezTo>
                    <a:cubicBezTo>
                      <a:pt x="82" y="43"/>
                      <a:pt x="82" y="43"/>
                      <a:pt x="82" y="43"/>
                    </a:cubicBezTo>
                    <a:cubicBezTo>
                      <a:pt x="76" y="43"/>
                      <a:pt x="76" y="43"/>
                      <a:pt x="76" y="43"/>
                    </a:cubicBezTo>
                    <a:cubicBezTo>
                      <a:pt x="72" y="55"/>
                      <a:pt x="72" y="55"/>
                      <a:pt x="72" y="55"/>
                    </a:cubicBezTo>
                    <a:cubicBezTo>
                      <a:pt x="68" y="43"/>
                      <a:pt x="68" y="43"/>
                      <a:pt x="68" y="43"/>
                    </a:cubicBezTo>
                    <a:cubicBezTo>
                      <a:pt x="61" y="43"/>
                      <a:pt x="61" y="43"/>
                      <a:pt x="61" y="43"/>
                    </a:cubicBezTo>
                    <a:cubicBezTo>
                      <a:pt x="69" y="62"/>
                      <a:pt x="69" y="62"/>
                      <a:pt x="69" y="62"/>
                    </a:cubicBezTo>
                    <a:lnTo>
                      <a:pt x="69" y="75"/>
                    </a:lnTo>
                    <a:close/>
                    <a:moveTo>
                      <a:pt x="89" y="76"/>
                    </a:moveTo>
                    <a:cubicBezTo>
                      <a:pt x="91" y="76"/>
                      <a:pt x="91" y="76"/>
                      <a:pt x="91" y="76"/>
                    </a:cubicBezTo>
                    <a:cubicBezTo>
                      <a:pt x="95" y="76"/>
                      <a:pt x="98" y="72"/>
                      <a:pt x="98" y="69"/>
                    </a:cubicBezTo>
                    <a:cubicBezTo>
                      <a:pt x="98" y="57"/>
                      <a:pt x="98" y="57"/>
                      <a:pt x="98" y="57"/>
                    </a:cubicBezTo>
                    <a:cubicBezTo>
                      <a:pt x="98" y="54"/>
                      <a:pt x="95" y="50"/>
                      <a:pt x="91" y="50"/>
                    </a:cubicBezTo>
                    <a:cubicBezTo>
                      <a:pt x="89" y="50"/>
                      <a:pt x="89" y="50"/>
                      <a:pt x="89" y="50"/>
                    </a:cubicBezTo>
                    <a:cubicBezTo>
                      <a:pt x="85" y="50"/>
                      <a:pt x="82" y="54"/>
                      <a:pt x="82" y="57"/>
                    </a:cubicBezTo>
                    <a:cubicBezTo>
                      <a:pt x="82" y="69"/>
                      <a:pt x="82" y="69"/>
                      <a:pt x="82" y="69"/>
                    </a:cubicBezTo>
                    <a:cubicBezTo>
                      <a:pt x="82" y="72"/>
                      <a:pt x="85" y="76"/>
                      <a:pt x="89" y="76"/>
                    </a:cubicBezTo>
                    <a:close/>
                    <a:moveTo>
                      <a:pt x="88" y="57"/>
                    </a:moveTo>
                    <a:cubicBezTo>
                      <a:pt x="88" y="56"/>
                      <a:pt x="89" y="54"/>
                      <a:pt x="90" y="54"/>
                    </a:cubicBezTo>
                    <a:cubicBezTo>
                      <a:pt x="92" y="54"/>
                      <a:pt x="93" y="56"/>
                      <a:pt x="93" y="57"/>
                    </a:cubicBezTo>
                    <a:cubicBezTo>
                      <a:pt x="93" y="69"/>
                      <a:pt x="93" y="69"/>
                      <a:pt x="93" y="69"/>
                    </a:cubicBezTo>
                    <a:cubicBezTo>
                      <a:pt x="93" y="70"/>
                      <a:pt x="92" y="72"/>
                      <a:pt x="90" y="72"/>
                    </a:cubicBezTo>
                    <a:cubicBezTo>
                      <a:pt x="89" y="72"/>
                      <a:pt x="88" y="70"/>
                      <a:pt x="88" y="69"/>
                    </a:cubicBezTo>
                    <a:lnTo>
                      <a:pt x="88" y="57"/>
                    </a:lnTo>
                    <a:close/>
                    <a:moveTo>
                      <a:pt x="107" y="76"/>
                    </a:moveTo>
                    <a:cubicBezTo>
                      <a:pt x="110" y="76"/>
                      <a:pt x="113" y="73"/>
                      <a:pt x="113" y="73"/>
                    </a:cubicBezTo>
                    <a:cubicBezTo>
                      <a:pt x="113" y="75"/>
                      <a:pt x="113" y="75"/>
                      <a:pt x="113" y="75"/>
                    </a:cubicBezTo>
                    <a:cubicBezTo>
                      <a:pt x="119" y="75"/>
                      <a:pt x="119" y="75"/>
                      <a:pt x="119" y="75"/>
                    </a:cubicBezTo>
                    <a:cubicBezTo>
                      <a:pt x="119" y="50"/>
                      <a:pt x="119" y="50"/>
                      <a:pt x="119" y="50"/>
                    </a:cubicBezTo>
                    <a:cubicBezTo>
                      <a:pt x="113" y="50"/>
                      <a:pt x="113" y="50"/>
                      <a:pt x="113" y="50"/>
                    </a:cubicBezTo>
                    <a:cubicBezTo>
                      <a:pt x="113" y="69"/>
                      <a:pt x="113" y="69"/>
                      <a:pt x="113" y="69"/>
                    </a:cubicBezTo>
                    <a:cubicBezTo>
                      <a:pt x="113" y="69"/>
                      <a:pt x="112" y="72"/>
                      <a:pt x="110" y="72"/>
                    </a:cubicBezTo>
                    <a:cubicBezTo>
                      <a:pt x="108" y="72"/>
                      <a:pt x="108" y="70"/>
                      <a:pt x="108" y="70"/>
                    </a:cubicBezTo>
                    <a:cubicBezTo>
                      <a:pt x="108" y="50"/>
                      <a:pt x="108" y="50"/>
                      <a:pt x="108" y="50"/>
                    </a:cubicBezTo>
                    <a:cubicBezTo>
                      <a:pt x="103" y="50"/>
                      <a:pt x="103" y="50"/>
                      <a:pt x="103" y="50"/>
                    </a:cubicBezTo>
                    <a:cubicBezTo>
                      <a:pt x="103" y="72"/>
                      <a:pt x="103" y="72"/>
                      <a:pt x="103" y="72"/>
                    </a:cubicBezTo>
                    <a:cubicBezTo>
                      <a:pt x="103" y="72"/>
                      <a:pt x="103" y="76"/>
                      <a:pt x="107" y="76"/>
                    </a:cubicBezTo>
                    <a:close/>
                    <a:moveTo>
                      <a:pt x="103" y="104"/>
                    </a:moveTo>
                    <a:cubicBezTo>
                      <a:pt x="102" y="104"/>
                      <a:pt x="101" y="104"/>
                      <a:pt x="101" y="105"/>
                    </a:cubicBezTo>
                    <a:cubicBezTo>
                      <a:pt x="101" y="123"/>
                      <a:pt x="101" y="123"/>
                      <a:pt x="101" y="123"/>
                    </a:cubicBezTo>
                    <a:cubicBezTo>
                      <a:pt x="101" y="123"/>
                      <a:pt x="102" y="124"/>
                      <a:pt x="103" y="124"/>
                    </a:cubicBezTo>
                    <a:cubicBezTo>
                      <a:pt x="106" y="124"/>
                      <a:pt x="106" y="121"/>
                      <a:pt x="106" y="121"/>
                    </a:cubicBezTo>
                    <a:cubicBezTo>
                      <a:pt x="106" y="107"/>
                      <a:pt x="106" y="107"/>
                      <a:pt x="106" y="107"/>
                    </a:cubicBezTo>
                    <a:cubicBezTo>
                      <a:pt x="106" y="107"/>
                      <a:pt x="105" y="104"/>
                      <a:pt x="103" y="104"/>
                    </a:cubicBezTo>
                    <a:close/>
                    <a:moveTo>
                      <a:pt x="93" y="0"/>
                    </a:moveTo>
                    <a:cubicBezTo>
                      <a:pt x="42" y="0"/>
                      <a:pt x="0" y="41"/>
                      <a:pt x="0" y="93"/>
                    </a:cubicBezTo>
                    <a:cubicBezTo>
                      <a:pt x="0" y="144"/>
                      <a:pt x="42" y="186"/>
                      <a:pt x="93" y="186"/>
                    </a:cubicBezTo>
                    <a:cubicBezTo>
                      <a:pt x="144" y="186"/>
                      <a:pt x="186" y="144"/>
                      <a:pt x="186" y="93"/>
                    </a:cubicBezTo>
                    <a:cubicBezTo>
                      <a:pt x="186" y="41"/>
                      <a:pt x="144" y="0"/>
                      <a:pt x="93" y="0"/>
                    </a:cubicBezTo>
                    <a:close/>
                    <a:moveTo>
                      <a:pt x="93" y="177"/>
                    </a:moveTo>
                    <a:cubicBezTo>
                      <a:pt x="46" y="177"/>
                      <a:pt x="9" y="139"/>
                      <a:pt x="9" y="93"/>
                    </a:cubicBezTo>
                    <a:cubicBezTo>
                      <a:pt x="9" y="46"/>
                      <a:pt x="46" y="8"/>
                      <a:pt x="93" y="8"/>
                    </a:cubicBezTo>
                    <a:cubicBezTo>
                      <a:pt x="140" y="8"/>
                      <a:pt x="177" y="46"/>
                      <a:pt x="177" y="93"/>
                    </a:cubicBezTo>
                    <a:cubicBezTo>
                      <a:pt x="177" y="139"/>
                      <a:pt x="140" y="177"/>
                      <a:pt x="93" y="177"/>
                    </a:cubicBezTo>
                    <a:close/>
                    <a:moveTo>
                      <a:pt x="123" y="104"/>
                    </a:moveTo>
                    <a:cubicBezTo>
                      <a:pt x="121" y="104"/>
                      <a:pt x="121" y="107"/>
                      <a:pt x="121" y="107"/>
                    </a:cubicBezTo>
                    <a:cubicBezTo>
                      <a:pt x="121" y="110"/>
                      <a:pt x="121" y="110"/>
                      <a:pt x="121" y="110"/>
                    </a:cubicBezTo>
                    <a:cubicBezTo>
                      <a:pt x="126" y="110"/>
                      <a:pt x="126" y="110"/>
                      <a:pt x="126" y="110"/>
                    </a:cubicBezTo>
                    <a:cubicBezTo>
                      <a:pt x="126" y="107"/>
                      <a:pt x="126" y="107"/>
                      <a:pt x="126" y="107"/>
                    </a:cubicBezTo>
                    <a:cubicBezTo>
                      <a:pt x="126" y="107"/>
                      <a:pt x="126" y="104"/>
                      <a:pt x="123" y="104"/>
                    </a:cubicBezTo>
                    <a:close/>
                    <a:moveTo>
                      <a:pt x="125" y="81"/>
                    </a:moveTo>
                    <a:cubicBezTo>
                      <a:pt x="125" y="81"/>
                      <a:pt x="109" y="80"/>
                      <a:pt x="93" y="80"/>
                    </a:cubicBezTo>
                    <a:cubicBezTo>
                      <a:pt x="77" y="80"/>
                      <a:pt x="61" y="81"/>
                      <a:pt x="61" y="81"/>
                    </a:cubicBezTo>
                    <a:cubicBezTo>
                      <a:pt x="54" y="81"/>
                      <a:pt x="48" y="87"/>
                      <a:pt x="48" y="93"/>
                    </a:cubicBezTo>
                    <a:cubicBezTo>
                      <a:pt x="48" y="93"/>
                      <a:pt x="47" y="102"/>
                      <a:pt x="47" y="110"/>
                    </a:cubicBezTo>
                    <a:cubicBezTo>
                      <a:pt x="47" y="118"/>
                      <a:pt x="48" y="126"/>
                      <a:pt x="48" y="126"/>
                    </a:cubicBezTo>
                    <a:cubicBezTo>
                      <a:pt x="48" y="133"/>
                      <a:pt x="54" y="138"/>
                      <a:pt x="61" y="138"/>
                    </a:cubicBezTo>
                    <a:cubicBezTo>
                      <a:pt x="61" y="138"/>
                      <a:pt x="77" y="139"/>
                      <a:pt x="93" y="139"/>
                    </a:cubicBezTo>
                    <a:cubicBezTo>
                      <a:pt x="109" y="139"/>
                      <a:pt x="125" y="138"/>
                      <a:pt x="125" y="138"/>
                    </a:cubicBezTo>
                    <a:cubicBezTo>
                      <a:pt x="132" y="138"/>
                      <a:pt x="138" y="133"/>
                      <a:pt x="138" y="126"/>
                    </a:cubicBezTo>
                    <a:cubicBezTo>
                      <a:pt x="138" y="126"/>
                      <a:pt x="139" y="118"/>
                      <a:pt x="139" y="110"/>
                    </a:cubicBezTo>
                    <a:cubicBezTo>
                      <a:pt x="139" y="101"/>
                      <a:pt x="138" y="93"/>
                      <a:pt x="138" y="93"/>
                    </a:cubicBezTo>
                    <a:cubicBezTo>
                      <a:pt x="138" y="87"/>
                      <a:pt x="132" y="81"/>
                      <a:pt x="125" y="81"/>
                    </a:cubicBezTo>
                    <a:close/>
                    <a:moveTo>
                      <a:pt x="74" y="95"/>
                    </a:moveTo>
                    <a:cubicBezTo>
                      <a:pt x="68" y="95"/>
                      <a:pt x="68" y="95"/>
                      <a:pt x="68" y="95"/>
                    </a:cubicBezTo>
                    <a:cubicBezTo>
                      <a:pt x="68" y="128"/>
                      <a:pt x="68" y="128"/>
                      <a:pt x="68" y="128"/>
                    </a:cubicBezTo>
                    <a:cubicBezTo>
                      <a:pt x="61" y="128"/>
                      <a:pt x="61" y="128"/>
                      <a:pt x="61" y="128"/>
                    </a:cubicBezTo>
                    <a:cubicBezTo>
                      <a:pt x="61" y="95"/>
                      <a:pt x="61" y="95"/>
                      <a:pt x="61" y="95"/>
                    </a:cubicBezTo>
                    <a:cubicBezTo>
                      <a:pt x="55" y="95"/>
                      <a:pt x="55" y="95"/>
                      <a:pt x="55" y="95"/>
                    </a:cubicBezTo>
                    <a:cubicBezTo>
                      <a:pt x="55" y="90"/>
                      <a:pt x="55" y="90"/>
                      <a:pt x="55" y="90"/>
                    </a:cubicBezTo>
                    <a:cubicBezTo>
                      <a:pt x="74" y="90"/>
                      <a:pt x="74" y="90"/>
                      <a:pt x="74" y="90"/>
                    </a:cubicBezTo>
                    <a:lnTo>
                      <a:pt x="74" y="95"/>
                    </a:lnTo>
                    <a:close/>
                    <a:moveTo>
                      <a:pt x="91" y="128"/>
                    </a:moveTo>
                    <a:cubicBezTo>
                      <a:pt x="85" y="128"/>
                      <a:pt x="85" y="128"/>
                      <a:pt x="85" y="128"/>
                    </a:cubicBezTo>
                    <a:cubicBezTo>
                      <a:pt x="85" y="125"/>
                      <a:pt x="85" y="125"/>
                      <a:pt x="85" y="125"/>
                    </a:cubicBezTo>
                    <a:cubicBezTo>
                      <a:pt x="85" y="125"/>
                      <a:pt x="82" y="128"/>
                      <a:pt x="79" y="128"/>
                    </a:cubicBezTo>
                    <a:cubicBezTo>
                      <a:pt x="75" y="128"/>
                      <a:pt x="75" y="125"/>
                      <a:pt x="75" y="125"/>
                    </a:cubicBezTo>
                    <a:cubicBezTo>
                      <a:pt x="75" y="99"/>
                      <a:pt x="75" y="99"/>
                      <a:pt x="75" y="99"/>
                    </a:cubicBezTo>
                    <a:cubicBezTo>
                      <a:pt x="80" y="99"/>
                      <a:pt x="80" y="99"/>
                      <a:pt x="80" y="99"/>
                    </a:cubicBezTo>
                    <a:cubicBezTo>
                      <a:pt x="80" y="123"/>
                      <a:pt x="80" y="123"/>
                      <a:pt x="80" y="123"/>
                    </a:cubicBezTo>
                    <a:cubicBezTo>
                      <a:pt x="80" y="123"/>
                      <a:pt x="80" y="125"/>
                      <a:pt x="82" y="125"/>
                    </a:cubicBezTo>
                    <a:cubicBezTo>
                      <a:pt x="84" y="125"/>
                      <a:pt x="85" y="123"/>
                      <a:pt x="85" y="123"/>
                    </a:cubicBezTo>
                    <a:cubicBezTo>
                      <a:pt x="85" y="99"/>
                      <a:pt x="85" y="99"/>
                      <a:pt x="85" y="99"/>
                    </a:cubicBezTo>
                    <a:cubicBezTo>
                      <a:pt x="91" y="99"/>
                      <a:pt x="91" y="99"/>
                      <a:pt x="91" y="99"/>
                    </a:cubicBezTo>
                    <a:lnTo>
                      <a:pt x="91" y="128"/>
                    </a:lnTo>
                    <a:close/>
                    <a:moveTo>
                      <a:pt x="111" y="122"/>
                    </a:moveTo>
                    <a:cubicBezTo>
                      <a:pt x="111" y="122"/>
                      <a:pt x="111" y="128"/>
                      <a:pt x="106" y="128"/>
                    </a:cubicBezTo>
                    <a:cubicBezTo>
                      <a:pt x="103" y="128"/>
                      <a:pt x="102" y="127"/>
                      <a:pt x="101" y="126"/>
                    </a:cubicBezTo>
                    <a:cubicBezTo>
                      <a:pt x="101" y="128"/>
                      <a:pt x="101" y="128"/>
                      <a:pt x="101" y="128"/>
                    </a:cubicBezTo>
                    <a:cubicBezTo>
                      <a:pt x="95" y="128"/>
                      <a:pt x="95" y="128"/>
                      <a:pt x="95" y="128"/>
                    </a:cubicBezTo>
                    <a:cubicBezTo>
                      <a:pt x="95" y="90"/>
                      <a:pt x="95" y="90"/>
                      <a:pt x="95" y="90"/>
                    </a:cubicBezTo>
                    <a:cubicBezTo>
                      <a:pt x="101" y="90"/>
                      <a:pt x="101" y="90"/>
                      <a:pt x="101" y="90"/>
                    </a:cubicBezTo>
                    <a:cubicBezTo>
                      <a:pt x="101" y="102"/>
                      <a:pt x="101" y="102"/>
                      <a:pt x="101" y="102"/>
                    </a:cubicBezTo>
                    <a:cubicBezTo>
                      <a:pt x="102" y="101"/>
                      <a:pt x="104" y="99"/>
                      <a:pt x="106" y="99"/>
                    </a:cubicBezTo>
                    <a:cubicBezTo>
                      <a:pt x="110" y="99"/>
                      <a:pt x="111" y="102"/>
                      <a:pt x="111" y="106"/>
                    </a:cubicBezTo>
                    <a:cubicBezTo>
                      <a:pt x="111" y="110"/>
                      <a:pt x="111" y="122"/>
                      <a:pt x="111" y="122"/>
                    </a:cubicBezTo>
                    <a:close/>
                    <a:moveTo>
                      <a:pt x="132" y="106"/>
                    </a:moveTo>
                    <a:cubicBezTo>
                      <a:pt x="132" y="115"/>
                      <a:pt x="132" y="115"/>
                      <a:pt x="132" y="115"/>
                    </a:cubicBezTo>
                    <a:cubicBezTo>
                      <a:pt x="121" y="115"/>
                      <a:pt x="121" y="115"/>
                      <a:pt x="121" y="115"/>
                    </a:cubicBezTo>
                    <a:cubicBezTo>
                      <a:pt x="121" y="121"/>
                      <a:pt x="121" y="121"/>
                      <a:pt x="121" y="121"/>
                    </a:cubicBezTo>
                    <a:cubicBezTo>
                      <a:pt x="121" y="121"/>
                      <a:pt x="121" y="124"/>
                      <a:pt x="123" y="124"/>
                    </a:cubicBezTo>
                    <a:cubicBezTo>
                      <a:pt x="126" y="124"/>
                      <a:pt x="126" y="121"/>
                      <a:pt x="126" y="121"/>
                    </a:cubicBezTo>
                    <a:cubicBezTo>
                      <a:pt x="126" y="118"/>
                      <a:pt x="126" y="118"/>
                      <a:pt x="126" y="118"/>
                    </a:cubicBezTo>
                    <a:cubicBezTo>
                      <a:pt x="132" y="118"/>
                      <a:pt x="132" y="118"/>
                      <a:pt x="132" y="118"/>
                    </a:cubicBezTo>
                    <a:cubicBezTo>
                      <a:pt x="132" y="123"/>
                      <a:pt x="132" y="123"/>
                      <a:pt x="132" y="123"/>
                    </a:cubicBezTo>
                    <a:cubicBezTo>
                      <a:pt x="132" y="123"/>
                      <a:pt x="131" y="128"/>
                      <a:pt x="124" y="128"/>
                    </a:cubicBezTo>
                    <a:cubicBezTo>
                      <a:pt x="117" y="128"/>
                      <a:pt x="115" y="123"/>
                      <a:pt x="115" y="123"/>
                    </a:cubicBezTo>
                    <a:cubicBezTo>
                      <a:pt x="115" y="106"/>
                      <a:pt x="115" y="106"/>
                      <a:pt x="115" y="106"/>
                    </a:cubicBezTo>
                    <a:cubicBezTo>
                      <a:pt x="115" y="106"/>
                      <a:pt x="115" y="99"/>
                      <a:pt x="124" y="99"/>
                    </a:cubicBezTo>
                    <a:cubicBezTo>
                      <a:pt x="132" y="99"/>
                      <a:pt x="132" y="106"/>
                      <a:pt x="132" y="10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" name="íṧlïḋe"/>
              <p:cNvSpPr/>
              <p:nvPr/>
            </p:nvSpPr>
            <p:spPr>
              <a:xfrm>
                <a:off x="6278016" y="1123954"/>
                <a:ext cx="5185925" cy="3697807"/>
              </a:xfrm>
              <a:prstGeom prst="rect">
                <a:avLst/>
              </a:prstGeom>
              <a:blipFill>
                <a:blip r:embed="rId6"/>
                <a:srcRect/>
                <a:stretch>
                  <a:fillRect l="-3513" r="-3486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28" name="îṥlíḑe"/>
          <p:cNvSpPr txBox="1"/>
          <p:nvPr/>
        </p:nvSpPr>
        <p:spPr>
          <a:xfrm>
            <a:off x="707493" y="257331"/>
            <a:ext cx="5246405" cy="825562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Autofit/>
          </a:bodyPr>
          <a:lstStyle/>
          <a:p>
            <a:pPr defTabSz="914378">
              <a:lnSpc>
                <a:spcPct val="120000"/>
              </a:lnSpc>
              <a:defRPr/>
            </a:pPr>
            <a:r>
              <a:rPr lang="zh-CN" altLang="en-US" sz="3200" b="1" dirty="0">
                <a:ea typeface="微软雅黑" panose="020B0503020204020204" pitchFamily="34" charset="-122"/>
              </a:rPr>
              <a:t>成功项目展示</a:t>
            </a:r>
          </a:p>
        </p:txBody>
      </p:sp>
    </p:spTree>
    <p:extLst>
      <p:ext uri="{BB962C8B-B14F-4D97-AF65-F5344CB8AC3E}">
        <p14:creationId xmlns:p14="http://schemas.microsoft.com/office/powerpoint/2010/main" val="479157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:dissolve/>
      </p:transition>
    </mc:Choice>
    <mc:Fallback xmlns="">
      <p:transition spd="slow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048000" y="0"/>
            <a:ext cx="9144000" cy="685800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dk1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101700" y="1978271"/>
            <a:ext cx="8556900" cy="2890729"/>
            <a:chOff x="3101700" y="1978271"/>
            <a:chExt cx="8556900" cy="2890729"/>
          </a:xfrm>
        </p:grpSpPr>
        <p:sp>
          <p:nvSpPr>
            <p:cNvPr id="7" name="菱形 6"/>
            <p:cNvSpPr/>
            <p:nvPr/>
          </p:nvSpPr>
          <p:spPr>
            <a:xfrm>
              <a:off x="3101700" y="1989000"/>
              <a:ext cx="2880000" cy="2880000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4541700" y="1978271"/>
              <a:ext cx="7116900" cy="2880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îṥlíḑe"/>
          <p:cNvSpPr txBox="1"/>
          <p:nvPr/>
        </p:nvSpPr>
        <p:spPr>
          <a:xfrm>
            <a:off x="3660749" y="2858677"/>
            <a:ext cx="7997851" cy="1081088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Autofit/>
          </a:bodyPr>
          <a:lstStyle/>
          <a:p>
            <a:pPr algn="ctr" defTabSz="914378">
              <a:lnSpc>
                <a:spcPct val="120000"/>
              </a:lnSpc>
              <a:defRPr/>
            </a:pPr>
            <a:r>
              <a:rPr lang="zh-CN" altLang="en-US" sz="8800" b="1" dirty="0">
                <a:solidFill>
                  <a:schemeClr val="bg1"/>
                </a:solidFill>
                <a:ea typeface="微软雅黑" panose="020B0503020204020204" pitchFamily="34" charset="-122"/>
              </a:rPr>
              <a:t>整体反思与总结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114300" y="519221"/>
            <a:ext cx="4373700" cy="5833271"/>
            <a:chOff x="114300" y="519221"/>
            <a:chExt cx="4373700" cy="5833271"/>
          </a:xfrm>
        </p:grpSpPr>
        <p:sp>
          <p:nvSpPr>
            <p:cNvPr id="4" name="菱形 3"/>
            <p:cNvSpPr/>
            <p:nvPr/>
          </p:nvSpPr>
          <p:spPr>
            <a:xfrm>
              <a:off x="1608000" y="519221"/>
              <a:ext cx="2880000" cy="2880000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" name="菱形 4"/>
            <p:cNvSpPr/>
            <p:nvPr/>
          </p:nvSpPr>
          <p:spPr>
            <a:xfrm>
              <a:off x="1608000" y="3472492"/>
              <a:ext cx="2880000" cy="2880000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" name="菱形 5"/>
            <p:cNvSpPr/>
            <p:nvPr/>
          </p:nvSpPr>
          <p:spPr>
            <a:xfrm>
              <a:off x="114300" y="1978270"/>
              <a:ext cx="2880000" cy="2880000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" name="speech_65868"/>
            <p:cNvSpPr>
              <a:spLocks noChangeAspect="1"/>
            </p:cNvSpPr>
            <p:nvPr/>
          </p:nvSpPr>
          <p:spPr bwMode="auto">
            <a:xfrm>
              <a:off x="2727601" y="4468990"/>
              <a:ext cx="900000" cy="887003"/>
            </a:xfrm>
            <a:custGeom>
              <a:avLst/>
              <a:gdLst>
                <a:gd name="T0" fmla="*/ 350 w 622"/>
                <a:gd name="T1" fmla="*/ 276 h 614"/>
                <a:gd name="T2" fmla="*/ 327 w 622"/>
                <a:gd name="T3" fmla="*/ 299 h 614"/>
                <a:gd name="T4" fmla="*/ 321 w 622"/>
                <a:gd name="T5" fmla="*/ 299 h 614"/>
                <a:gd name="T6" fmla="*/ 276 w 622"/>
                <a:gd name="T7" fmla="*/ 569 h 614"/>
                <a:gd name="T8" fmla="*/ 297 w 622"/>
                <a:gd name="T9" fmla="*/ 591 h 614"/>
                <a:gd name="T10" fmla="*/ 275 w 622"/>
                <a:gd name="T11" fmla="*/ 614 h 614"/>
                <a:gd name="T12" fmla="*/ 75 w 622"/>
                <a:gd name="T13" fmla="*/ 614 h 614"/>
                <a:gd name="T14" fmla="*/ 52 w 622"/>
                <a:gd name="T15" fmla="*/ 591 h 614"/>
                <a:gd name="T16" fmla="*/ 74 w 622"/>
                <a:gd name="T17" fmla="*/ 569 h 614"/>
                <a:gd name="T18" fmla="*/ 28 w 622"/>
                <a:gd name="T19" fmla="*/ 299 h 614"/>
                <a:gd name="T20" fmla="*/ 22 w 622"/>
                <a:gd name="T21" fmla="*/ 299 h 614"/>
                <a:gd name="T22" fmla="*/ 0 w 622"/>
                <a:gd name="T23" fmla="*/ 276 h 614"/>
                <a:gd name="T24" fmla="*/ 22 w 622"/>
                <a:gd name="T25" fmla="*/ 254 h 614"/>
                <a:gd name="T26" fmla="*/ 47 w 622"/>
                <a:gd name="T27" fmla="*/ 254 h 614"/>
                <a:gd name="T28" fmla="*/ 60 w 622"/>
                <a:gd name="T29" fmla="*/ 254 h 614"/>
                <a:gd name="T30" fmla="*/ 60 w 622"/>
                <a:gd name="T31" fmla="*/ 191 h 614"/>
                <a:gd name="T32" fmla="*/ 97 w 622"/>
                <a:gd name="T33" fmla="*/ 153 h 614"/>
                <a:gd name="T34" fmla="*/ 110 w 622"/>
                <a:gd name="T35" fmla="*/ 153 h 614"/>
                <a:gd name="T36" fmla="*/ 88 w 622"/>
                <a:gd name="T37" fmla="*/ 95 h 614"/>
                <a:gd name="T38" fmla="*/ 175 w 622"/>
                <a:gd name="T39" fmla="*/ 8 h 614"/>
                <a:gd name="T40" fmla="*/ 262 w 622"/>
                <a:gd name="T41" fmla="*/ 95 h 614"/>
                <a:gd name="T42" fmla="*/ 239 w 622"/>
                <a:gd name="T43" fmla="*/ 153 h 614"/>
                <a:gd name="T44" fmla="*/ 252 w 622"/>
                <a:gd name="T45" fmla="*/ 153 h 614"/>
                <a:gd name="T46" fmla="*/ 289 w 622"/>
                <a:gd name="T47" fmla="*/ 191 h 614"/>
                <a:gd name="T48" fmla="*/ 289 w 622"/>
                <a:gd name="T49" fmla="*/ 254 h 614"/>
                <a:gd name="T50" fmla="*/ 302 w 622"/>
                <a:gd name="T51" fmla="*/ 254 h 614"/>
                <a:gd name="T52" fmla="*/ 327 w 622"/>
                <a:gd name="T53" fmla="*/ 254 h 614"/>
                <a:gd name="T54" fmla="*/ 350 w 622"/>
                <a:gd name="T55" fmla="*/ 276 h 614"/>
                <a:gd name="T56" fmla="*/ 622 w 622"/>
                <a:gd name="T57" fmla="*/ 114 h 614"/>
                <a:gd name="T58" fmla="*/ 480 w 622"/>
                <a:gd name="T59" fmla="*/ 228 h 614"/>
                <a:gd name="T60" fmla="*/ 389 w 622"/>
                <a:gd name="T61" fmla="*/ 202 h 614"/>
                <a:gd name="T62" fmla="*/ 318 w 622"/>
                <a:gd name="T63" fmla="*/ 213 h 614"/>
                <a:gd name="T64" fmla="*/ 310 w 622"/>
                <a:gd name="T65" fmla="*/ 209 h 614"/>
                <a:gd name="T66" fmla="*/ 311 w 622"/>
                <a:gd name="T67" fmla="*/ 201 h 614"/>
                <a:gd name="T68" fmla="*/ 349 w 622"/>
                <a:gd name="T69" fmla="*/ 160 h 614"/>
                <a:gd name="T70" fmla="*/ 337 w 622"/>
                <a:gd name="T71" fmla="*/ 114 h 614"/>
                <a:gd name="T72" fmla="*/ 480 w 622"/>
                <a:gd name="T73" fmla="*/ 0 h 614"/>
                <a:gd name="T74" fmla="*/ 622 w 622"/>
                <a:gd name="T75" fmla="*/ 114 h 614"/>
                <a:gd name="T76" fmla="*/ 555 w 622"/>
                <a:gd name="T77" fmla="*/ 167 h 614"/>
                <a:gd name="T78" fmla="*/ 540 w 622"/>
                <a:gd name="T79" fmla="*/ 152 h 614"/>
                <a:gd name="T80" fmla="*/ 418 w 622"/>
                <a:gd name="T81" fmla="*/ 152 h 614"/>
                <a:gd name="T82" fmla="*/ 403 w 622"/>
                <a:gd name="T83" fmla="*/ 167 h 614"/>
                <a:gd name="T84" fmla="*/ 418 w 622"/>
                <a:gd name="T85" fmla="*/ 182 h 614"/>
                <a:gd name="T86" fmla="*/ 540 w 622"/>
                <a:gd name="T87" fmla="*/ 182 h 614"/>
                <a:gd name="T88" fmla="*/ 555 w 622"/>
                <a:gd name="T89" fmla="*/ 167 h 614"/>
                <a:gd name="T90" fmla="*/ 555 w 622"/>
                <a:gd name="T91" fmla="*/ 118 h 614"/>
                <a:gd name="T92" fmla="*/ 540 w 622"/>
                <a:gd name="T93" fmla="*/ 103 h 614"/>
                <a:gd name="T94" fmla="*/ 418 w 622"/>
                <a:gd name="T95" fmla="*/ 103 h 614"/>
                <a:gd name="T96" fmla="*/ 403 w 622"/>
                <a:gd name="T97" fmla="*/ 118 h 614"/>
                <a:gd name="T98" fmla="*/ 418 w 622"/>
                <a:gd name="T99" fmla="*/ 133 h 614"/>
                <a:gd name="T100" fmla="*/ 540 w 622"/>
                <a:gd name="T101" fmla="*/ 133 h 614"/>
                <a:gd name="T102" fmla="*/ 555 w 622"/>
                <a:gd name="T103" fmla="*/ 118 h 614"/>
                <a:gd name="T104" fmla="*/ 555 w 622"/>
                <a:gd name="T105" fmla="*/ 69 h 614"/>
                <a:gd name="T106" fmla="*/ 540 w 622"/>
                <a:gd name="T107" fmla="*/ 54 h 614"/>
                <a:gd name="T108" fmla="*/ 418 w 622"/>
                <a:gd name="T109" fmla="*/ 54 h 614"/>
                <a:gd name="T110" fmla="*/ 403 w 622"/>
                <a:gd name="T111" fmla="*/ 69 h 614"/>
                <a:gd name="T112" fmla="*/ 418 w 622"/>
                <a:gd name="T113" fmla="*/ 84 h 614"/>
                <a:gd name="T114" fmla="*/ 540 w 622"/>
                <a:gd name="T115" fmla="*/ 84 h 614"/>
                <a:gd name="T116" fmla="*/ 555 w 622"/>
                <a:gd name="T117" fmla="*/ 69 h 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22" h="614">
                  <a:moveTo>
                    <a:pt x="350" y="276"/>
                  </a:moveTo>
                  <a:cubicBezTo>
                    <a:pt x="350" y="289"/>
                    <a:pt x="340" y="299"/>
                    <a:pt x="327" y="299"/>
                  </a:cubicBezTo>
                  <a:lnTo>
                    <a:pt x="321" y="299"/>
                  </a:lnTo>
                  <a:lnTo>
                    <a:pt x="276" y="569"/>
                  </a:lnTo>
                  <a:cubicBezTo>
                    <a:pt x="288" y="570"/>
                    <a:pt x="297" y="579"/>
                    <a:pt x="297" y="591"/>
                  </a:cubicBezTo>
                  <a:cubicBezTo>
                    <a:pt x="297" y="604"/>
                    <a:pt x="287" y="614"/>
                    <a:pt x="275" y="614"/>
                  </a:cubicBezTo>
                  <a:lnTo>
                    <a:pt x="75" y="614"/>
                  </a:lnTo>
                  <a:cubicBezTo>
                    <a:pt x="63" y="614"/>
                    <a:pt x="52" y="604"/>
                    <a:pt x="52" y="591"/>
                  </a:cubicBezTo>
                  <a:cubicBezTo>
                    <a:pt x="52" y="579"/>
                    <a:pt x="62" y="570"/>
                    <a:pt x="74" y="569"/>
                  </a:cubicBezTo>
                  <a:lnTo>
                    <a:pt x="28" y="299"/>
                  </a:lnTo>
                  <a:lnTo>
                    <a:pt x="22" y="299"/>
                  </a:lnTo>
                  <a:cubicBezTo>
                    <a:pt x="10" y="299"/>
                    <a:pt x="0" y="289"/>
                    <a:pt x="0" y="276"/>
                  </a:cubicBezTo>
                  <a:cubicBezTo>
                    <a:pt x="0" y="264"/>
                    <a:pt x="10" y="254"/>
                    <a:pt x="22" y="254"/>
                  </a:cubicBezTo>
                  <a:lnTo>
                    <a:pt x="47" y="254"/>
                  </a:lnTo>
                  <a:lnTo>
                    <a:pt x="60" y="254"/>
                  </a:lnTo>
                  <a:lnTo>
                    <a:pt x="60" y="191"/>
                  </a:lnTo>
                  <a:cubicBezTo>
                    <a:pt x="60" y="170"/>
                    <a:pt x="77" y="153"/>
                    <a:pt x="97" y="153"/>
                  </a:cubicBezTo>
                  <a:lnTo>
                    <a:pt x="110" y="153"/>
                  </a:lnTo>
                  <a:cubicBezTo>
                    <a:pt x="96" y="138"/>
                    <a:pt x="88" y="118"/>
                    <a:pt x="88" y="95"/>
                  </a:cubicBezTo>
                  <a:cubicBezTo>
                    <a:pt x="88" y="47"/>
                    <a:pt x="127" y="8"/>
                    <a:pt x="175" y="8"/>
                  </a:cubicBezTo>
                  <a:cubicBezTo>
                    <a:pt x="223" y="8"/>
                    <a:pt x="262" y="47"/>
                    <a:pt x="262" y="95"/>
                  </a:cubicBezTo>
                  <a:cubicBezTo>
                    <a:pt x="262" y="118"/>
                    <a:pt x="253" y="138"/>
                    <a:pt x="239" y="153"/>
                  </a:cubicBezTo>
                  <a:lnTo>
                    <a:pt x="252" y="153"/>
                  </a:lnTo>
                  <a:cubicBezTo>
                    <a:pt x="273" y="153"/>
                    <a:pt x="289" y="170"/>
                    <a:pt x="289" y="191"/>
                  </a:cubicBezTo>
                  <a:lnTo>
                    <a:pt x="289" y="254"/>
                  </a:lnTo>
                  <a:lnTo>
                    <a:pt x="302" y="254"/>
                  </a:lnTo>
                  <a:lnTo>
                    <a:pt x="327" y="254"/>
                  </a:lnTo>
                  <a:cubicBezTo>
                    <a:pt x="340" y="254"/>
                    <a:pt x="350" y="264"/>
                    <a:pt x="350" y="276"/>
                  </a:cubicBezTo>
                  <a:close/>
                  <a:moveTo>
                    <a:pt x="622" y="114"/>
                  </a:moveTo>
                  <a:cubicBezTo>
                    <a:pt x="622" y="177"/>
                    <a:pt x="558" y="228"/>
                    <a:pt x="480" y="228"/>
                  </a:cubicBezTo>
                  <a:cubicBezTo>
                    <a:pt x="447" y="228"/>
                    <a:pt x="415" y="219"/>
                    <a:pt x="389" y="202"/>
                  </a:cubicBezTo>
                  <a:lnTo>
                    <a:pt x="318" y="213"/>
                  </a:lnTo>
                  <a:cubicBezTo>
                    <a:pt x="315" y="214"/>
                    <a:pt x="312" y="212"/>
                    <a:pt x="310" y="209"/>
                  </a:cubicBezTo>
                  <a:cubicBezTo>
                    <a:pt x="309" y="207"/>
                    <a:pt x="309" y="203"/>
                    <a:pt x="311" y="201"/>
                  </a:cubicBezTo>
                  <a:lnTo>
                    <a:pt x="349" y="160"/>
                  </a:lnTo>
                  <a:cubicBezTo>
                    <a:pt x="341" y="145"/>
                    <a:pt x="337" y="130"/>
                    <a:pt x="337" y="114"/>
                  </a:cubicBezTo>
                  <a:cubicBezTo>
                    <a:pt x="337" y="51"/>
                    <a:pt x="401" y="0"/>
                    <a:pt x="480" y="0"/>
                  </a:cubicBezTo>
                  <a:cubicBezTo>
                    <a:pt x="558" y="0"/>
                    <a:pt x="622" y="51"/>
                    <a:pt x="622" y="114"/>
                  </a:cubicBezTo>
                  <a:close/>
                  <a:moveTo>
                    <a:pt x="555" y="167"/>
                  </a:moveTo>
                  <a:cubicBezTo>
                    <a:pt x="555" y="158"/>
                    <a:pt x="548" y="152"/>
                    <a:pt x="540" y="152"/>
                  </a:cubicBezTo>
                  <a:lnTo>
                    <a:pt x="418" y="152"/>
                  </a:lnTo>
                  <a:cubicBezTo>
                    <a:pt x="410" y="152"/>
                    <a:pt x="403" y="158"/>
                    <a:pt x="403" y="167"/>
                  </a:cubicBezTo>
                  <a:cubicBezTo>
                    <a:pt x="403" y="175"/>
                    <a:pt x="410" y="182"/>
                    <a:pt x="418" y="182"/>
                  </a:cubicBezTo>
                  <a:lnTo>
                    <a:pt x="540" y="182"/>
                  </a:lnTo>
                  <a:cubicBezTo>
                    <a:pt x="548" y="182"/>
                    <a:pt x="555" y="175"/>
                    <a:pt x="555" y="167"/>
                  </a:cubicBezTo>
                  <a:close/>
                  <a:moveTo>
                    <a:pt x="555" y="118"/>
                  </a:moveTo>
                  <a:cubicBezTo>
                    <a:pt x="555" y="110"/>
                    <a:pt x="548" y="103"/>
                    <a:pt x="540" y="103"/>
                  </a:cubicBezTo>
                  <a:lnTo>
                    <a:pt x="418" y="103"/>
                  </a:lnTo>
                  <a:cubicBezTo>
                    <a:pt x="410" y="103"/>
                    <a:pt x="403" y="110"/>
                    <a:pt x="403" y="118"/>
                  </a:cubicBezTo>
                  <a:cubicBezTo>
                    <a:pt x="403" y="126"/>
                    <a:pt x="410" y="133"/>
                    <a:pt x="418" y="133"/>
                  </a:cubicBezTo>
                  <a:lnTo>
                    <a:pt x="540" y="133"/>
                  </a:lnTo>
                  <a:cubicBezTo>
                    <a:pt x="548" y="133"/>
                    <a:pt x="555" y="126"/>
                    <a:pt x="555" y="118"/>
                  </a:cubicBezTo>
                  <a:close/>
                  <a:moveTo>
                    <a:pt x="555" y="69"/>
                  </a:moveTo>
                  <a:cubicBezTo>
                    <a:pt x="555" y="61"/>
                    <a:pt x="548" y="54"/>
                    <a:pt x="540" y="54"/>
                  </a:cubicBezTo>
                  <a:lnTo>
                    <a:pt x="418" y="54"/>
                  </a:lnTo>
                  <a:cubicBezTo>
                    <a:pt x="410" y="54"/>
                    <a:pt x="403" y="61"/>
                    <a:pt x="403" y="69"/>
                  </a:cubicBezTo>
                  <a:cubicBezTo>
                    <a:pt x="403" y="77"/>
                    <a:pt x="410" y="84"/>
                    <a:pt x="418" y="84"/>
                  </a:cubicBezTo>
                  <a:lnTo>
                    <a:pt x="540" y="84"/>
                  </a:lnTo>
                  <a:cubicBezTo>
                    <a:pt x="548" y="84"/>
                    <a:pt x="555" y="77"/>
                    <a:pt x="555" y="6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1" name="boss-with-tie_81303"/>
            <p:cNvSpPr>
              <a:spLocks noChangeAspect="1"/>
            </p:cNvSpPr>
            <p:nvPr/>
          </p:nvSpPr>
          <p:spPr bwMode="auto">
            <a:xfrm>
              <a:off x="2598000" y="1559157"/>
              <a:ext cx="900000" cy="728468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woman-with-mortgage_75898"/>
            <p:cNvSpPr>
              <a:spLocks noChangeAspect="1"/>
            </p:cNvSpPr>
            <p:nvPr/>
          </p:nvSpPr>
          <p:spPr bwMode="auto">
            <a:xfrm>
              <a:off x="1074600" y="2983241"/>
              <a:ext cx="900000" cy="857141"/>
            </a:xfrm>
            <a:custGeom>
              <a:avLst/>
              <a:gdLst>
                <a:gd name="connsiteX0" fmla="*/ 168121 w 609643"/>
                <a:gd name="connsiteY0" fmla="*/ 328124 h 580612"/>
                <a:gd name="connsiteX1" fmla="*/ 161669 w 609643"/>
                <a:gd name="connsiteY1" fmla="*/ 334470 h 580612"/>
                <a:gd name="connsiteX2" fmla="*/ 161669 w 609643"/>
                <a:gd name="connsiteY2" fmla="*/ 346575 h 580612"/>
                <a:gd name="connsiteX3" fmla="*/ 160301 w 609643"/>
                <a:gd name="connsiteY3" fmla="*/ 347942 h 580612"/>
                <a:gd name="connsiteX4" fmla="*/ 132343 w 609643"/>
                <a:gd name="connsiteY4" fmla="*/ 380450 h 580612"/>
                <a:gd name="connsiteX5" fmla="*/ 166361 w 609643"/>
                <a:gd name="connsiteY5" fmla="*/ 415887 h 580612"/>
                <a:gd name="connsiteX6" fmla="*/ 186303 w 609643"/>
                <a:gd name="connsiteY6" fmla="*/ 435313 h 580612"/>
                <a:gd name="connsiteX7" fmla="*/ 166459 w 609643"/>
                <a:gd name="connsiteY7" fmla="*/ 450543 h 580612"/>
                <a:gd name="connsiteX8" fmla="*/ 142803 w 609643"/>
                <a:gd name="connsiteY8" fmla="*/ 444197 h 580612"/>
                <a:gd name="connsiteX9" fmla="*/ 140066 w 609643"/>
                <a:gd name="connsiteY9" fmla="*/ 443514 h 580612"/>
                <a:gd name="connsiteX10" fmla="*/ 134298 w 609643"/>
                <a:gd name="connsiteY10" fmla="*/ 447516 h 580612"/>
                <a:gd name="connsiteX11" fmla="*/ 131366 w 609643"/>
                <a:gd name="connsiteY11" fmla="*/ 455521 h 580612"/>
                <a:gd name="connsiteX12" fmla="*/ 134005 w 609643"/>
                <a:gd name="connsiteY12" fmla="*/ 462062 h 580612"/>
                <a:gd name="connsiteX13" fmla="*/ 159127 w 609643"/>
                <a:gd name="connsiteY13" fmla="*/ 468993 h 580612"/>
                <a:gd name="connsiteX14" fmla="*/ 160301 w 609643"/>
                <a:gd name="connsiteY14" fmla="*/ 470262 h 580612"/>
                <a:gd name="connsiteX15" fmla="*/ 160301 w 609643"/>
                <a:gd name="connsiteY15" fmla="*/ 482367 h 580612"/>
                <a:gd name="connsiteX16" fmla="*/ 166752 w 609643"/>
                <a:gd name="connsiteY16" fmla="*/ 488615 h 580612"/>
                <a:gd name="connsiteX17" fmla="*/ 172520 w 609643"/>
                <a:gd name="connsiteY17" fmla="*/ 488615 h 580612"/>
                <a:gd name="connsiteX18" fmla="*/ 178971 w 609643"/>
                <a:gd name="connsiteY18" fmla="*/ 482367 h 580612"/>
                <a:gd name="connsiteX19" fmla="*/ 178971 w 609643"/>
                <a:gd name="connsiteY19" fmla="*/ 469677 h 580612"/>
                <a:gd name="connsiteX20" fmla="*/ 180046 w 609643"/>
                <a:gd name="connsiteY20" fmla="*/ 468310 h 580612"/>
                <a:gd name="connsiteX21" fmla="*/ 209665 w 609643"/>
                <a:gd name="connsiteY21" fmla="*/ 434044 h 580612"/>
                <a:gd name="connsiteX22" fmla="*/ 177505 w 609643"/>
                <a:gd name="connsiteY22" fmla="*/ 396753 h 580612"/>
                <a:gd name="connsiteX23" fmla="*/ 155511 w 609643"/>
                <a:gd name="connsiteY23" fmla="*/ 378204 h 580612"/>
                <a:gd name="connsiteX24" fmla="*/ 172813 w 609643"/>
                <a:gd name="connsiteY24" fmla="*/ 365221 h 580612"/>
                <a:gd name="connsiteX25" fmla="*/ 192852 w 609643"/>
                <a:gd name="connsiteY25" fmla="*/ 369809 h 580612"/>
                <a:gd name="connsiteX26" fmla="*/ 195882 w 609643"/>
                <a:gd name="connsiteY26" fmla="*/ 370492 h 580612"/>
                <a:gd name="connsiteX27" fmla="*/ 201454 w 609643"/>
                <a:gd name="connsiteY27" fmla="*/ 366685 h 580612"/>
                <a:gd name="connsiteX28" fmla="*/ 204582 w 609643"/>
                <a:gd name="connsiteY28" fmla="*/ 358778 h 580612"/>
                <a:gd name="connsiteX29" fmla="*/ 201845 w 609643"/>
                <a:gd name="connsiteY29" fmla="*/ 352432 h 580612"/>
                <a:gd name="connsiteX30" fmla="*/ 181122 w 609643"/>
                <a:gd name="connsiteY30" fmla="*/ 347063 h 580612"/>
                <a:gd name="connsiteX31" fmla="*/ 180144 w 609643"/>
                <a:gd name="connsiteY31" fmla="*/ 345891 h 580612"/>
                <a:gd name="connsiteX32" fmla="*/ 180144 w 609643"/>
                <a:gd name="connsiteY32" fmla="*/ 334470 h 580612"/>
                <a:gd name="connsiteX33" fmla="*/ 173693 w 609643"/>
                <a:gd name="connsiteY33" fmla="*/ 328124 h 580612"/>
                <a:gd name="connsiteX34" fmla="*/ 170369 w 609643"/>
                <a:gd name="connsiteY34" fmla="*/ 227573 h 580612"/>
                <a:gd name="connsiteX35" fmla="*/ 191092 w 609643"/>
                <a:gd name="connsiteY35" fmla="*/ 234602 h 580612"/>
                <a:gd name="connsiteX36" fmla="*/ 237720 w 609643"/>
                <a:gd name="connsiteY36" fmla="*/ 272870 h 580612"/>
                <a:gd name="connsiteX37" fmla="*/ 237720 w 609643"/>
                <a:gd name="connsiteY37" fmla="*/ 244071 h 580612"/>
                <a:gd name="connsiteX38" fmla="*/ 243390 w 609643"/>
                <a:gd name="connsiteY38" fmla="*/ 238312 h 580612"/>
                <a:gd name="connsiteX39" fmla="*/ 289725 w 609643"/>
                <a:gd name="connsiteY39" fmla="*/ 238312 h 580612"/>
                <a:gd name="connsiteX40" fmla="*/ 295492 w 609643"/>
                <a:gd name="connsiteY40" fmla="*/ 244071 h 580612"/>
                <a:gd name="connsiteX41" fmla="*/ 295492 w 609643"/>
                <a:gd name="connsiteY41" fmla="*/ 320314 h 580612"/>
                <a:gd name="connsiteX42" fmla="*/ 333322 w 609643"/>
                <a:gd name="connsiteY42" fmla="*/ 351358 h 580612"/>
                <a:gd name="connsiteX43" fmla="*/ 340360 w 609643"/>
                <a:gd name="connsiteY43" fmla="*/ 365709 h 580612"/>
                <a:gd name="connsiteX44" fmla="*/ 327261 w 609643"/>
                <a:gd name="connsiteY44" fmla="*/ 374788 h 580612"/>
                <a:gd name="connsiteX45" fmla="*/ 304290 w 609643"/>
                <a:gd name="connsiteY45" fmla="*/ 378985 h 580612"/>
                <a:gd name="connsiteX46" fmla="*/ 304290 w 609643"/>
                <a:gd name="connsiteY46" fmla="*/ 556658 h 580612"/>
                <a:gd name="connsiteX47" fmla="*/ 291680 w 609643"/>
                <a:gd name="connsiteY47" fmla="*/ 569251 h 580612"/>
                <a:gd name="connsiteX48" fmla="*/ 49058 w 609643"/>
                <a:gd name="connsiteY48" fmla="*/ 569251 h 580612"/>
                <a:gd name="connsiteX49" fmla="*/ 36448 w 609643"/>
                <a:gd name="connsiteY49" fmla="*/ 556658 h 580612"/>
                <a:gd name="connsiteX50" fmla="*/ 36448 w 609643"/>
                <a:gd name="connsiteY50" fmla="*/ 378985 h 580612"/>
                <a:gd name="connsiteX51" fmla="*/ 13477 w 609643"/>
                <a:gd name="connsiteY51" fmla="*/ 374788 h 580612"/>
                <a:gd name="connsiteX52" fmla="*/ 280 w 609643"/>
                <a:gd name="connsiteY52" fmla="*/ 365709 h 580612"/>
                <a:gd name="connsiteX53" fmla="*/ 7318 w 609643"/>
                <a:gd name="connsiteY53" fmla="*/ 351358 h 580612"/>
                <a:gd name="connsiteX54" fmla="*/ 149548 w 609643"/>
                <a:gd name="connsiteY54" fmla="*/ 234602 h 580612"/>
                <a:gd name="connsiteX55" fmla="*/ 170369 w 609643"/>
                <a:gd name="connsiteY55" fmla="*/ 227573 h 580612"/>
                <a:gd name="connsiteX56" fmla="*/ 518056 w 609643"/>
                <a:gd name="connsiteY56" fmla="*/ 159266 h 580612"/>
                <a:gd name="connsiteX57" fmla="*/ 541035 w 609643"/>
                <a:gd name="connsiteY57" fmla="*/ 172836 h 580612"/>
                <a:gd name="connsiteX58" fmla="*/ 606058 w 609643"/>
                <a:gd name="connsiteY58" fmla="*/ 286373 h 580612"/>
                <a:gd name="connsiteX59" fmla="*/ 608698 w 609643"/>
                <a:gd name="connsiteY59" fmla="*/ 306874 h 580612"/>
                <a:gd name="connsiteX60" fmla="*/ 595987 w 609643"/>
                <a:gd name="connsiteY60" fmla="*/ 323177 h 580612"/>
                <a:gd name="connsiteX61" fmla="*/ 585622 w 609643"/>
                <a:gd name="connsiteY61" fmla="*/ 326594 h 580612"/>
                <a:gd name="connsiteX62" fmla="*/ 582689 w 609643"/>
                <a:gd name="connsiteY62" fmla="*/ 326692 h 580612"/>
                <a:gd name="connsiteX63" fmla="*/ 565968 w 609643"/>
                <a:gd name="connsiteY63" fmla="*/ 321030 h 580612"/>
                <a:gd name="connsiteX64" fmla="*/ 580342 w 609643"/>
                <a:gd name="connsiteY64" fmla="*/ 405279 h 580612"/>
                <a:gd name="connsiteX65" fmla="*/ 576626 w 609643"/>
                <a:gd name="connsiteY65" fmla="*/ 420020 h 580612"/>
                <a:gd name="connsiteX66" fmla="*/ 562742 w 609643"/>
                <a:gd name="connsiteY66" fmla="*/ 426171 h 580612"/>
                <a:gd name="connsiteX67" fmla="*/ 534092 w 609643"/>
                <a:gd name="connsiteY67" fmla="*/ 426171 h 580612"/>
                <a:gd name="connsiteX68" fmla="*/ 534092 w 609643"/>
                <a:gd name="connsiteY68" fmla="*/ 552594 h 580612"/>
                <a:gd name="connsiteX69" fmla="*/ 506029 w 609643"/>
                <a:gd name="connsiteY69" fmla="*/ 580612 h 580612"/>
                <a:gd name="connsiteX70" fmla="*/ 477869 w 609643"/>
                <a:gd name="connsiteY70" fmla="*/ 552594 h 580612"/>
                <a:gd name="connsiteX71" fmla="*/ 477869 w 609643"/>
                <a:gd name="connsiteY71" fmla="*/ 426171 h 580612"/>
                <a:gd name="connsiteX72" fmla="*/ 453326 w 609643"/>
                <a:gd name="connsiteY72" fmla="*/ 426171 h 580612"/>
                <a:gd name="connsiteX73" fmla="*/ 453326 w 609643"/>
                <a:gd name="connsiteY73" fmla="*/ 552594 h 580612"/>
                <a:gd name="connsiteX74" fmla="*/ 425263 w 609643"/>
                <a:gd name="connsiteY74" fmla="*/ 580612 h 580612"/>
                <a:gd name="connsiteX75" fmla="*/ 397103 w 609643"/>
                <a:gd name="connsiteY75" fmla="*/ 552594 h 580612"/>
                <a:gd name="connsiteX76" fmla="*/ 397103 w 609643"/>
                <a:gd name="connsiteY76" fmla="*/ 426171 h 580612"/>
                <a:gd name="connsiteX77" fmla="*/ 370702 w 609643"/>
                <a:gd name="connsiteY77" fmla="*/ 426171 h 580612"/>
                <a:gd name="connsiteX78" fmla="*/ 356719 w 609643"/>
                <a:gd name="connsiteY78" fmla="*/ 420020 h 580612"/>
                <a:gd name="connsiteX79" fmla="*/ 353102 w 609643"/>
                <a:gd name="connsiteY79" fmla="*/ 405279 h 580612"/>
                <a:gd name="connsiteX80" fmla="*/ 367769 w 609643"/>
                <a:gd name="connsiteY80" fmla="*/ 321615 h 580612"/>
                <a:gd name="connsiteX81" fmla="*/ 352026 w 609643"/>
                <a:gd name="connsiteY81" fmla="*/ 326692 h 580612"/>
                <a:gd name="connsiteX82" fmla="*/ 348995 w 609643"/>
                <a:gd name="connsiteY82" fmla="*/ 326594 h 580612"/>
                <a:gd name="connsiteX83" fmla="*/ 338630 w 609643"/>
                <a:gd name="connsiteY83" fmla="*/ 323177 h 580612"/>
                <a:gd name="connsiteX84" fmla="*/ 326017 w 609643"/>
                <a:gd name="connsiteY84" fmla="*/ 306874 h 580612"/>
                <a:gd name="connsiteX85" fmla="*/ 328559 w 609643"/>
                <a:gd name="connsiteY85" fmla="*/ 286373 h 580612"/>
                <a:gd name="connsiteX86" fmla="*/ 393680 w 609643"/>
                <a:gd name="connsiteY86" fmla="*/ 172836 h 580612"/>
                <a:gd name="connsiteX87" fmla="*/ 415094 w 609643"/>
                <a:gd name="connsiteY87" fmla="*/ 159364 h 580612"/>
                <a:gd name="connsiteX88" fmla="*/ 518056 w 609643"/>
                <a:gd name="connsiteY88" fmla="*/ 159266 h 580612"/>
                <a:gd name="connsiteX89" fmla="*/ 462898 w 609643"/>
                <a:gd name="connsiteY89" fmla="*/ 0 h 580612"/>
                <a:gd name="connsiteX90" fmla="*/ 536745 w 609643"/>
                <a:gd name="connsiteY90" fmla="*/ 73706 h 580612"/>
                <a:gd name="connsiteX91" fmla="*/ 462898 w 609643"/>
                <a:gd name="connsiteY91" fmla="*/ 147412 h 580612"/>
                <a:gd name="connsiteX92" fmla="*/ 389051 w 609643"/>
                <a:gd name="connsiteY92" fmla="*/ 73706 h 580612"/>
                <a:gd name="connsiteX93" fmla="*/ 462898 w 609643"/>
                <a:gd name="connsiteY93" fmla="*/ 0 h 580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609643" h="580612">
                  <a:moveTo>
                    <a:pt x="168121" y="328124"/>
                  </a:moveTo>
                  <a:cubicBezTo>
                    <a:pt x="164504" y="328124"/>
                    <a:pt x="161669" y="330955"/>
                    <a:pt x="161669" y="334470"/>
                  </a:cubicBezTo>
                  <a:lnTo>
                    <a:pt x="161669" y="346575"/>
                  </a:lnTo>
                  <a:cubicBezTo>
                    <a:pt x="161669" y="347453"/>
                    <a:pt x="160692" y="347844"/>
                    <a:pt x="160301" y="347942"/>
                  </a:cubicBezTo>
                  <a:cubicBezTo>
                    <a:pt x="143096" y="352042"/>
                    <a:pt x="132343" y="364635"/>
                    <a:pt x="132343" y="380450"/>
                  </a:cubicBezTo>
                  <a:cubicBezTo>
                    <a:pt x="132343" y="400267"/>
                    <a:pt x="148668" y="409248"/>
                    <a:pt x="166361" y="415887"/>
                  </a:cubicBezTo>
                  <a:cubicBezTo>
                    <a:pt x="180535" y="421451"/>
                    <a:pt x="186303" y="427113"/>
                    <a:pt x="186303" y="435313"/>
                  </a:cubicBezTo>
                  <a:cubicBezTo>
                    <a:pt x="186303" y="444295"/>
                    <a:pt x="178091" y="450543"/>
                    <a:pt x="166459" y="450543"/>
                  </a:cubicBezTo>
                  <a:cubicBezTo>
                    <a:pt x="156390" y="450543"/>
                    <a:pt x="142901" y="444197"/>
                    <a:pt x="142803" y="444197"/>
                  </a:cubicBezTo>
                  <a:cubicBezTo>
                    <a:pt x="141923" y="443709"/>
                    <a:pt x="141043" y="443514"/>
                    <a:pt x="140066" y="443514"/>
                  </a:cubicBezTo>
                  <a:cubicBezTo>
                    <a:pt x="137524" y="443514"/>
                    <a:pt x="135276" y="445076"/>
                    <a:pt x="134298" y="447516"/>
                  </a:cubicBezTo>
                  <a:lnTo>
                    <a:pt x="131366" y="455521"/>
                  </a:lnTo>
                  <a:cubicBezTo>
                    <a:pt x="130291" y="458548"/>
                    <a:pt x="131952" y="460988"/>
                    <a:pt x="134005" y="462062"/>
                  </a:cubicBezTo>
                  <a:cubicBezTo>
                    <a:pt x="142314" y="466357"/>
                    <a:pt x="158345" y="468896"/>
                    <a:pt x="159127" y="468993"/>
                  </a:cubicBezTo>
                  <a:cubicBezTo>
                    <a:pt x="159323" y="468993"/>
                    <a:pt x="160301" y="469384"/>
                    <a:pt x="160301" y="470262"/>
                  </a:cubicBezTo>
                  <a:lnTo>
                    <a:pt x="160301" y="482367"/>
                  </a:lnTo>
                  <a:cubicBezTo>
                    <a:pt x="160301" y="485784"/>
                    <a:pt x="163135" y="488615"/>
                    <a:pt x="166752" y="488615"/>
                  </a:cubicBezTo>
                  <a:lnTo>
                    <a:pt x="172520" y="488615"/>
                  </a:lnTo>
                  <a:cubicBezTo>
                    <a:pt x="176039" y="488615"/>
                    <a:pt x="178971" y="485784"/>
                    <a:pt x="178971" y="482367"/>
                  </a:cubicBezTo>
                  <a:lnTo>
                    <a:pt x="178971" y="469677"/>
                  </a:lnTo>
                  <a:cubicBezTo>
                    <a:pt x="178971" y="468407"/>
                    <a:pt x="179851" y="468310"/>
                    <a:pt x="180046" y="468310"/>
                  </a:cubicBezTo>
                  <a:cubicBezTo>
                    <a:pt x="198326" y="464210"/>
                    <a:pt x="209665" y="450835"/>
                    <a:pt x="209665" y="434044"/>
                  </a:cubicBezTo>
                  <a:cubicBezTo>
                    <a:pt x="209665" y="416765"/>
                    <a:pt x="199988" y="405539"/>
                    <a:pt x="177505" y="396753"/>
                  </a:cubicBezTo>
                  <a:cubicBezTo>
                    <a:pt x="160398" y="389821"/>
                    <a:pt x="155511" y="385721"/>
                    <a:pt x="155511" y="378204"/>
                  </a:cubicBezTo>
                  <a:cubicBezTo>
                    <a:pt x="155511" y="372249"/>
                    <a:pt x="160007" y="365221"/>
                    <a:pt x="172813" y="365221"/>
                  </a:cubicBezTo>
                  <a:cubicBezTo>
                    <a:pt x="184152" y="365221"/>
                    <a:pt x="192852" y="369711"/>
                    <a:pt x="192852" y="369809"/>
                  </a:cubicBezTo>
                  <a:cubicBezTo>
                    <a:pt x="193830" y="370199"/>
                    <a:pt x="194807" y="370492"/>
                    <a:pt x="195882" y="370492"/>
                  </a:cubicBezTo>
                  <a:cubicBezTo>
                    <a:pt x="198326" y="370492"/>
                    <a:pt x="200477" y="369028"/>
                    <a:pt x="201454" y="366685"/>
                  </a:cubicBezTo>
                  <a:lnTo>
                    <a:pt x="204582" y="358778"/>
                  </a:lnTo>
                  <a:cubicBezTo>
                    <a:pt x="205658" y="355849"/>
                    <a:pt x="203996" y="353311"/>
                    <a:pt x="201845" y="352432"/>
                  </a:cubicBezTo>
                  <a:cubicBezTo>
                    <a:pt x="194905" y="349406"/>
                    <a:pt x="181317" y="347063"/>
                    <a:pt x="181122" y="347063"/>
                  </a:cubicBezTo>
                  <a:cubicBezTo>
                    <a:pt x="180926" y="346965"/>
                    <a:pt x="180144" y="346868"/>
                    <a:pt x="180144" y="345891"/>
                  </a:cubicBezTo>
                  <a:lnTo>
                    <a:pt x="180144" y="334470"/>
                  </a:lnTo>
                  <a:cubicBezTo>
                    <a:pt x="180144" y="330955"/>
                    <a:pt x="177212" y="328124"/>
                    <a:pt x="173693" y="328124"/>
                  </a:cubicBezTo>
                  <a:close/>
                  <a:moveTo>
                    <a:pt x="170369" y="227573"/>
                  </a:moveTo>
                  <a:cubicBezTo>
                    <a:pt x="178189" y="227573"/>
                    <a:pt x="185618" y="230014"/>
                    <a:pt x="191092" y="234602"/>
                  </a:cubicBezTo>
                  <a:lnTo>
                    <a:pt x="237720" y="272870"/>
                  </a:lnTo>
                  <a:lnTo>
                    <a:pt x="237720" y="244071"/>
                  </a:lnTo>
                  <a:cubicBezTo>
                    <a:pt x="237720" y="240948"/>
                    <a:pt x="240262" y="238312"/>
                    <a:pt x="243390" y="238312"/>
                  </a:cubicBezTo>
                  <a:lnTo>
                    <a:pt x="289725" y="238312"/>
                  </a:lnTo>
                  <a:cubicBezTo>
                    <a:pt x="292950" y="238312"/>
                    <a:pt x="295492" y="240948"/>
                    <a:pt x="295492" y="244071"/>
                  </a:cubicBezTo>
                  <a:lnTo>
                    <a:pt x="295492" y="320314"/>
                  </a:lnTo>
                  <a:lnTo>
                    <a:pt x="333322" y="351358"/>
                  </a:lnTo>
                  <a:cubicBezTo>
                    <a:pt x="339089" y="356044"/>
                    <a:pt x="341631" y="361121"/>
                    <a:pt x="340360" y="365709"/>
                  </a:cubicBezTo>
                  <a:cubicBezTo>
                    <a:pt x="339187" y="370297"/>
                    <a:pt x="334495" y="373519"/>
                    <a:pt x="327261" y="374788"/>
                  </a:cubicBezTo>
                  <a:lnTo>
                    <a:pt x="304290" y="378985"/>
                  </a:lnTo>
                  <a:lnTo>
                    <a:pt x="304290" y="556658"/>
                  </a:lnTo>
                  <a:cubicBezTo>
                    <a:pt x="304290" y="563589"/>
                    <a:pt x="298620" y="569251"/>
                    <a:pt x="291680" y="569251"/>
                  </a:cubicBezTo>
                  <a:lnTo>
                    <a:pt x="49058" y="569251"/>
                  </a:lnTo>
                  <a:cubicBezTo>
                    <a:pt x="42118" y="569251"/>
                    <a:pt x="36448" y="563589"/>
                    <a:pt x="36448" y="556658"/>
                  </a:cubicBezTo>
                  <a:lnTo>
                    <a:pt x="36448" y="378985"/>
                  </a:lnTo>
                  <a:lnTo>
                    <a:pt x="13477" y="374788"/>
                  </a:lnTo>
                  <a:cubicBezTo>
                    <a:pt x="6145" y="373519"/>
                    <a:pt x="1453" y="370297"/>
                    <a:pt x="280" y="365709"/>
                  </a:cubicBezTo>
                  <a:cubicBezTo>
                    <a:pt x="-893" y="361121"/>
                    <a:pt x="1649" y="356044"/>
                    <a:pt x="7318" y="351358"/>
                  </a:cubicBezTo>
                  <a:lnTo>
                    <a:pt x="149548" y="234602"/>
                  </a:lnTo>
                  <a:cubicBezTo>
                    <a:pt x="155120" y="230014"/>
                    <a:pt x="162451" y="227573"/>
                    <a:pt x="170369" y="227573"/>
                  </a:cubicBezTo>
                  <a:close/>
                  <a:moveTo>
                    <a:pt x="518056" y="159266"/>
                  </a:moveTo>
                  <a:cubicBezTo>
                    <a:pt x="528030" y="159266"/>
                    <a:pt x="537026" y="165807"/>
                    <a:pt x="541035" y="172836"/>
                  </a:cubicBezTo>
                  <a:lnTo>
                    <a:pt x="606058" y="286373"/>
                  </a:lnTo>
                  <a:cubicBezTo>
                    <a:pt x="609676" y="292621"/>
                    <a:pt x="610556" y="299943"/>
                    <a:pt x="608698" y="306874"/>
                  </a:cubicBezTo>
                  <a:cubicBezTo>
                    <a:pt x="606743" y="313805"/>
                    <a:pt x="602245" y="319565"/>
                    <a:pt x="595987" y="323177"/>
                  </a:cubicBezTo>
                  <a:cubicBezTo>
                    <a:pt x="592760" y="325032"/>
                    <a:pt x="589338" y="326106"/>
                    <a:pt x="585622" y="326594"/>
                  </a:cubicBezTo>
                  <a:cubicBezTo>
                    <a:pt x="584644" y="326692"/>
                    <a:pt x="583667" y="326692"/>
                    <a:pt x="582689" y="326692"/>
                  </a:cubicBezTo>
                  <a:cubicBezTo>
                    <a:pt x="576529" y="326692"/>
                    <a:pt x="570662" y="324642"/>
                    <a:pt x="565968" y="321030"/>
                  </a:cubicBezTo>
                  <a:lnTo>
                    <a:pt x="580342" y="405279"/>
                  </a:lnTo>
                  <a:cubicBezTo>
                    <a:pt x="581320" y="410844"/>
                    <a:pt x="579951" y="416018"/>
                    <a:pt x="576626" y="420020"/>
                  </a:cubicBezTo>
                  <a:cubicBezTo>
                    <a:pt x="573302" y="424023"/>
                    <a:pt x="568315" y="426171"/>
                    <a:pt x="562742" y="426171"/>
                  </a:cubicBezTo>
                  <a:lnTo>
                    <a:pt x="534092" y="426171"/>
                  </a:lnTo>
                  <a:lnTo>
                    <a:pt x="534092" y="552594"/>
                  </a:lnTo>
                  <a:cubicBezTo>
                    <a:pt x="534092" y="568116"/>
                    <a:pt x="521479" y="580612"/>
                    <a:pt x="506029" y="580612"/>
                  </a:cubicBezTo>
                  <a:cubicBezTo>
                    <a:pt x="490482" y="580612"/>
                    <a:pt x="477869" y="568116"/>
                    <a:pt x="477869" y="552594"/>
                  </a:cubicBezTo>
                  <a:lnTo>
                    <a:pt x="477869" y="426171"/>
                  </a:lnTo>
                  <a:lnTo>
                    <a:pt x="453326" y="426171"/>
                  </a:lnTo>
                  <a:lnTo>
                    <a:pt x="453326" y="552594"/>
                  </a:lnTo>
                  <a:cubicBezTo>
                    <a:pt x="453326" y="568116"/>
                    <a:pt x="440712" y="580612"/>
                    <a:pt x="425263" y="580612"/>
                  </a:cubicBezTo>
                  <a:cubicBezTo>
                    <a:pt x="409716" y="580612"/>
                    <a:pt x="397103" y="568116"/>
                    <a:pt x="397103" y="552594"/>
                  </a:cubicBezTo>
                  <a:lnTo>
                    <a:pt x="397103" y="426171"/>
                  </a:lnTo>
                  <a:lnTo>
                    <a:pt x="370702" y="426171"/>
                  </a:lnTo>
                  <a:cubicBezTo>
                    <a:pt x="365031" y="426171"/>
                    <a:pt x="360142" y="424023"/>
                    <a:pt x="356719" y="420020"/>
                  </a:cubicBezTo>
                  <a:cubicBezTo>
                    <a:pt x="353395" y="416018"/>
                    <a:pt x="352124" y="410844"/>
                    <a:pt x="353102" y="405279"/>
                  </a:cubicBezTo>
                  <a:lnTo>
                    <a:pt x="367769" y="321615"/>
                  </a:lnTo>
                  <a:cubicBezTo>
                    <a:pt x="363271" y="324837"/>
                    <a:pt x="357697" y="326692"/>
                    <a:pt x="352026" y="326692"/>
                  </a:cubicBezTo>
                  <a:cubicBezTo>
                    <a:pt x="351048" y="326692"/>
                    <a:pt x="349973" y="326692"/>
                    <a:pt x="348995" y="326594"/>
                  </a:cubicBezTo>
                  <a:cubicBezTo>
                    <a:pt x="345377" y="326106"/>
                    <a:pt x="341857" y="325032"/>
                    <a:pt x="338630" y="323177"/>
                  </a:cubicBezTo>
                  <a:cubicBezTo>
                    <a:pt x="332372" y="319565"/>
                    <a:pt x="327874" y="313805"/>
                    <a:pt x="326017" y="306874"/>
                  </a:cubicBezTo>
                  <a:cubicBezTo>
                    <a:pt x="324061" y="299943"/>
                    <a:pt x="325039" y="292621"/>
                    <a:pt x="328559" y="286373"/>
                  </a:cubicBezTo>
                  <a:lnTo>
                    <a:pt x="393680" y="172836"/>
                  </a:lnTo>
                  <a:cubicBezTo>
                    <a:pt x="397885" y="165319"/>
                    <a:pt x="406881" y="159364"/>
                    <a:pt x="415094" y="159364"/>
                  </a:cubicBezTo>
                  <a:cubicBezTo>
                    <a:pt x="415387" y="159364"/>
                    <a:pt x="492340" y="159266"/>
                    <a:pt x="518056" y="159266"/>
                  </a:cubicBezTo>
                  <a:close/>
                  <a:moveTo>
                    <a:pt x="462898" y="0"/>
                  </a:moveTo>
                  <a:cubicBezTo>
                    <a:pt x="503683" y="0"/>
                    <a:pt x="536745" y="32999"/>
                    <a:pt x="536745" y="73706"/>
                  </a:cubicBezTo>
                  <a:cubicBezTo>
                    <a:pt x="536745" y="114413"/>
                    <a:pt x="503683" y="147412"/>
                    <a:pt x="462898" y="147412"/>
                  </a:cubicBezTo>
                  <a:cubicBezTo>
                    <a:pt x="422113" y="147412"/>
                    <a:pt x="389051" y="114413"/>
                    <a:pt x="389051" y="73706"/>
                  </a:cubicBezTo>
                  <a:cubicBezTo>
                    <a:pt x="389051" y="32999"/>
                    <a:pt x="422113" y="0"/>
                    <a:pt x="46289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</p:spTree>
    <p:extLst>
      <p:ext uri="{BB962C8B-B14F-4D97-AF65-F5344CB8AC3E}">
        <p14:creationId xmlns:p14="http://schemas.microsoft.com/office/powerpoint/2010/main" val="1854650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:dissolve/>
      </p:transition>
    </mc:Choice>
    <mc:Fallback xmlns="">
      <p:transition spd="slow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200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梯形 1"/>
          <p:cNvSpPr>
            <a:spLocks noChangeAspect="1"/>
          </p:cNvSpPr>
          <p:nvPr/>
        </p:nvSpPr>
        <p:spPr>
          <a:xfrm>
            <a:off x="4653730" y="0"/>
            <a:ext cx="10510070" cy="6858000"/>
          </a:xfrm>
          <a:prstGeom prst="trapezoid">
            <a:avLst>
              <a:gd name="adj" fmla="val 42391"/>
            </a:avLst>
          </a:prstGeom>
          <a:blipFill dpi="0" rotWithShape="1">
            <a:blip r:embed="rId3"/>
            <a:srcRect/>
            <a:stretch>
              <a:fillRect l="-3" t="-11021" r="-28693" b="-32123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dk1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" name="直角三角形 3"/>
          <p:cNvSpPr/>
          <p:nvPr/>
        </p:nvSpPr>
        <p:spPr>
          <a:xfrm flipV="1">
            <a:off x="0" y="0"/>
            <a:ext cx="2076450" cy="474345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6502650" y="739683"/>
            <a:ext cx="1080000" cy="10800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 smtClean="0">
                <a:ea typeface="微软雅黑" panose="020B0503020204020204" pitchFamily="34" charset="-122"/>
              </a:rPr>
              <a:t>01</a:t>
            </a:r>
            <a:endParaRPr lang="zh-CN" altLang="en-US" sz="4000" b="1" dirty="0"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912100" y="2187483"/>
            <a:ext cx="1080000" cy="10800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 smtClean="0">
                <a:ea typeface="微软雅黑" panose="020B0503020204020204" pitchFamily="34" charset="-122"/>
              </a:rPr>
              <a:t>02</a:t>
            </a:r>
            <a:endParaRPr lang="zh-CN" altLang="en-US" sz="4000" b="1" dirty="0"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5321550" y="3635283"/>
            <a:ext cx="1080000" cy="10800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 smtClean="0">
                <a:ea typeface="微软雅黑" panose="020B0503020204020204" pitchFamily="34" charset="-122"/>
              </a:rPr>
              <a:t>03</a:t>
            </a:r>
            <a:endParaRPr lang="zh-CN" altLang="en-US" sz="4000" b="1" dirty="0">
              <a:ea typeface="微软雅黑" panose="020B0503020204020204" pitchFamily="34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731000" y="5083083"/>
            <a:ext cx="1080000" cy="10800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 smtClean="0">
                <a:ea typeface="微软雅黑" panose="020B0503020204020204" pitchFamily="34" charset="-122"/>
              </a:rPr>
              <a:t>04</a:t>
            </a:r>
            <a:endParaRPr lang="zh-CN" altLang="en-US" sz="4000" b="1" dirty="0">
              <a:ea typeface="微软雅黑" panose="020B0503020204020204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167792" y="822992"/>
            <a:ext cx="2131402" cy="1064022"/>
            <a:chOff x="4167792" y="822992"/>
            <a:chExt cx="2131402" cy="1064022"/>
          </a:xfrm>
        </p:grpSpPr>
        <p:sp>
          <p:nvSpPr>
            <p:cNvPr id="16" name="iślïdè"/>
            <p:cNvSpPr txBox="1">
              <a:spLocks/>
            </p:cNvSpPr>
            <p:nvPr/>
          </p:nvSpPr>
          <p:spPr>
            <a:xfrm>
              <a:off x="4167792" y="822992"/>
              <a:ext cx="2131402" cy="336234"/>
            </a:xfrm>
            <a:prstGeom prst="rect">
              <a:avLst/>
            </a:prstGeom>
          </p:spPr>
          <p:txBody>
            <a:bodyPr vert="horz" wrap="none" lIns="0" tIns="0" rIns="0" bIns="0" anchor="ctr" anchorCtr="0">
              <a:noAutofit/>
            </a:bodyPr>
            <a:lstStyle/>
            <a:p>
              <a:pPr algn="r">
                <a:spcBef>
                  <a:spcPct val="0"/>
                </a:spcBef>
              </a:pPr>
              <a:r>
                <a:rPr lang="zh-CN" altLang="en-US" sz="2400" b="1" dirty="0">
                  <a:solidFill>
                    <a:schemeClr val="accent1"/>
                  </a:solidFill>
                  <a:ea typeface="微软雅黑" panose="020B0503020204020204" pitchFamily="34" charset="-122"/>
                </a:rPr>
                <a:t>年度工作概述</a:t>
              </a:r>
            </a:p>
          </p:txBody>
        </p:sp>
        <p:sp>
          <p:nvSpPr>
            <p:cNvPr id="17" name="ïṡlíďê"/>
            <p:cNvSpPr txBox="1">
              <a:spLocks/>
            </p:cNvSpPr>
            <p:nvPr/>
          </p:nvSpPr>
          <p:spPr>
            <a:xfrm>
              <a:off x="4167792" y="1223435"/>
              <a:ext cx="2131402" cy="663579"/>
            </a:xfrm>
            <a:prstGeom prst="rect">
              <a:avLst/>
            </a:prstGeom>
          </p:spPr>
          <p:txBody>
            <a:bodyPr vert="horz" wrap="square" lIns="0" tIns="0" rIns="0" bIns="0" anchor="t" anchorCtr="0">
              <a:normAutofit/>
            </a:bodyPr>
            <a:lstStyle/>
            <a:p>
              <a:pPr marL="0" lvl="0" indent="0" algn="r" defTabSz="914377">
                <a:lnSpc>
                  <a:spcPct val="120000"/>
                </a:lnSpc>
                <a:buNone/>
              </a:pPr>
              <a:r>
                <a:rPr lang="zh-CN" altLang="en-US" sz="1400" dirty="0">
                  <a:solidFill>
                    <a:schemeClr val="tx1"/>
                  </a:solidFill>
                  <a:ea typeface="微软雅黑" panose="020B0503020204020204" pitchFamily="34" charset="-122"/>
                </a:rPr>
                <a:t>此部分内容作为文字排版占位</a:t>
              </a:r>
              <a:r>
                <a:rPr lang="zh-CN" altLang="en-US" sz="1400" dirty="0" smtClean="0">
                  <a:solidFill>
                    <a:schemeClr val="tx1"/>
                  </a:solidFill>
                  <a:ea typeface="微软雅黑" panose="020B0503020204020204" pitchFamily="34" charset="-122"/>
                </a:rPr>
                <a:t>显示</a:t>
              </a:r>
              <a:endParaRPr lang="zh-CN" altLang="en-US" sz="1400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520598" y="2242520"/>
            <a:ext cx="2138002" cy="1058697"/>
            <a:chOff x="3520598" y="2242520"/>
            <a:chExt cx="2138002" cy="1058697"/>
          </a:xfrm>
        </p:grpSpPr>
        <p:sp>
          <p:nvSpPr>
            <p:cNvPr id="18" name="ïşľîďè"/>
            <p:cNvSpPr txBox="1">
              <a:spLocks/>
            </p:cNvSpPr>
            <p:nvPr/>
          </p:nvSpPr>
          <p:spPr>
            <a:xfrm>
              <a:off x="3520598" y="2242520"/>
              <a:ext cx="2131402" cy="336234"/>
            </a:xfrm>
            <a:prstGeom prst="rect">
              <a:avLst/>
            </a:prstGeom>
          </p:spPr>
          <p:txBody>
            <a:bodyPr vert="horz" wrap="none" lIns="0" tIns="0" rIns="0" bIns="0" anchor="ctr" anchorCtr="0">
              <a:noAutofit/>
            </a:bodyPr>
            <a:lstStyle/>
            <a:p>
              <a:pPr algn="r">
                <a:spcBef>
                  <a:spcPct val="0"/>
                </a:spcBef>
              </a:pPr>
              <a:r>
                <a:rPr lang="zh-CN" altLang="en-US" sz="2400" b="1" dirty="0">
                  <a:solidFill>
                    <a:schemeClr val="accent1"/>
                  </a:solidFill>
                  <a:ea typeface="微软雅黑" panose="020B0503020204020204" pitchFamily="34" charset="-122"/>
                </a:rPr>
                <a:t>工作完成进度</a:t>
              </a:r>
            </a:p>
          </p:txBody>
        </p:sp>
        <p:sp>
          <p:nvSpPr>
            <p:cNvPr id="19" name="íşļîdè"/>
            <p:cNvSpPr txBox="1">
              <a:spLocks/>
            </p:cNvSpPr>
            <p:nvPr/>
          </p:nvSpPr>
          <p:spPr>
            <a:xfrm>
              <a:off x="3527198" y="2637638"/>
              <a:ext cx="2131402" cy="663579"/>
            </a:xfrm>
            <a:prstGeom prst="rect">
              <a:avLst/>
            </a:prstGeom>
          </p:spPr>
          <p:txBody>
            <a:bodyPr vert="horz" wrap="square" lIns="0" tIns="0" rIns="0" bIns="0" anchor="t" anchorCtr="0">
              <a:normAutofit/>
            </a:bodyPr>
            <a:lstStyle/>
            <a:p>
              <a:pPr marL="0" lvl="0" indent="0" algn="r" defTabSz="914377">
                <a:lnSpc>
                  <a:spcPct val="120000"/>
                </a:lnSpc>
                <a:buNone/>
              </a:pPr>
              <a:r>
                <a:rPr lang="zh-CN" altLang="en-US" sz="1400" dirty="0">
                  <a:solidFill>
                    <a:schemeClr val="tx1"/>
                  </a:solidFill>
                  <a:ea typeface="微软雅黑" panose="020B0503020204020204" pitchFamily="34" charset="-122"/>
                </a:rPr>
                <a:t>此部分内容作为文字排版占位</a:t>
              </a:r>
              <a:r>
                <a:rPr lang="zh-CN" altLang="en-US" sz="1400" dirty="0" smtClean="0">
                  <a:solidFill>
                    <a:schemeClr val="tx1"/>
                  </a:solidFill>
                  <a:ea typeface="微软雅黑" panose="020B0503020204020204" pitchFamily="34" charset="-122"/>
                </a:rPr>
                <a:t>显示</a:t>
              </a:r>
              <a:endParaRPr lang="zh-CN" altLang="en-US" sz="1400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945263" y="3664345"/>
            <a:ext cx="2147687" cy="1051165"/>
            <a:chOff x="2945263" y="3664345"/>
            <a:chExt cx="2147687" cy="1051165"/>
          </a:xfrm>
        </p:grpSpPr>
        <p:sp>
          <p:nvSpPr>
            <p:cNvPr id="20" name="ïṩḷiďe"/>
            <p:cNvSpPr txBox="1">
              <a:spLocks/>
            </p:cNvSpPr>
            <p:nvPr/>
          </p:nvSpPr>
          <p:spPr>
            <a:xfrm>
              <a:off x="2961548" y="3664345"/>
              <a:ext cx="2131402" cy="336234"/>
            </a:xfrm>
            <a:prstGeom prst="rect">
              <a:avLst/>
            </a:prstGeom>
          </p:spPr>
          <p:txBody>
            <a:bodyPr vert="horz" wrap="none" lIns="0" tIns="0" rIns="0" bIns="0" anchor="ctr" anchorCtr="0">
              <a:noAutofit/>
            </a:bodyPr>
            <a:lstStyle/>
            <a:p>
              <a:pPr algn="r">
                <a:spcBef>
                  <a:spcPct val="0"/>
                </a:spcBef>
              </a:pPr>
              <a:r>
                <a:rPr lang="zh-CN" altLang="en-US" sz="2400" b="1" dirty="0">
                  <a:solidFill>
                    <a:schemeClr val="accent1"/>
                  </a:solidFill>
                  <a:ea typeface="微软雅黑" panose="020B0503020204020204" pitchFamily="34" charset="-122"/>
                </a:rPr>
                <a:t>成功项目展示</a:t>
              </a:r>
            </a:p>
          </p:txBody>
        </p:sp>
        <p:sp>
          <p:nvSpPr>
            <p:cNvPr id="21" name="íšḷîďé"/>
            <p:cNvSpPr txBox="1">
              <a:spLocks/>
            </p:cNvSpPr>
            <p:nvPr/>
          </p:nvSpPr>
          <p:spPr>
            <a:xfrm>
              <a:off x="2945263" y="4051931"/>
              <a:ext cx="2131402" cy="663579"/>
            </a:xfrm>
            <a:prstGeom prst="rect">
              <a:avLst/>
            </a:prstGeom>
          </p:spPr>
          <p:txBody>
            <a:bodyPr vert="horz" wrap="square" lIns="0" tIns="0" rIns="0" bIns="0" anchor="t" anchorCtr="0">
              <a:normAutofit/>
            </a:bodyPr>
            <a:lstStyle/>
            <a:p>
              <a:pPr marL="0" lvl="0" indent="0" algn="r" defTabSz="914377">
                <a:lnSpc>
                  <a:spcPct val="120000"/>
                </a:lnSpc>
                <a:buNone/>
              </a:pPr>
              <a:r>
                <a:rPr lang="zh-CN" altLang="en-US" sz="1400" dirty="0">
                  <a:solidFill>
                    <a:schemeClr val="tx1"/>
                  </a:solidFill>
                  <a:ea typeface="微软雅黑" panose="020B0503020204020204" pitchFamily="34" charset="-122"/>
                </a:rPr>
                <a:t>此部分内容作为文字排版占位</a:t>
              </a:r>
              <a:r>
                <a:rPr lang="zh-CN" altLang="en-US" sz="1400" dirty="0" smtClean="0">
                  <a:solidFill>
                    <a:schemeClr val="tx1"/>
                  </a:solidFill>
                  <a:ea typeface="微软雅黑" panose="020B0503020204020204" pitchFamily="34" charset="-122"/>
                </a:rPr>
                <a:t>显示</a:t>
              </a:r>
              <a:endParaRPr lang="zh-CN" altLang="en-US" sz="1400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322140" y="5118484"/>
            <a:ext cx="2131402" cy="1101749"/>
            <a:chOff x="2322140" y="5118484"/>
            <a:chExt cx="2131402" cy="1101749"/>
          </a:xfrm>
        </p:grpSpPr>
        <p:sp>
          <p:nvSpPr>
            <p:cNvPr id="22" name="iṩļîde"/>
            <p:cNvSpPr txBox="1">
              <a:spLocks/>
            </p:cNvSpPr>
            <p:nvPr/>
          </p:nvSpPr>
          <p:spPr>
            <a:xfrm>
              <a:off x="2322140" y="5118484"/>
              <a:ext cx="2131402" cy="336234"/>
            </a:xfrm>
            <a:prstGeom prst="rect">
              <a:avLst/>
            </a:prstGeom>
          </p:spPr>
          <p:txBody>
            <a:bodyPr vert="horz" wrap="none" lIns="0" tIns="0" rIns="0" bIns="0" anchor="ctr" anchorCtr="0">
              <a:noAutofit/>
            </a:bodyPr>
            <a:lstStyle/>
            <a:p>
              <a:pPr algn="r">
                <a:spcBef>
                  <a:spcPct val="0"/>
                </a:spcBef>
              </a:pPr>
              <a:r>
                <a:rPr lang="zh-CN" altLang="en-US" sz="2400" b="1" dirty="0">
                  <a:solidFill>
                    <a:schemeClr val="accent1"/>
                  </a:solidFill>
                  <a:ea typeface="微软雅黑" panose="020B0503020204020204" pitchFamily="34" charset="-122"/>
                </a:rPr>
                <a:t>整体反思与总结</a:t>
              </a:r>
            </a:p>
          </p:txBody>
        </p:sp>
        <p:sp>
          <p:nvSpPr>
            <p:cNvPr id="23" name="iṧḷîďê"/>
            <p:cNvSpPr txBox="1">
              <a:spLocks/>
            </p:cNvSpPr>
            <p:nvPr/>
          </p:nvSpPr>
          <p:spPr>
            <a:xfrm>
              <a:off x="2322140" y="5556654"/>
              <a:ext cx="2131402" cy="663579"/>
            </a:xfrm>
            <a:prstGeom prst="rect">
              <a:avLst/>
            </a:prstGeom>
          </p:spPr>
          <p:txBody>
            <a:bodyPr vert="horz" wrap="square" lIns="0" tIns="0" rIns="0" bIns="0" anchor="t" anchorCtr="0">
              <a:normAutofit/>
            </a:bodyPr>
            <a:lstStyle/>
            <a:p>
              <a:pPr marL="0" lvl="0" indent="0" algn="r" defTabSz="914377">
                <a:lnSpc>
                  <a:spcPct val="120000"/>
                </a:lnSpc>
                <a:buNone/>
              </a:pPr>
              <a:r>
                <a:rPr lang="zh-CN" altLang="en-US" sz="1400" dirty="0">
                  <a:solidFill>
                    <a:schemeClr val="tx1"/>
                  </a:solidFill>
                  <a:ea typeface="微软雅黑" panose="020B0503020204020204" pitchFamily="34" charset="-122"/>
                </a:rPr>
                <a:t>此部分内容作为文字排版占位</a:t>
              </a:r>
              <a:r>
                <a:rPr lang="zh-CN" altLang="en-US" sz="1400" dirty="0" smtClean="0">
                  <a:solidFill>
                    <a:schemeClr val="tx1"/>
                  </a:solidFill>
                  <a:ea typeface="微软雅黑" panose="020B0503020204020204" pitchFamily="34" charset="-122"/>
                </a:rPr>
                <a:t>显示</a:t>
              </a:r>
              <a:endParaRPr lang="zh-CN" altLang="en-US" sz="1400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1425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:dissolve/>
      </p:transition>
    </mc:Choice>
    <mc:Fallback xmlns="">
      <p:transition spd="slow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9000"/>
                            </p:stCondLst>
                            <p:childTnLst>
                              <p:par>
                                <p:cTn id="3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1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6039beaf-3972-4be4-b71b-3fbe052f0b5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19667" y="1545210"/>
            <a:ext cx="10755197" cy="4171095"/>
            <a:chOff x="719667" y="1545210"/>
            <a:chExt cx="10755197" cy="4171095"/>
          </a:xfrm>
        </p:grpSpPr>
        <p:cxnSp>
          <p:nvCxnSpPr>
            <p:cNvPr id="4" name="Straight Connector 18"/>
            <p:cNvCxnSpPr/>
            <p:nvPr/>
          </p:nvCxnSpPr>
          <p:spPr>
            <a:xfrm>
              <a:off x="7301583" y="2462423"/>
              <a:ext cx="2062717" cy="0"/>
            </a:xfrm>
            <a:prstGeom prst="line">
              <a:avLst/>
            </a:prstGeom>
            <a:ln>
              <a:solidFill>
                <a:srgbClr val="95A5A6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19"/>
            <p:cNvCxnSpPr/>
            <p:nvPr/>
          </p:nvCxnSpPr>
          <p:spPr>
            <a:xfrm>
              <a:off x="6762409" y="4407168"/>
              <a:ext cx="2062717" cy="0"/>
            </a:xfrm>
            <a:prstGeom prst="line">
              <a:avLst/>
            </a:prstGeom>
            <a:ln>
              <a:solidFill>
                <a:srgbClr val="95A5A6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20"/>
            <p:cNvCxnSpPr/>
            <p:nvPr/>
          </p:nvCxnSpPr>
          <p:spPr>
            <a:xfrm>
              <a:off x="3227046" y="4310238"/>
              <a:ext cx="2062717" cy="0"/>
            </a:xfrm>
            <a:prstGeom prst="line">
              <a:avLst/>
            </a:prstGeom>
            <a:ln>
              <a:solidFill>
                <a:srgbClr val="95A5A6"/>
              </a:solidFill>
              <a:prstDash val="dash"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21"/>
            <p:cNvCxnSpPr/>
            <p:nvPr/>
          </p:nvCxnSpPr>
          <p:spPr>
            <a:xfrm>
              <a:off x="2783121" y="2462423"/>
              <a:ext cx="2062717" cy="0"/>
            </a:xfrm>
            <a:prstGeom prst="line">
              <a:avLst/>
            </a:prstGeom>
            <a:ln>
              <a:solidFill>
                <a:srgbClr val="95A5A6"/>
              </a:solidFill>
              <a:prstDash val="dash"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ísľïḓê"/>
            <p:cNvGrpSpPr/>
            <p:nvPr/>
          </p:nvGrpSpPr>
          <p:grpSpPr>
            <a:xfrm>
              <a:off x="4547468" y="1545210"/>
              <a:ext cx="2754115" cy="4171095"/>
              <a:chOff x="4547468" y="1545210"/>
              <a:chExt cx="2754115" cy="4171095"/>
            </a:xfrm>
          </p:grpSpPr>
          <p:sp>
            <p:nvSpPr>
              <p:cNvPr id="21" name="îṣļîḑe"/>
              <p:cNvSpPr/>
              <p:nvPr/>
            </p:nvSpPr>
            <p:spPr>
              <a:xfrm>
                <a:off x="5497154" y="2005223"/>
                <a:ext cx="914400" cy="914400"/>
              </a:xfrm>
              <a:custGeom>
                <a:avLst/>
                <a:gdLst>
                  <a:gd name="connsiteX0" fmla="*/ 88605 w 914400"/>
                  <a:gd name="connsiteY0" fmla="*/ 0 h 914400"/>
                  <a:gd name="connsiteX1" fmla="*/ 825795 w 914400"/>
                  <a:gd name="connsiteY1" fmla="*/ 0 h 914400"/>
                  <a:gd name="connsiteX2" fmla="*/ 914400 w 914400"/>
                  <a:gd name="connsiteY2" fmla="*/ 88605 h 914400"/>
                  <a:gd name="connsiteX3" fmla="*/ 914400 w 914400"/>
                  <a:gd name="connsiteY3" fmla="*/ 825795 h 914400"/>
                  <a:gd name="connsiteX4" fmla="*/ 825795 w 914400"/>
                  <a:gd name="connsiteY4" fmla="*/ 914400 h 914400"/>
                  <a:gd name="connsiteX5" fmla="*/ 88605 w 914400"/>
                  <a:gd name="connsiteY5" fmla="*/ 914400 h 914400"/>
                  <a:gd name="connsiteX6" fmla="*/ 0 w 914400"/>
                  <a:gd name="connsiteY6" fmla="*/ 825795 h 914400"/>
                  <a:gd name="connsiteX7" fmla="*/ 0 w 914400"/>
                  <a:gd name="connsiteY7" fmla="*/ 88605 h 914400"/>
                  <a:gd name="connsiteX8" fmla="*/ 88605 w 914400"/>
                  <a:gd name="connsiteY8" fmla="*/ 0 h 91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4400" h="914400">
                    <a:moveTo>
                      <a:pt x="88605" y="0"/>
                    </a:moveTo>
                    <a:lnTo>
                      <a:pt x="825795" y="0"/>
                    </a:lnTo>
                    <a:cubicBezTo>
                      <a:pt x="874730" y="0"/>
                      <a:pt x="914400" y="39670"/>
                      <a:pt x="914400" y="88605"/>
                    </a:cubicBezTo>
                    <a:lnTo>
                      <a:pt x="914400" y="825795"/>
                    </a:lnTo>
                    <a:cubicBezTo>
                      <a:pt x="914400" y="874730"/>
                      <a:pt x="874730" y="914400"/>
                      <a:pt x="825795" y="914400"/>
                    </a:cubicBezTo>
                    <a:lnTo>
                      <a:pt x="88605" y="914400"/>
                    </a:lnTo>
                    <a:cubicBezTo>
                      <a:pt x="39670" y="914400"/>
                      <a:pt x="0" y="874730"/>
                      <a:pt x="0" y="825795"/>
                    </a:cubicBezTo>
                    <a:lnTo>
                      <a:pt x="0" y="88605"/>
                    </a:lnTo>
                    <a:cubicBezTo>
                      <a:pt x="0" y="39670"/>
                      <a:pt x="39670" y="0"/>
                      <a:pt x="8860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îṥļïḓê"/>
              <p:cNvSpPr/>
              <p:nvPr/>
            </p:nvSpPr>
            <p:spPr>
              <a:xfrm>
                <a:off x="6460669" y="2005223"/>
                <a:ext cx="788126" cy="914400"/>
              </a:xfrm>
              <a:custGeom>
                <a:avLst/>
                <a:gdLst>
                  <a:gd name="connsiteX0" fmla="*/ 88605 w 788126"/>
                  <a:gd name="connsiteY0" fmla="*/ 0 h 914400"/>
                  <a:gd name="connsiteX1" fmla="*/ 565723 w 788126"/>
                  <a:gd name="connsiteY1" fmla="*/ 0 h 914400"/>
                  <a:gd name="connsiteX2" fmla="*/ 624739 w 788126"/>
                  <a:gd name="connsiteY2" fmla="*/ 81926 h 914400"/>
                  <a:gd name="connsiteX3" fmla="*/ 678784 w 788126"/>
                  <a:gd name="connsiteY3" fmla="*/ 179004 h 914400"/>
                  <a:gd name="connsiteX4" fmla="*/ 782414 w 788126"/>
                  <a:gd name="connsiteY4" fmla="*/ 760666 h 914400"/>
                  <a:gd name="connsiteX5" fmla="*/ 754759 w 788126"/>
                  <a:gd name="connsiteY5" fmla="*/ 914400 h 914400"/>
                  <a:gd name="connsiteX6" fmla="*/ 88605 w 788126"/>
                  <a:gd name="connsiteY6" fmla="*/ 914400 h 914400"/>
                  <a:gd name="connsiteX7" fmla="*/ 0 w 788126"/>
                  <a:gd name="connsiteY7" fmla="*/ 825795 h 914400"/>
                  <a:gd name="connsiteX8" fmla="*/ 0 w 788126"/>
                  <a:gd name="connsiteY8" fmla="*/ 88605 h 914400"/>
                  <a:gd name="connsiteX9" fmla="*/ 88605 w 788126"/>
                  <a:gd name="connsiteY9" fmla="*/ 0 h 91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88126" h="914400">
                    <a:moveTo>
                      <a:pt x="88605" y="0"/>
                    </a:moveTo>
                    <a:lnTo>
                      <a:pt x="565723" y="0"/>
                    </a:lnTo>
                    <a:lnTo>
                      <a:pt x="624739" y="81926"/>
                    </a:lnTo>
                    <a:cubicBezTo>
                      <a:pt x="644397" y="112792"/>
                      <a:pt x="662474" y="145138"/>
                      <a:pt x="678784" y="179004"/>
                    </a:cubicBezTo>
                    <a:cubicBezTo>
                      <a:pt x="777220" y="382199"/>
                      <a:pt x="800744" y="581052"/>
                      <a:pt x="782414" y="760666"/>
                    </a:cubicBezTo>
                    <a:lnTo>
                      <a:pt x="754759" y="914400"/>
                    </a:lnTo>
                    <a:lnTo>
                      <a:pt x="88605" y="914400"/>
                    </a:lnTo>
                    <a:cubicBezTo>
                      <a:pt x="39670" y="914400"/>
                      <a:pt x="0" y="874730"/>
                      <a:pt x="0" y="825795"/>
                    </a:cubicBezTo>
                    <a:lnTo>
                      <a:pt x="0" y="88605"/>
                    </a:lnTo>
                    <a:cubicBezTo>
                      <a:pt x="0" y="39670"/>
                      <a:pt x="39670" y="0"/>
                      <a:pt x="88605" y="0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îṧ1ïḓê"/>
              <p:cNvSpPr/>
              <p:nvPr/>
            </p:nvSpPr>
            <p:spPr>
              <a:xfrm>
                <a:off x="5497154" y="2978102"/>
                <a:ext cx="914400" cy="914400"/>
              </a:xfrm>
              <a:prstGeom prst="roundRect">
                <a:avLst>
                  <a:gd name="adj" fmla="val 9690"/>
                </a:avLst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îṡ1ïḓè"/>
              <p:cNvSpPr/>
              <p:nvPr/>
            </p:nvSpPr>
            <p:spPr>
              <a:xfrm>
                <a:off x="5497154" y="3950981"/>
                <a:ext cx="914400" cy="914400"/>
              </a:xfrm>
              <a:prstGeom prst="roundRect">
                <a:avLst>
                  <a:gd name="adj" fmla="val 969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îšḷïḍe"/>
              <p:cNvSpPr>
                <a:spLocks/>
              </p:cNvSpPr>
              <p:nvPr/>
            </p:nvSpPr>
            <p:spPr bwMode="auto">
              <a:xfrm>
                <a:off x="5131487" y="1665624"/>
                <a:ext cx="316552" cy="281120"/>
              </a:xfrm>
              <a:custGeom>
                <a:avLst/>
                <a:gdLst>
                  <a:gd name="connsiteX0" fmla="*/ 316552 w 316552"/>
                  <a:gd name="connsiteY0" fmla="*/ 0 h 281120"/>
                  <a:gd name="connsiteX1" fmla="*/ 316552 w 316552"/>
                  <a:gd name="connsiteY1" fmla="*/ 192515 h 281120"/>
                  <a:gd name="connsiteX2" fmla="*/ 227947 w 316552"/>
                  <a:gd name="connsiteY2" fmla="*/ 281120 h 281120"/>
                  <a:gd name="connsiteX3" fmla="*/ 0 w 316552"/>
                  <a:gd name="connsiteY3" fmla="*/ 281120 h 281120"/>
                  <a:gd name="connsiteX4" fmla="*/ 19113 w 316552"/>
                  <a:gd name="connsiteY4" fmla="*/ 249462 h 281120"/>
                  <a:gd name="connsiteX5" fmla="*/ 249552 w 316552"/>
                  <a:gd name="connsiteY5" fmla="*/ 35358 h 281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6552" h="281120">
                    <a:moveTo>
                      <a:pt x="316552" y="0"/>
                    </a:moveTo>
                    <a:lnTo>
                      <a:pt x="316552" y="192515"/>
                    </a:lnTo>
                    <a:cubicBezTo>
                      <a:pt x="316552" y="241450"/>
                      <a:pt x="276882" y="281120"/>
                      <a:pt x="227947" y="281120"/>
                    </a:cubicBezTo>
                    <a:lnTo>
                      <a:pt x="0" y="281120"/>
                    </a:lnTo>
                    <a:lnTo>
                      <a:pt x="19113" y="249462"/>
                    </a:lnTo>
                    <a:cubicBezTo>
                      <a:pt x="73615" y="171527"/>
                      <a:pt x="149288" y="97174"/>
                      <a:pt x="249552" y="35358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îśḷîdé"/>
              <p:cNvSpPr>
                <a:spLocks/>
              </p:cNvSpPr>
              <p:nvPr/>
            </p:nvSpPr>
            <p:spPr bwMode="auto">
              <a:xfrm>
                <a:off x="5497154" y="1545210"/>
                <a:ext cx="914400" cy="401534"/>
              </a:xfrm>
              <a:custGeom>
                <a:avLst/>
                <a:gdLst>
                  <a:gd name="connsiteX0" fmla="*/ 427078 w 914400"/>
                  <a:gd name="connsiteY0" fmla="*/ 566 h 401534"/>
                  <a:gd name="connsiteX1" fmla="*/ 808302 w 914400"/>
                  <a:gd name="connsiteY1" fmla="*/ 38979 h 401534"/>
                  <a:gd name="connsiteX2" fmla="*/ 914400 w 914400"/>
                  <a:gd name="connsiteY2" fmla="*/ 70331 h 401534"/>
                  <a:gd name="connsiteX3" fmla="*/ 914400 w 914400"/>
                  <a:gd name="connsiteY3" fmla="*/ 312929 h 401534"/>
                  <a:gd name="connsiteX4" fmla="*/ 825795 w 914400"/>
                  <a:gd name="connsiteY4" fmla="*/ 401534 h 401534"/>
                  <a:gd name="connsiteX5" fmla="*/ 88605 w 914400"/>
                  <a:gd name="connsiteY5" fmla="*/ 401534 h 401534"/>
                  <a:gd name="connsiteX6" fmla="*/ 0 w 914400"/>
                  <a:gd name="connsiteY6" fmla="*/ 312929 h 401534"/>
                  <a:gd name="connsiteX7" fmla="*/ 0 w 914400"/>
                  <a:gd name="connsiteY7" fmla="*/ 95656 h 401534"/>
                  <a:gd name="connsiteX8" fmla="*/ 118215 w 914400"/>
                  <a:gd name="connsiteY8" fmla="*/ 51509 h 401534"/>
                  <a:gd name="connsiteX9" fmla="*/ 261871 w 914400"/>
                  <a:gd name="connsiteY9" fmla="*/ 16890 h 401534"/>
                  <a:gd name="connsiteX10" fmla="*/ 427078 w 914400"/>
                  <a:gd name="connsiteY10" fmla="*/ 566 h 401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14400" h="401534">
                    <a:moveTo>
                      <a:pt x="427078" y="566"/>
                    </a:moveTo>
                    <a:cubicBezTo>
                      <a:pt x="544840" y="-2847"/>
                      <a:pt x="675871" y="9105"/>
                      <a:pt x="808302" y="38979"/>
                    </a:cubicBezTo>
                    <a:lnTo>
                      <a:pt x="914400" y="70331"/>
                    </a:lnTo>
                    <a:lnTo>
                      <a:pt x="914400" y="312929"/>
                    </a:lnTo>
                    <a:cubicBezTo>
                      <a:pt x="914400" y="361864"/>
                      <a:pt x="874730" y="401534"/>
                      <a:pt x="825795" y="401534"/>
                    </a:cubicBezTo>
                    <a:lnTo>
                      <a:pt x="88605" y="401534"/>
                    </a:lnTo>
                    <a:cubicBezTo>
                      <a:pt x="39670" y="401534"/>
                      <a:pt x="0" y="361864"/>
                      <a:pt x="0" y="312929"/>
                    </a:cubicBezTo>
                    <a:lnTo>
                      <a:pt x="0" y="95656"/>
                    </a:lnTo>
                    <a:lnTo>
                      <a:pt x="118215" y="51509"/>
                    </a:lnTo>
                    <a:cubicBezTo>
                      <a:pt x="163072" y="37803"/>
                      <a:pt x="210915" y="26152"/>
                      <a:pt x="261871" y="16890"/>
                    </a:cubicBezTo>
                    <a:cubicBezTo>
                      <a:pt x="312633" y="7820"/>
                      <a:pt x="368197" y="2273"/>
                      <a:pt x="427078" y="566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îṡľiḓè"/>
              <p:cNvSpPr>
                <a:spLocks/>
              </p:cNvSpPr>
              <p:nvPr/>
            </p:nvSpPr>
            <p:spPr bwMode="auto">
              <a:xfrm>
                <a:off x="6460669" y="1630054"/>
                <a:ext cx="514017" cy="316690"/>
              </a:xfrm>
              <a:custGeom>
                <a:avLst/>
                <a:gdLst>
                  <a:gd name="connsiteX0" fmla="*/ 0 w 514017"/>
                  <a:gd name="connsiteY0" fmla="*/ 0 h 316690"/>
                  <a:gd name="connsiteX1" fmla="*/ 42999 w 514017"/>
                  <a:gd name="connsiteY1" fmla="*/ 12706 h 316690"/>
                  <a:gd name="connsiteX2" fmla="*/ 489289 w 514017"/>
                  <a:gd name="connsiteY2" fmla="*/ 289332 h 316690"/>
                  <a:gd name="connsiteX3" fmla="*/ 514017 w 514017"/>
                  <a:gd name="connsiteY3" fmla="*/ 316690 h 316690"/>
                  <a:gd name="connsiteX4" fmla="*/ 88605 w 514017"/>
                  <a:gd name="connsiteY4" fmla="*/ 316690 h 316690"/>
                  <a:gd name="connsiteX5" fmla="*/ 0 w 514017"/>
                  <a:gd name="connsiteY5" fmla="*/ 228085 h 316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14017" h="316690">
                    <a:moveTo>
                      <a:pt x="0" y="0"/>
                    </a:moveTo>
                    <a:lnTo>
                      <a:pt x="42999" y="12706"/>
                    </a:lnTo>
                    <a:cubicBezTo>
                      <a:pt x="206578" y="73250"/>
                      <a:pt x="363069" y="163794"/>
                      <a:pt x="489289" y="289332"/>
                    </a:cubicBezTo>
                    <a:lnTo>
                      <a:pt x="514017" y="316690"/>
                    </a:lnTo>
                    <a:lnTo>
                      <a:pt x="88605" y="316690"/>
                    </a:lnTo>
                    <a:cubicBezTo>
                      <a:pt x="39670" y="316690"/>
                      <a:pt x="0" y="277020"/>
                      <a:pt x="0" y="22808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îśḻiḍê"/>
              <p:cNvSpPr>
                <a:spLocks/>
              </p:cNvSpPr>
              <p:nvPr/>
            </p:nvSpPr>
            <p:spPr bwMode="auto">
              <a:xfrm>
                <a:off x="4758752" y="2005223"/>
                <a:ext cx="689287" cy="914400"/>
              </a:xfrm>
              <a:custGeom>
                <a:avLst/>
                <a:gdLst>
                  <a:gd name="connsiteX0" fmla="*/ 339377 w 689287"/>
                  <a:gd name="connsiteY0" fmla="*/ 0 h 914400"/>
                  <a:gd name="connsiteX1" fmla="*/ 600682 w 689287"/>
                  <a:gd name="connsiteY1" fmla="*/ 0 h 914400"/>
                  <a:gd name="connsiteX2" fmla="*/ 689287 w 689287"/>
                  <a:gd name="connsiteY2" fmla="*/ 88605 h 914400"/>
                  <a:gd name="connsiteX3" fmla="*/ 689287 w 689287"/>
                  <a:gd name="connsiteY3" fmla="*/ 825795 h 914400"/>
                  <a:gd name="connsiteX4" fmla="*/ 600682 w 689287"/>
                  <a:gd name="connsiteY4" fmla="*/ 914400 h 914400"/>
                  <a:gd name="connsiteX5" fmla="*/ 0 w 689287"/>
                  <a:gd name="connsiteY5" fmla="*/ 914400 h 914400"/>
                  <a:gd name="connsiteX6" fmla="*/ 63002 w 689287"/>
                  <a:gd name="connsiteY6" fmla="*/ 853619 h 914400"/>
                  <a:gd name="connsiteX7" fmla="*/ 104693 w 689287"/>
                  <a:gd name="connsiteY7" fmla="*/ 665283 h 914400"/>
                  <a:gd name="connsiteX8" fmla="*/ 310059 w 689287"/>
                  <a:gd name="connsiteY8" fmla="*/ 67855 h 91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89287" h="914400">
                    <a:moveTo>
                      <a:pt x="339377" y="0"/>
                    </a:moveTo>
                    <a:lnTo>
                      <a:pt x="600682" y="0"/>
                    </a:lnTo>
                    <a:cubicBezTo>
                      <a:pt x="649617" y="0"/>
                      <a:pt x="689287" y="39670"/>
                      <a:pt x="689287" y="88605"/>
                    </a:cubicBezTo>
                    <a:lnTo>
                      <a:pt x="689287" y="825795"/>
                    </a:lnTo>
                    <a:cubicBezTo>
                      <a:pt x="689287" y="874730"/>
                      <a:pt x="649617" y="914400"/>
                      <a:pt x="600682" y="914400"/>
                    </a:cubicBezTo>
                    <a:lnTo>
                      <a:pt x="0" y="914400"/>
                    </a:lnTo>
                    <a:lnTo>
                      <a:pt x="63002" y="853619"/>
                    </a:lnTo>
                    <a:cubicBezTo>
                      <a:pt x="135575" y="799588"/>
                      <a:pt x="112413" y="728576"/>
                      <a:pt x="104693" y="665283"/>
                    </a:cubicBezTo>
                    <a:cubicBezTo>
                      <a:pt x="95428" y="577289"/>
                      <a:pt x="256015" y="154304"/>
                      <a:pt x="310059" y="6785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iSliḋé"/>
              <p:cNvSpPr>
                <a:spLocks/>
              </p:cNvSpPr>
              <p:nvPr/>
            </p:nvSpPr>
            <p:spPr bwMode="auto">
              <a:xfrm>
                <a:off x="4547468" y="2978102"/>
                <a:ext cx="900571" cy="914400"/>
              </a:xfrm>
              <a:custGeom>
                <a:avLst/>
                <a:gdLst>
                  <a:gd name="connsiteX0" fmla="*/ 155420 w 900571"/>
                  <a:gd name="connsiteY0" fmla="*/ 0 h 914400"/>
                  <a:gd name="connsiteX1" fmla="*/ 811966 w 900571"/>
                  <a:gd name="connsiteY1" fmla="*/ 0 h 914400"/>
                  <a:gd name="connsiteX2" fmla="*/ 900571 w 900571"/>
                  <a:gd name="connsiteY2" fmla="*/ 88605 h 914400"/>
                  <a:gd name="connsiteX3" fmla="*/ 900571 w 900571"/>
                  <a:gd name="connsiteY3" fmla="*/ 825795 h 914400"/>
                  <a:gd name="connsiteX4" fmla="*/ 811966 w 900571"/>
                  <a:gd name="connsiteY4" fmla="*/ 914400 h 914400"/>
                  <a:gd name="connsiteX5" fmla="*/ 185787 w 900571"/>
                  <a:gd name="connsiteY5" fmla="*/ 914400 h 914400"/>
                  <a:gd name="connsiteX6" fmla="*/ 196743 w 900571"/>
                  <a:gd name="connsiteY6" fmla="*/ 883930 h 914400"/>
                  <a:gd name="connsiteX7" fmla="*/ 220243 w 900571"/>
                  <a:gd name="connsiteY7" fmla="*/ 831684 h 914400"/>
                  <a:gd name="connsiteX8" fmla="*/ 167743 w 900571"/>
                  <a:gd name="connsiteY8" fmla="*/ 737516 h 914400"/>
                  <a:gd name="connsiteX9" fmla="*/ 197081 w 900571"/>
                  <a:gd name="connsiteY9" fmla="*/ 623279 h 914400"/>
                  <a:gd name="connsiteX10" fmla="*/ 122964 w 900571"/>
                  <a:gd name="connsiteY10" fmla="*/ 544548 h 914400"/>
                  <a:gd name="connsiteX11" fmla="*/ 170831 w 900571"/>
                  <a:gd name="connsiteY11" fmla="*/ 402524 h 914400"/>
                  <a:gd name="connsiteX12" fmla="*/ 28774 w 900571"/>
                  <a:gd name="connsiteY12" fmla="*/ 285200 h 914400"/>
                  <a:gd name="connsiteX13" fmla="*/ 87450 w 900571"/>
                  <a:gd name="connsiteY13" fmla="*/ 81426 h 91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900571" h="914400">
                    <a:moveTo>
                      <a:pt x="155420" y="0"/>
                    </a:moveTo>
                    <a:lnTo>
                      <a:pt x="811966" y="0"/>
                    </a:lnTo>
                    <a:cubicBezTo>
                      <a:pt x="860901" y="0"/>
                      <a:pt x="900571" y="39670"/>
                      <a:pt x="900571" y="88605"/>
                    </a:cubicBezTo>
                    <a:lnTo>
                      <a:pt x="900571" y="825795"/>
                    </a:lnTo>
                    <a:cubicBezTo>
                      <a:pt x="900571" y="874730"/>
                      <a:pt x="860901" y="914400"/>
                      <a:pt x="811966" y="914400"/>
                    </a:cubicBezTo>
                    <a:lnTo>
                      <a:pt x="185787" y="914400"/>
                    </a:lnTo>
                    <a:lnTo>
                      <a:pt x="196743" y="883930"/>
                    </a:lnTo>
                    <a:cubicBezTo>
                      <a:pt x="206732" y="861690"/>
                      <a:pt x="215996" y="843648"/>
                      <a:pt x="220243" y="831684"/>
                    </a:cubicBezTo>
                    <a:cubicBezTo>
                      <a:pt x="238772" y="783828"/>
                      <a:pt x="200169" y="774565"/>
                      <a:pt x="167743" y="737516"/>
                    </a:cubicBezTo>
                    <a:cubicBezTo>
                      <a:pt x="136861" y="698922"/>
                      <a:pt x="197081" y="623279"/>
                      <a:pt x="197081" y="623279"/>
                    </a:cubicBezTo>
                    <a:cubicBezTo>
                      <a:pt x="197081" y="623279"/>
                      <a:pt x="150758" y="620191"/>
                      <a:pt x="122964" y="544548"/>
                    </a:cubicBezTo>
                    <a:cubicBezTo>
                      <a:pt x="95170" y="470449"/>
                      <a:pt x="160023" y="467361"/>
                      <a:pt x="170831" y="402524"/>
                    </a:cubicBezTo>
                    <a:cubicBezTo>
                      <a:pt x="181640" y="336143"/>
                      <a:pt x="96714" y="360843"/>
                      <a:pt x="28774" y="285200"/>
                    </a:cubicBezTo>
                    <a:cubicBezTo>
                      <a:pt x="-40711" y="211100"/>
                      <a:pt x="30318" y="147807"/>
                      <a:pt x="87450" y="81426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íṧḻiďé"/>
              <p:cNvSpPr>
                <a:spLocks/>
              </p:cNvSpPr>
              <p:nvPr/>
            </p:nvSpPr>
            <p:spPr bwMode="auto">
              <a:xfrm>
                <a:off x="6460669" y="2978102"/>
                <a:ext cx="738309" cy="914400"/>
              </a:xfrm>
              <a:custGeom>
                <a:avLst/>
                <a:gdLst>
                  <a:gd name="connsiteX0" fmla="*/ 88605 w 738309"/>
                  <a:gd name="connsiteY0" fmla="*/ 0 h 914400"/>
                  <a:gd name="connsiteX1" fmla="*/ 738309 w 738309"/>
                  <a:gd name="connsiteY1" fmla="*/ 0 h 914400"/>
                  <a:gd name="connsiteX2" fmla="*/ 699744 w 738309"/>
                  <a:gd name="connsiteY2" fmla="*/ 116947 h 914400"/>
                  <a:gd name="connsiteX3" fmla="*/ 495035 w 738309"/>
                  <a:gd name="connsiteY3" fmla="*/ 456555 h 914400"/>
                  <a:gd name="connsiteX4" fmla="*/ 236422 w 738309"/>
                  <a:gd name="connsiteY4" fmla="*/ 874884 h 914400"/>
                  <a:gd name="connsiteX5" fmla="*/ 227850 w 738309"/>
                  <a:gd name="connsiteY5" fmla="*/ 914400 h 914400"/>
                  <a:gd name="connsiteX6" fmla="*/ 88605 w 738309"/>
                  <a:gd name="connsiteY6" fmla="*/ 914400 h 914400"/>
                  <a:gd name="connsiteX7" fmla="*/ 0 w 738309"/>
                  <a:gd name="connsiteY7" fmla="*/ 825795 h 914400"/>
                  <a:gd name="connsiteX8" fmla="*/ 0 w 738309"/>
                  <a:gd name="connsiteY8" fmla="*/ 88605 h 914400"/>
                  <a:gd name="connsiteX9" fmla="*/ 88605 w 738309"/>
                  <a:gd name="connsiteY9" fmla="*/ 0 h 91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38309" h="914400">
                    <a:moveTo>
                      <a:pt x="88605" y="0"/>
                    </a:moveTo>
                    <a:lnTo>
                      <a:pt x="738309" y="0"/>
                    </a:lnTo>
                    <a:lnTo>
                      <a:pt x="699744" y="116947"/>
                    </a:lnTo>
                    <a:cubicBezTo>
                      <a:pt x="640302" y="264287"/>
                      <a:pt x="561046" y="382455"/>
                      <a:pt x="495035" y="456555"/>
                    </a:cubicBezTo>
                    <a:cubicBezTo>
                      <a:pt x="363015" y="603596"/>
                      <a:pt x="279633" y="715035"/>
                      <a:pt x="236422" y="874884"/>
                    </a:cubicBezTo>
                    <a:lnTo>
                      <a:pt x="227850" y="914400"/>
                    </a:lnTo>
                    <a:lnTo>
                      <a:pt x="88605" y="914400"/>
                    </a:lnTo>
                    <a:cubicBezTo>
                      <a:pt x="39670" y="914400"/>
                      <a:pt x="0" y="874730"/>
                      <a:pt x="0" y="825795"/>
                    </a:cubicBezTo>
                    <a:lnTo>
                      <a:pt x="0" y="88605"/>
                    </a:lnTo>
                    <a:cubicBezTo>
                      <a:pt x="0" y="39670"/>
                      <a:pt x="39670" y="0"/>
                      <a:pt x="8860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íŝ1ídè"/>
              <p:cNvSpPr>
                <a:spLocks/>
              </p:cNvSpPr>
              <p:nvPr/>
            </p:nvSpPr>
            <p:spPr bwMode="auto">
              <a:xfrm>
                <a:off x="4708093" y="3950981"/>
                <a:ext cx="739946" cy="704961"/>
              </a:xfrm>
              <a:custGeom>
                <a:avLst/>
                <a:gdLst>
                  <a:gd name="connsiteX0" fmla="*/ 6341 w 739946"/>
                  <a:gd name="connsiteY0" fmla="*/ 0 h 704961"/>
                  <a:gd name="connsiteX1" fmla="*/ 651341 w 739946"/>
                  <a:gd name="connsiteY1" fmla="*/ 0 h 704961"/>
                  <a:gd name="connsiteX2" fmla="*/ 739946 w 739946"/>
                  <a:gd name="connsiteY2" fmla="*/ 88605 h 704961"/>
                  <a:gd name="connsiteX3" fmla="*/ 739946 w 739946"/>
                  <a:gd name="connsiteY3" fmla="*/ 704961 h 704961"/>
                  <a:gd name="connsiteX4" fmla="*/ 736900 w 739946"/>
                  <a:gd name="connsiteY4" fmla="*/ 679110 h 704961"/>
                  <a:gd name="connsiteX5" fmla="*/ 732846 w 739946"/>
                  <a:gd name="connsiteY5" fmla="*/ 582819 h 704961"/>
                  <a:gd name="connsiteX6" fmla="*/ 627847 w 739946"/>
                  <a:gd name="connsiteY6" fmla="*/ 325014 h 704961"/>
                  <a:gd name="connsiteX7" fmla="*/ 501231 w 739946"/>
                  <a:gd name="connsiteY7" fmla="*/ 252459 h 704961"/>
                  <a:gd name="connsiteX8" fmla="*/ 42632 w 739946"/>
                  <a:gd name="connsiteY8" fmla="*/ 173728 h 704961"/>
                  <a:gd name="connsiteX9" fmla="*/ 779 w 739946"/>
                  <a:gd name="connsiteY9" fmla="*/ 33109 h 704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39946" h="704961">
                    <a:moveTo>
                      <a:pt x="6341" y="0"/>
                    </a:moveTo>
                    <a:lnTo>
                      <a:pt x="651341" y="0"/>
                    </a:lnTo>
                    <a:cubicBezTo>
                      <a:pt x="700276" y="0"/>
                      <a:pt x="739946" y="39670"/>
                      <a:pt x="739946" y="88605"/>
                    </a:cubicBezTo>
                    <a:lnTo>
                      <a:pt x="739946" y="704961"/>
                    </a:lnTo>
                    <a:lnTo>
                      <a:pt x="736900" y="679110"/>
                    </a:lnTo>
                    <a:cubicBezTo>
                      <a:pt x="734777" y="644569"/>
                      <a:pt x="735935" y="614466"/>
                      <a:pt x="732846" y="582819"/>
                    </a:cubicBezTo>
                    <a:cubicBezTo>
                      <a:pt x="725126" y="521069"/>
                      <a:pt x="643288" y="446970"/>
                      <a:pt x="627847" y="325014"/>
                    </a:cubicBezTo>
                    <a:cubicBezTo>
                      <a:pt x="613951" y="203059"/>
                      <a:pt x="572260" y="235477"/>
                      <a:pt x="501231" y="252459"/>
                    </a:cubicBezTo>
                    <a:cubicBezTo>
                      <a:pt x="430202" y="269440"/>
                      <a:pt x="138367" y="294140"/>
                      <a:pt x="42632" y="173728"/>
                    </a:cubicBezTo>
                    <a:cubicBezTo>
                      <a:pt x="6153" y="127995"/>
                      <a:pt x="-2967" y="79005"/>
                      <a:pt x="779" y="33109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išḷîḋè"/>
              <p:cNvSpPr>
                <a:spLocks/>
              </p:cNvSpPr>
              <p:nvPr/>
            </p:nvSpPr>
            <p:spPr bwMode="auto">
              <a:xfrm>
                <a:off x="6460669" y="3950981"/>
                <a:ext cx="541118" cy="914400"/>
              </a:xfrm>
              <a:custGeom>
                <a:avLst/>
                <a:gdLst>
                  <a:gd name="connsiteX0" fmla="*/ 88605 w 541118"/>
                  <a:gd name="connsiteY0" fmla="*/ 0 h 914400"/>
                  <a:gd name="connsiteX1" fmla="*/ 216420 w 541118"/>
                  <a:gd name="connsiteY1" fmla="*/ 0 h 914400"/>
                  <a:gd name="connsiteX2" fmla="*/ 206288 w 541118"/>
                  <a:gd name="connsiteY2" fmla="*/ 81103 h 914400"/>
                  <a:gd name="connsiteX3" fmla="*/ 481138 w 541118"/>
                  <a:gd name="connsiteY3" fmla="*/ 802030 h 914400"/>
                  <a:gd name="connsiteX4" fmla="*/ 541118 w 541118"/>
                  <a:gd name="connsiteY4" fmla="*/ 914400 h 914400"/>
                  <a:gd name="connsiteX5" fmla="*/ 88605 w 541118"/>
                  <a:gd name="connsiteY5" fmla="*/ 914400 h 914400"/>
                  <a:gd name="connsiteX6" fmla="*/ 0 w 541118"/>
                  <a:gd name="connsiteY6" fmla="*/ 825795 h 914400"/>
                  <a:gd name="connsiteX7" fmla="*/ 0 w 541118"/>
                  <a:gd name="connsiteY7" fmla="*/ 88605 h 914400"/>
                  <a:gd name="connsiteX8" fmla="*/ 88605 w 541118"/>
                  <a:gd name="connsiteY8" fmla="*/ 0 h 91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41118" h="914400">
                    <a:moveTo>
                      <a:pt x="88605" y="0"/>
                    </a:moveTo>
                    <a:lnTo>
                      <a:pt x="216420" y="0"/>
                    </a:lnTo>
                    <a:lnTo>
                      <a:pt x="206288" y="81103"/>
                    </a:lnTo>
                    <a:cubicBezTo>
                      <a:pt x="184671" y="320383"/>
                      <a:pt x="360698" y="578188"/>
                      <a:pt x="481138" y="802030"/>
                    </a:cubicBezTo>
                    <a:lnTo>
                      <a:pt x="541118" y="914400"/>
                    </a:lnTo>
                    <a:lnTo>
                      <a:pt x="88605" y="914400"/>
                    </a:lnTo>
                    <a:cubicBezTo>
                      <a:pt x="39670" y="914400"/>
                      <a:pt x="0" y="874730"/>
                      <a:pt x="0" y="825795"/>
                    </a:cubicBezTo>
                    <a:lnTo>
                      <a:pt x="0" y="88605"/>
                    </a:lnTo>
                    <a:cubicBezTo>
                      <a:pt x="0" y="39670"/>
                      <a:pt x="39670" y="0"/>
                      <a:pt x="8860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îṩļïḍè"/>
              <p:cNvSpPr>
                <a:spLocks/>
              </p:cNvSpPr>
              <p:nvPr/>
            </p:nvSpPr>
            <p:spPr bwMode="auto">
              <a:xfrm>
                <a:off x="5003958" y="4949907"/>
                <a:ext cx="444081" cy="766398"/>
              </a:xfrm>
              <a:custGeom>
                <a:avLst/>
                <a:gdLst>
                  <a:gd name="connsiteX0" fmla="*/ 418194 w 444081"/>
                  <a:gd name="connsiteY0" fmla="*/ 0 h 766398"/>
                  <a:gd name="connsiteX1" fmla="*/ 437118 w 444081"/>
                  <a:gd name="connsiteY1" fmla="*/ 28069 h 766398"/>
                  <a:gd name="connsiteX2" fmla="*/ 444081 w 444081"/>
                  <a:gd name="connsiteY2" fmla="*/ 62558 h 766398"/>
                  <a:gd name="connsiteX3" fmla="*/ 444081 w 444081"/>
                  <a:gd name="connsiteY3" fmla="*/ 766398 h 766398"/>
                  <a:gd name="connsiteX4" fmla="*/ 404441 w 444081"/>
                  <a:gd name="connsiteY4" fmla="*/ 766398 h 766398"/>
                  <a:gd name="connsiteX5" fmla="*/ 0 w 444081"/>
                  <a:gd name="connsiteY5" fmla="*/ 766398 h 766398"/>
                  <a:gd name="connsiteX6" fmla="*/ 416257 w 444081"/>
                  <a:gd name="connsiteY6" fmla="*/ 5503 h 766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44081" h="766398">
                    <a:moveTo>
                      <a:pt x="418194" y="0"/>
                    </a:moveTo>
                    <a:lnTo>
                      <a:pt x="437118" y="28069"/>
                    </a:lnTo>
                    <a:cubicBezTo>
                      <a:pt x="441602" y="38670"/>
                      <a:pt x="444081" y="50325"/>
                      <a:pt x="444081" y="62558"/>
                    </a:cubicBezTo>
                    <a:lnTo>
                      <a:pt x="444081" y="766398"/>
                    </a:lnTo>
                    <a:lnTo>
                      <a:pt x="404441" y="766398"/>
                    </a:lnTo>
                    <a:cubicBezTo>
                      <a:pt x="278228" y="766398"/>
                      <a:pt x="143602" y="766398"/>
                      <a:pt x="0" y="766398"/>
                    </a:cubicBezTo>
                    <a:cubicBezTo>
                      <a:pt x="104227" y="497787"/>
                      <a:pt x="319630" y="226571"/>
                      <a:pt x="416257" y="5503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íṡľïḑè"/>
              <p:cNvSpPr>
                <a:spLocks/>
              </p:cNvSpPr>
              <p:nvPr/>
            </p:nvSpPr>
            <p:spPr bwMode="auto">
              <a:xfrm>
                <a:off x="6460669" y="4923860"/>
                <a:ext cx="840914" cy="792445"/>
              </a:xfrm>
              <a:custGeom>
                <a:avLst/>
                <a:gdLst>
                  <a:gd name="connsiteX0" fmla="*/ 88605 w 840914"/>
                  <a:gd name="connsiteY0" fmla="*/ 0 h 792445"/>
                  <a:gd name="connsiteX1" fmla="*/ 572304 w 840914"/>
                  <a:gd name="connsiteY1" fmla="*/ 0 h 792445"/>
                  <a:gd name="connsiteX2" fmla="*/ 621980 w 840914"/>
                  <a:gd name="connsiteY2" fmla="*/ 96224 h 792445"/>
                  <a:gd name="connsiteX3" fmla="*/ 840914 w 840914"/>
                  <a:gd name="connsiteY3" fmla="*/ 792445 h 792445"/>
                  <a:gd name="connsiteX4" fmla="*/ 94298 w 840914"/>
                  <a:gd name="connsiteY4" fmla="*/ 792445 h 792445"/>
                  <a:gd name="connsiteX5" fmla="*/ 0 w 840914"/>
                  <a:gd name="connsiteY5" fmla="*/ 792445 h 792445"/>
                  <a:gd name="connsiteX6" fmla="*/ 0 w 840914"/>
                  <a:gd name="connsiteY6" fmla="*/ 88605 h 792445"/>
                  <a:gd name="connsiteX7" fmla="*/ 88605 w 840914"/>
                  <a:gd name="connsiteY7" fmla="*/ 0 h 792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40914" h="792445">
                    <a:moveTo>
                      <a:pt x="88605" y="0"/>
                    </a:moveTo>
                    <a:lnTo>
                      <a:pt x="572304" y="0"/>
                    </a:lnTo>
                    <a:lnTo>
                      <a:pt x="621980" y="96224"/>
                    </a:lnTo>
                    <a:cubicBezTo>
                      <a:pt x="707374" y="268297"/>
                      <a:pt x="795556" y="487556"/>
                      <a:pt x="840914" y="792445"/>
                    </a:cubicBezTo>
                    <a:cubicBezTo>
                      <a:pt x="840914" y="792445"/>
                      <a:pt x="840914" y="792445"/>
                      <a:pt x="94298" y="792445"/>
                    </a:cubicBezTo>
                    <a:lnTo>
                      <a:pt x="0" y="792445"/>
                    </a:lnTo>
                    <a:lnTo>
                      <a:pt x="0" y="88605"/>
                    </a:lnTo>
                    <a:cubicBezTo>
                      <a:pt x="0" y="39670"/>
                      <a:pt x="39670" y="0"/>
                      <a:pt x="8860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iṣḻiḋe"/>
              <p:cNvSpPr>
                <a:spLocks/>
              </p:cNvSpPr>
              <p:nvPr/>
            </p:nvSpPr>
            <p:spPr bwMode="auto">
              <a:xfrm>
                <a:off x="5497154" y="4923860"/>
                <a:ext cx="914400" cy="792445"/>
              </a:xfrm>
              <a:custGeom>
                <a:avLst/>
                <a:gdLst>
                  <a:gd name="connsiteX0" fmla="*/ 88605 w 914400"/>
                  <a:gd name="connsiteY0" fmla="*/ 0 h 792445"/>
                  <a:gd name="connsiteX1" fmla="*/ 825795 w 914400"/>
                  <a:gd name="connsiteY1" fmla="*/ 0 h 792445"/>
                  <a:gd name="connsiteX2" fmla="*/ 914400 w 914400"/>
                  <a:gd name="connsiteY2" fmla="*/ 88605 h 792445"/>
                  <a:gd name="connsiteX3" fmla="*/ 914400 w 914400"/>
                  <a:gd name="connsiteY3" fmla="*/ 792445 h 792445"/>
                  <a:gd name="connsiteX4" fmla="*/ 835119 w 914400"/>
                  <a:gd name="connsiteY4" fmla="*/ 792445 h 792445"/>
                  <a:gd name="connsiteX5" fmla="*/ 94323 w 914400"/>
                  <a:gd name="connsiteY5" fmla="*/ 792445 h 792445"/>
                  <a:gd name="connsiteX6" fmla="*/ 0 w 914400"/>
                  <a:gd name="connsiteY6" fmla="*/ 792445 h 792445"/>
                  <a:gd name="connsiteX7" fmla="*/ 0 w 914400"/>
                  <a:gd name="connsiteY7" fmla="*/ 88605 h 792445"/>
                  <a:gd name="connsiteX8" fmla="*/ 88605 w 914400"/>
                  <a:gd name="connsiteY8" fmla="*/ 0 h 792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4400" h="792445">
                    <a:moveTo>
                      <a:pt x="88605" y="0"/>
                    </a:moveTo>
                    <a:lnTo>
                      <a:pt x="825795" y="0"/>
                    </a:lnTo>
                    <a:cubicBezTo>
                      <a:pt x="874730" y="0"/>
                      <a:pt x="914400" y="39670"/>
                      <a:pt x="914400" y="88605"/>
                    </a:cubicBezTo>
                    <a:lnTo>
                      <a:pt x="914400" y="792445"/>
                    </a:lnTo>
                    <a:lnTo>
                      <a:pt x="835119" y="792445"/>
                    </a:lnTo>
                    <a:cubicBezTo>
                      <a:pt x="633179" y="792445"/>
                      <a:pt x="389169" y="792445"/>
                      <a:pt x="94323" y="792445"/>
                    </a:cubicBezTo>
                    <a:lnTo>
                      <a:pt x="0" y="792445"/>
                    </a:lnTo>
                    <a:lnTo>
                      <a:pt x="0" y="88605"/>
                    </a:lnTo>
                    <a:cubicBezTo>
                      <a:pt x="0" y="39670"/>
                      <a:pt x="39670" y="0"/>
                      <a:pt x="8860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îṡľîďê"/>
              <p:cNvSpPr>
                <a:spLocks/>
              </p:cNvSpPr>
              <p:nvPr/>
            </p:nvSpPr>
            <p:spPr bwMode="auto">
              <a:xfrm>
                <a:off x="5781963" y="2301140"/>
                <a:ext cx="302152" cy="302152"/>
              </a:xfrm>
              <a:custGeom>
                <a:avLst/>
                <a:gdLst>
                  <a:gd name="T0" fmla="*/ 180 w 206"/>
                  <a:gd name="T1" fmla="*/ 77 h 206"/>
                  <a:gd name="T2" fmla="*/ 175 w 206"/>
                  <a:gd name="T3" fmla="*/ 67 h 206"/>
                  <a:gd name="T4" fmla="*/ 189 w 206"/>
                  <a:gd name="T5" fmla="*/ 53 h 206"/>
                  <a:gd name="T6" fmla="*/ 162 w 206"/>
                  <a:gd name="T7" fmla="*/ 17 h 206"/>
                  <a:gd name="T8" fmla="*/ 139 w 206"/>
                  <a:gd name="T9" fmla="*/ 30 h 206"/>
                  <a:gd name="T10" fmla="*/ 129 w 206"/>
                  <a:gd name="T11" fmla="*/ 27 h 206"/>
                  <a:gd name="T12" fmla="*/ 129 w 206"/>
                  <a:gd name="T13" fmla="*/ 6 h 206"/>
                  <a:gd name="T14" fmla="*/ 84 w 206"/>
                  <a:gd name="T15" fmla="*/ 0 h 206"/>
                  <a:gd name="T16" fmla="*/ 77 w 206"/>
                  <a:gd name="T17" fmla="*/ 26 h 206"/>
                  <a:gd name="T18" fmla="*/ 67 w 206"/>
                  <a:gd name="T19" fmla="*/ 31 h 206"/>
                  <a:gd name="T20" fmla="*/ 53 w 206"/>
                  <a:gd name="T21" fmla="*/ 17 h 206"/>
                  <a:gd name="T22" fmla="*/ 17 w 206"/>
                  <a:gd name="T23" fmla="*/ 44 h 206"/>
                  <a:gd name="T24" fmla="*/ 30 w 206"/>
                  <a:gd name="T25" fmla="*/ 67 h 206"/>
                  <a:gd name="T26" fmla="*/ 27 w 206"/>
                  <a:gd name="T27" fmla="*/ 77 h 206"/>
                  <a:gd name="T28" fmla="*/ 6 w 206"/>
                  <a:gd name="T29" fmla="*/ 77 h 206"/>
                  <a:gd name="T30" fmla="*/ 0 w 206"/>
                  <a:gd name="T31" fmla="*/ 122 h 206"/>
                  <a:gd name="T32" fmla="*/ 26 w 206"/>
                  <a:gd name="T33" fmla="*/ 129 h 206"/>
                  <a:gd name="T34" fmla="*/ 31 w 206"/>
                  <a:gd name="T35" fmla="*/ 139 h 206"/>
                  <a:gd name="T36" fmla="*/ 17 w 206"/>
                  <a:gd name="T37" fmla="*/ 153 h 206"/>
                  <a:gd name="T38" fmla="*/ 44 w 206"/>
                  <a:gd name="T39" fmla="*/ 189 h 206"/>
                  <a:gd name="T40" fmla="*/ 67 w 206"/>
                  <a:gd name="T41" fmla="*/ 176 h 206"/>
                  <a:gd name="T42" fmla="*/ 77 w 206"/>
                  <a:gd name="T43" fmla="*/ 179 h 206"/>
                  <a:gd name="T44" fmla="*/ 77 w 206"/>
                  <a:gd name="T45" fmla="*/ 200 h 206"/>
                  <a:gd name="T46" fmla="*/ 122 w 206"/>
                  <a:gd name="T47" fmla="*/ 206 h 206"/>
                  <a:gd name="T48" fmla="*/ 129 w 206"/>
                  <a:gd name="T49" fmla="*/ 180 h 206"/>
                  <a:gd name="T50" fmla="*/ 139 w 206"/>
                  <a:gd name="T51" fmla="*/ 175 h 206"/>
                  <a:gd name="T52" fmla="*/ 153 w 206"/>
                  <a:gd name="T53" fmla="*/ 189 h 206"/>
                  <a:gd name="T54" fmla="*/ 189 w 206"/>
                  <a:gd name="T55" fmla="*/ 162 h 206"/>
                  <a:gd name="T56" fmla="*/ 176 w 206"/>
                  <a:gd name="T57" fmla="*/ 139 h 206"/>
                  <a:gd name="T58" fmla="*/ 179 w 206"/>
                  <a:gd name="T59" fmla="*/ 129 h 206"/>
                  <a:gd name="T60" fmla="*/ 200 w 206"/>
                  <a:gd name="T61" fmla="*/ 129 h 206"/>
                  <a:gd name="T62" fmla="*/ 206 w 206"/>
                  <a:gd name="T63" fmla="*/ 84 h 206"/>
                  <a:gd name="T64" fmla="*/ 200 w 206"/>
                  <a:gd name="T65" fmla="*/ 77 h 206"/>
                  <a:gd name="T66" fmla="*/ 45 w 206"/>
                  <a:gd name="T67" fmla="*/ 103 h 206"/>
                  <a:gd name="T68" fmla="*/ 161 w 206"/>
                  <a:gd name="T69" fmla="*/ 103 h 206"/>
                  <a:gd name="T70" fmla="*/ 103 w 206"/>
                  <a:gd name="T71" fmla="*/ 161 h 206"/>
                  <a:gd name="T72" fmla="*/ 73 w 206"/>
                  <a:gd name="T73" fmla="*/ 91 h 206"/>
                  <a:gd name="T74" fmla="*/ 91 w 206"/>
                  <a:gd name="T75" fmla="*/ 73 h 206"/>
                  <a:gd name="T76" fmla="*/ 115 w 206"/>
                  <a:gd name="T77" fmla="*/ 73 h 206"/>
                  <a:gd name="T78" fmla="*/ 133 w 206"/>
                  <a:gd name="T79" fmla="*/ 91 h 206"/>
                  <a:gd name="T80" fmla="*/ 133 w 206"/>
                  <a:gd name="T81" fmla="*/ 115 h 206"/>
                  <a:gd name="T82" fmla="*/ 115 w 206"/>
                  <a:gd name="T83" fmla="*/ 133 h 206"/>
                  <a:gd name="T84" fmla="*/ 91 w 206"/>
                  <a:gd name="T85" fmla="*/ 133 h 206"/>
                  <a:gd name="T86" fmla="*/ 73 w 206"/>
                  <a:gd name="T87" fmla="*/ 115 h 206"/>
                  <a:gd name="T88" fmla="*/ 71 w 206"/>
                  <a:gd name="T89" fmla="*/ 103 h 206"/>
                  <a:gd name="T90" fmla="*/ 71 w 206"/>
                  <a:gd name="T91" fmla="*/ 103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06" h="206">
                    <a:moveTo>
                      <a:pt x="200" y="77"/>
                    </a:moveTo>
                    <a:cubicBezTo>
                      <a:pt x="180" y="77"/>
                      <a:pt x="180" y="77"/>
                      <a:pt x="180" y="77"/>
                    </a:cubicBezTo>
                    <a:cubicBezTo>
                      <a:pt x="180" y="77"/>
                      <a:pt x="180" y="77"/>
                      <a:pt x="179" y="77"/>
                    </a:cubicBezTo>
                    <a:cubicBezTo>
                      <a:pt x="178" y="74"/>
                      <a:pt x="177" y="70"/>
                      <a:pt x="175" y="67"/>
                    </a:cubicBezTo>
                    <a:cubicBezTo>
                      <a:pt x="175" y="67"/>
                      <a:pt x="176" y="67"/>
                      <a:pt x="176" y="67"/>
                    </a:cubicBezTo>
                    <a:cubicBezTo>
                      <a:pt x="189" y="53"/>
                      <a:pt x="189" y="53"/>
                      <a:pt x="189" y="53"/>
                    </a:cubicBezTo>
                    <a:cubicBezTo>
                      <a:pt x="192" y="50"/>
                      <a:pt x="192" y="46"/>
                      <a:pt x="189" y="44"/>
                    </a:cubicBezTo>
                    <a:cubicBezTo>
                      <a:pt x="162" y="17"/>
                      <a:pt x="162" y="17"/>
                      <a:pt x="162" y="17"/>
                    </a:cubicBezTo>
                    <a:cubicBezTo>
                      <a:pt x="160" y="14"/>
                      <a:pt x="156" y="14"/>
                      <a:pt x="153" y="17"/>
                    </a:cubicBezTo>
                    <a:cubicBezTo>
                      <a:pt x="139" y="30"/>
                      <a:pt x="139" y="30"/>
                      <a:pt x="139" y="30"/>
                    </a:cubicBezTo>
                    <a:cubicBezTo>
                      <a:pt x="139" y="30"/>
                      <a:pt x="139" y="31"/>
                      <a:pt x="139" y="31"/>
                    </a:cubicBezTo>
                    <a:cubicBezTo>
                      <a:pt x="136" y="29"/>
                      <a:pt x="132" y="28"/>
                      <a:pt x="129" y="27"/>
                    </a:cubicBezTo>
                    <a:cubicBezTo>
                      <a:pt x="129" y="26"/>
                      <a:pt x="129" y="26"/>
                      <a:pt x="129" y="26"/>
                    </a:cubicBezTo>
                    <a:cubicBezTo>
                      <a:pt x="129" y="6"/>
                      <a:pt x="129" y="6"/>
                      <a:pt x="129" y="6"/>
                    </a:cubicBezTo>
                    <a:cubicBezTo>
                      <a:pt x="129" y="3"/>
                      <a:pt x="126" y="0"/>
                      <a:pt x="122" y="0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80" y="0"/>
                      <a:pt x="77" y="3"/>
                      <a:pt x="77" y="6"/>
                    </a:cubicBezTo>
                    <a:cubicBezTo>
                      <a:pt x="77" y="26"/>
                      <a:pt x="77" y="26"/>
                      <a:pt x="77" y="26"/>
                    </a:cubicBezTo>
                    <a:cubicBezTo>
                      <a:pt x="77" y="26"/>
                      <a:pt x="77" y="26"/>
                      <a:pt x="77" y="27"/>
                    </a:cubicBezTo>
                    <a:cubicBezTo>
                      <a:pt x="74" y="28"/>
                      <a:pt x="70" y="29"/>
                      <a:pt x="67" y="31"/>
                    </a:cubicBezTo>
                    <a:cubicBezTo>
                      <a:pt x="67" y="31"/>
                      <a:pt x="67" y="30"/>
                      <a:pt x="67" y="30"/>
                    </a:cubicBezTo>
                    <a:cubicBezTo>
                      <a:pt x="53" y="17"/>
                      <a:pt x="53" y="17"/>
                      <a:pt x="53" y="17"/>
                    </a:cubicBezTo>
                    <a:cubicBezTo>
                      <a:pt x="50" y="14"/>
                      <a:pt x="46" y="14"/>
                      <a:pt x="44" y="17"/>
                    </a:cubicBezTo>
                    <a:cubicBezTo>
                      <a:pt x="17" y="44"/>
                      <a:pt x="17" y="44"/>
                      <a:pt x="17" y="44"/>
                    </a:cubicBezTo>
                    <a:cubicBezTo>
                      <a:pt x="14" y="46"/>
                      <a:pt x="14" y="50"/>
                      <a:pt x="17" y="53"/>
                    </a:cubicBezTo>
                    <a:cubicBezTo>
                      <a:pt x="30" y="67"/>
                      <a:pt x="30" y="67"/>
                      <a:pt x="30" y="67"/>
                    </a:cubicBezTo>
                    <a:cubicBezTo>
                      <a:pt x="30" y="67"/>
                      <a:pt x="31" y="67"/>
                      <a:pt x="31" y="67"/>
                    </a:cubicBezTo>
                    <a:cubicBezTo>
                      <a:pt x="29" y="70"/>
                      <a:pt x="28" y="74"/>
                      <a:pt x="27" y="77"/>
                    </a:cubicBezTo>
                    <a:cubicBezTo>
                      <a:pt x="26" y="77"/>
                      <a:pt x="26" y="77"/>
                      <a:pt x="26" y="77"/>
                    </a:cubicBezTo>
                    <a:cubicBezTo>
                      <a:pt x="6" y="77"/>
                      <a:pt x="6" y="77"/>
                      <a:pt x="6" y="77"/>
                    </a:cubicBezTo>
                    <a:cubicBezTo>
                      <a:pt x="3" y="77"/>
                      <a:pt x="0" y="80"/>
                      <a:pt x="0" y="84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26"/>
                      <a:pt x="3" y="129"/>
                      <a:pt x="6" y="129"/>
                    </a:cubicBezTo>
                    <a:cubicBezTo>
                      <a:pt x="26" y="129"/>
                      <a:pt x="26" y="129"/>
                      <a:pt x="26" y="129"/>
                    </a:cubicBezTo>
                    <a:cubicBezTo>
                      <a:pt x="26" y="129"/>
                      <a:pt x="26" y="129"/>
                      <a:pt x="27" y="129"/>
                    </a:cubicBezTo>
                    <a:cubicBezTo>
                      <a:pt x="28" y="132"/>
                      <a:pt x="29" y="136"/>
                      <a:pt x="31" y="139"/>
                    </a:cubicBezTo>
                    <a:cubicBezTo>
                      <a:pt x="31" y="139"/>
                      <a:pt x="30" y="139"/>
                      <a:pt x="30" y="139"/>
                    </a:cubicBezTo>
                    <a:cubicBezTo>
                      <a:pt x="17" y="153"/>
                      <a:pt x="17" y="153"/>
                      <a:pt x="17" y="153"/>
                    </a:cubicBezTo>
                    <a:cubicBezTo>
                      <a:pt x="14" y="156"/>
                      <a:pt x="14" y="160"/>
                      <a:pt x="17" y="162"/>
                    </a:cubicBezTo>
                    <a:cubicBezTo>
                      <a:pt x="44" y="189"/>
                      <a:pt x="44" y="189"/>
                      <a:pt x="44" y="189"/>
                    </a:cubicBezTo>
                    <a:cubicBezTo>
                      <a:pt x="46" y="192"/>
                      <a:pt x="50" y="192"/>
                      <a:pt x="53" y="189"/>
                    </a:cubicBezTo>
                    <a:cubicBezTo>
                      <a:pt x="67" y="176"/>
                      <a:pt x="67" y="176"/>
                      <a:pt x="67" y="176"/>
                    </a:cubicBezTo>
                    <a:cubicBezTo>
                      <a:pt x="67" y="176"/>
                      <a:pt x="67" y="175"/>
                      <a:pt x="67" y="175"/>
                    </a:cubicBezTo>
                    <a:cubicBezTo>
                      <a:pt x="70" y="177"/>
                      <a:pt x="74" y="178"/>
                      <a:pt x="77" y="179"/>
                    </a:cubicBezTo>
                    <a:cubicBezTo>
                      <a:pt x="77" y="180"/>
                      <a:pt x="77" y="180"/>
                      <a:pt x="77" y="180"/>
                    </a:cubicBezTo>
                    <a:cubicBezTo>
                      <a:pt x="77" y="200"/>
                      <a:pt x="77" y="200"/>
                      <a:pt x="77" y="200"/>
                    </a:cubicBezTo>
                    <a:cubicBezTo>
                      <a:pt x="77" y="203"/>
                      <a:pt x="80" y="206"/>
                      <a:pt x="84" y="206"/>
                    </a:cubicBezTo>
                    <a:cubicBezTo>
                      <a:pt x="122" y="206"/>
                      <a:pt x="122" y="206"/>
                      <a:pt x="122" y="206"/>
                    </a:cubicBezTo>
                    <a:cubicBezTo>
                      <a:pt x="126" y="206"/>
                      <a:pt x="129" y="203"/>
                      <a:pt x="129" y="200"/>
                    </a:cubicBezTo>
                    <a:cubicBezTo>
                      <a:pt x="129" y="180"/>
                      <a:pt x="129" y="180"/>
                      <a:pt x="129" y="180"/>
                    </a:cubicBezTo>
                    <a:cubicBezTo>
                      <a:pt x="129" y="180"/>
                      <a:pt x="129" y="180"/>
                      <a:pt x="129" y="179"/>
                    </a:cubicBezTo>
                    <a:cubicBezTo>
                      <a:pt x="132" y="178"/>
                      <a:pt x="136" y="177"/>
                      <a:pt x="139" y="175"/>
                    </a:cubicBezTo>
                    <a:cubicBezTo>
                      <a:pt x="139" y="175"/>
                      <a:pt x="139" y="176"/>
                      <a:pt x="139" y="176"/>
                    </a:cubicBezTo>
                    <a:cubicBezTo>
                      <a:pt x="153" y="189"/>
                      <a:pt x="153" y="189"/>
                      <a:pt x="153" y="189"/>
                    </a:cubicBezTo>
                    <a:cubicBezTo>
                      <a:pt x="156" y="192"/>
                      <a:pt x="160" y="192"/>
                      <a:pt x="162" y="189"/>
                    </a:cubicBezTo>
                    <a:cubicBezTo>
                      <a:pt x="189" y="162"/>
                      <a:pt x="189" y="162"/>
                      <a:pt x="189" y="162"/>
                    </a:cubicBezTo>
                    <a:cubicBezTo>
                      <a:pt x="192" y="160"/>
                      <a:pt x="192" y="156"/>
                      <a:pt x="189" y="153"/>
                    </a:cubicBezTo>
                    <a:cubicBezTo>
                      <a:pt x="176" y="139"/>
                      <a:pt x="176" y="139"/>
                      <a:pt x="176" y="139"/>
                    </a:cubicBezTo>
                    <a:cubicBezTo>
                      <a:pt x="176" y="139"/>
                      <a:pt x="175" y="139"/>
                      <a:pt x="175" y="139"/>
                    </a:cubicBezTo>
                    <a:cubicBezTo>
                      <a:pt x="177" y="136"/>
                      <a:pt x="178" y="132"/>
                      <a:pt x="179" y="129"/>
                    </a:cubicBezTo>
                    <a:cubicBezTo>
                      <a:pt x="180" y="129"/>
                      <a:pt x="180" y="129"/>
                      <a:pt x="180" y="129"/>
                    </a:cubicBezTo>
                    <a:cubicBezTo>
                      <a:pt x="200" y="129"/>
                      <a:pt x="200" y="129"/>
                      <a:pt x="200" y="129"/>
                    </a:cubicBezTo>
                    <a:cubicBezTo>
                      <a:pt x="203" y="129"/>
                      <a:pt x="206" y="126"/>
                      <a:pt x="206" y="122"/>
                    </a:cubicBezTo>
                    <a:cubicBezTo>
                      <a:pt x="206" y="84"/>
                      <a:pt x="206" y="84"/>
                      <a:pt x="206" y="84"/>
                    </a:cubicBezTo>
                    <a:cubicBezTo>
                      <a:pt x="206" y="80"/>
                      <a:pt x="203" y="77"/>
                      <a:pt x="200" y="77"/>
                    </a:cubicBezTo>
                    <a:cubicBezTo>
                      <a:pt x="200" y="77"/>
                      <a:pt x="200" y="77"/>
                      <a:pt x="200" y="77"/>
                    </a:cubicBezTo>
                    <a:close/>
                    <a:moveTo>
                      <a:pt x="103" y="161"/>
                    </a:moveTo>
                    <a:cubicBezTo>
                      <a:pt x="71" y="161"/>
                      <a:pt x="45" y="135"/>
                      <a:pt x="45" y="103"/>
                    </a:cubicBezTo>
                    <a:cubicBezTo>
                      <a:pt x="45" y="71"/>
                      <a:pt x="71" y="45"/>
                      <a:pt x="103" y="45"/>
                    </a:cubicBezTo>
                    <a:cubicBezTo>
                      <a:pt x="135" y="45"/>
                      <a:pt x="161" y="71"/>
                      <a:pt x="161" y="103"/>
                    </a:cubicBezTo>
                    <a:cubicBezTo>
                      <a:pt x="161" y="135"/>
                      <a:pt x="135" y="161"/>
                      <a:pt x="103" y="161"/>
                    </a:cubicBezTo>
                    <a:cubicBezTo>
                      <a:pt x="103" y="161"/>
                      <a:pt x="103" y="161"/>
                      <a:pt x="103" y="161"/>
                    </a:cubicBezTo>
                    <a:close/>
                    <a:moveTo>
                      <a:pt x="71" y="103"/>
                    </a:moveTo>
                    <a:cubicBezTo>
                      <a:pt x="71" y="99"/>
                      <a:pt x="72" y="95"/>
                      <a:pt x="73" y="91"/>
                    </a:cubicBezTo>
                    <a:cubicBezTo>
                      <a:pt x="75" y="87"/>
                      <a:pt x="77" y="83"/>
                      <a:pt x="80" y="80"/>
                    </a:cubicBezTo>
                    <a:cubicBezTo>
                      <a:pt x="83" y="77"/>
                      <a:pt x="87" y="75"/>
                      <a:pt x="91" y="73"/>
                    </a:cubicBezTo>
                    <a:cubicBezTo>
                      <a:pt x="95" y="72"/>
                      <a:pt x="99" y="71"/>
                      <a:pt x="103" y="71"/>
                    </a:cubicBezTo>
                    <a:cubicBezTo>
                      <a:pt x="107" y="71"/>
                      <a:pt x="111" y="72"/>
                      <a:pt x="115" y="73"/>
                    </a:cubicBezTo>
                    <a:cubicBezTo>
                      <a:pt x="119" y="75"/>
                      <a:pt x="123" y="77"/>
                      <a:pt x="126" y="80"/>
                    </a:cubicBezTo>
                    <a:cubicBezTo>
                      <a:pt x="129" y="83"/>
                      <a:pt x="131" y="87"/>
                      <a:pt x="133" y="91"/>
                    </a:cubicBezTo>
                    <a:cubicBezTo>
                      <a:pt x="134" y="95"/>
                      <a:pt x="135" y="99"/>
                      <a:pt x="135" y="103"/>
                    </a:cubicBezTo>
                    <a:cubicBezTo>
                      <a:pt x="135" y="107"/>
                      <a:pt x="134" y="111"/>
                      <a:pt x="133" y="115"/>
                    </a:cubicBezTo>
                    <a:cubicBezTo>
                      <a:pt x="131" y="119"/>
                      <a:pt x="129" y="123"/>
                      <a:pt x="126" y="126"/>
                    </a:cubicBezTo>
                    <a:cubicBezTo>
                      <a:pt x="123" y="129"/>
                      <a:pt x="119" y="131"/>
                      <a:pt x="115" y="133"/>
                    </a:cubicBezTo>
                    <a:cubicBezTo>
                      <a:pt x="111" y="134"/>
                      <a:pt x="107" y="135"/>
                      <a:pt x="103" y="135"/>
                    </a:cubicBezTo>
                    <a:cubicBezTo>
                      <a:pt x="99" y="135"/>
                      <a:pt x="95" y="134"/>
                      <a:pt x="91" y="133"/>
                    </a:cubicBezTo>
                    <a:cubicBezTo>
                      <a:pt x="87" y="131"/>
                      <a:pt x="83" y="129"/>
                      <a:pt x="80" y="126"/>
                    </a:cubicBezTo>
                    <a:cubicBezTo>
                      <a:pt x="77" y="123"/>
                      <a:pt x="75" y="119"/>
                      <a:pt x="73" y="115"/>
                    </a:cubicBezTo>
                    <a:cubicBezTo>
                      <a:pt x="72" y="111"/>
                      <a:pt x="71" y="107"/>
                      <a:pt x="71" y="103"/>
                    </a:cubicBezTo>
                    <a:cubicBezTo>
                      <a:pt x="71" y="103"/>
                      <a:pt x="71" y="103"/>
                      <a:pt x="71" y="103"/>
                    </a:cubicBezTo>
                    <a:close/>
                    <a:moveTo>
                      <a:pt x="71" y="103"/>
                    </a:moveTo>
                    <a:cubicBezTo>
                      <a:pt x="71" y="103"/>
                      <a:pt x="71" y="103"/>
                      <a:pt x="71" y="103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í$lîḋé"/>
              <p:cNvSpPr>
                <a:spLocks/>
              </p:cNvSpPr>
              <p:nvPr/>
            </p:nvSpPr>
            <p:spPr bwMode="auto">
              <a:xfrm>
                <a:off x="5843351" y="3280598"/>
                <a:ext cx="253914" cy="289820"/>
              </a:xfrm>
              <a:custGeom>
                <a:avLst/>
                <a:gdLst>
                  <a:gd name="T0" fmla="*/ 121 w 188"/>
                  <a:gd name="T1" fmla="*/ 201 h 215"/>
                  <a:gd name="T2" fmla="*/ 27 w 188"/>
                  <a:gd name="T3" fmla="*/ 201 h 215"/>
                  <a:gd name="T4" fmla="*/ 13 w 188"/>
                  <a:gd name="T5" fmla="*/ 188 h 215"/>
                  <a:gd name="T6" fmla="*/ 13 w 188"/>
                  <a:gd name="T7" fmla="*/ 67 h 215"/>
                  <a:gd name="T8" fmla="*/ 27 w 188"/>
                  <a:gd name="T9" fmla="*/ 54 h 215"/>
                  <a:gd name="T10" fmla="*/ 27 w 188"/>
                  <a:gd name="T11" fmla="*/ 40 h 215"/>
                  <a:gd name="T12" fmla="*/ 0 w 188"/>
                  <a:gd name="T13" fmla="*/ 67 h 215"/>
                  <a:gd name="T14" fmla="*/ 0 w 188"/>
                  <a:gd name="T15" fmla="*/ 188 h 215"/>
                  <a:gd name="T16" fmla="*/ 27 w 188"/>
                  <a:gd name="T17" fmla="*/ 215 h 215"/>
                  <a:gd name="T18" fmla="*/ 121 w 188"/>
                  <a:gd name="T19" fmla="*/ 215 h 215"/>
                  <a:gd name="T20" fmla="*/ 148 w 188"/>
                  <a:gd name="T21" fmla="*/ 188 h 215"/>
                  <a:gd name="T22" fmla="*/ 134 w 188"/>
                  <a:gd name="T23" fmla="*/ 188 h 215"/>
                  <a:gd name="T24" fmla="*/ 121 w 188"/>
                  <a:gd name="T25" fmla="*/ 201 h 215"/>
                  <a:gd name="T26" fmla="*/ 134 w 188"/>
                  <a:gd name="T27" fmla="*/ 0 h 215"/>
                  <a:gd name="T28" fmla="*/ 67 w 188"/>
                  <a:gd name="T29" fmla="*/ 0 h 215"/>
                  <a:gd name="T30" fmla="*/ 40 w 188"/>
                  <a:gd name="T31" fmla="*/ 27 h 215"/>
                  <a:gd name="T32" fmla="*/ 40 w 188"/>
                  <a:gd name="T33" fmla="*/ 148 h 215"/>
                  <a:gd name="T34" fmla="*/ 67 w 188"/>
                  <a:gd name="T35" fmla="*/ 175 h 215"/>
                  <a:gd name="T36" fmla="*/ 161 w 188"/>
                  <a:gd name="T37" fmla="*/ 175 h 215"/>
                  <a:gd name="T38" fmla="*/ 188 w 188"/>
                  <a:gd name="T39" fmla="*/ 148 h 215"/>
                  <a:gd name="T40" fmla="*/ 188 w 188"/>
                  <a:gd name="T41" fmla="*/ 54 h 215"/>
                  <a:gd name="T42" fmla="*/ 134 w 188"/>
                  <a:gd name="T43" fmla="*/ 0 h 215"/>
                  <a:gd name="T44" fmla="*/ 114 w 188"/>
                  <a:gd name="T45" fmla="*/ 161 h 215"/>
                  <a:gd name="T46" fmla="*/ 60 w 188"/>
                  <a:gd name="T47" fmla="*/ 161 h 215"/>
                  <a:gd name="T48" fmla="*/ 54 w 188"/>
                  <a:gd name="T49" fmla="*/ 154 h 215"/>
                  <a:gd name="T50" fmla="*/ 60 w 188"/>
                  <a:gd name="T51" fmla="*/ 148 h 215"/>
                  <a:gd name="T52" fmla="*/ 114 w 188"/>
                  <a:gd name="T53" fmla="*/ 148 h 215"/>
                  <a:gd name="T54" fmla="*/ 121 w 188"/>
                  <a:gd name="T55" fmla="*/ 154 h 215"/>
                  <a:gd name="T56" fmla="*/ 114 w 188"/>
                  <a:gd name="T57" fmla="*/ 161 h 215"/>
                  <a:gd name="T58" fmla="*/ 154 w 188"/>
                  <a:gd name="T59" fmla="*/ 134 h 215"/>
                  <a:gd name="T60" fmla="*/ 60 w 188"/>
                  <a:gd name="T61" fmla="*/ 134 h 215"/>
                  <a:gd name="T62" fmla="*/ 54 w 188"/>
                  <a:gd name="T63" fmla="*/ 128 h 215"/>
                  <a:gd name="T64" fmla="*/ 60 w 188"/>
                  <a:gd name="T65" fmla="*/ 121 h 215"/>
                  <a:gd name="T66" fmla="*/ 154 w 188"/>
                  <a:gd name="T67" fmla="*/ 121 h 215"/>
                  <a:gd name="T68" fmla="*/ 161 w 188"/>
                  <a:gd name="T69" fmla="*/ 128 h 215"/>
                  <a:gd name="T70" fmla="*/ 154 w 188"/>
                  <a:gd name="T71" fmla="*/ 134 h 215"/>
                  <a:gd name="T72" fmla="*/ 154 w 188"/>
                  <a:gd name="T73" fmla="*/ 107 h 215"/>
                  <a:gd name="T74" fmla="*/ 60 w 188"/>
                  <a:gd name="T75" fmla="*/ 107 h 215"/>
                  <a:gd name="T76" fmla="*/ 54 w 188"/>
                  <a:gd name="T77" fmla="*/ 101 h 215"/>
                  <a:gd name="T78" fmla="*/ 60 w 188"/>
                  <a:gd name="T79" fmla="*/ 94 h 215"/>
                  <a:gd name="T80" fmla="*/ 154 w 188"/>
                  <a:gd name="T81" fmla="*/ 94 h 215"/>
                  <a:gd name="T82" fmla="*/ 161 w 188"/>
                  <a:gd name="T83" fmla="*/ 101 h 215"/>
                  <a:gd name="T84" fmla="*/ 154 w 188"/>
                  <a:gd name="T85" fmla="*/ 107 h 215"/>
                  <a:gd name="T86" fmla="*/ 134 w 188"/>
                  <a:gd name="T87" fmla="*/ 54 h 215"/>
                  <a:gd name="T88" fmla="*/ 134 w 188"/>
                  <a:gd name="T89" fmla="*/ 20 h 215"/>
                  <a:gd name="T90" fmla="*/ 168 w 188"/>
                  <a:gd name="T91" fmla="*/ 54 h 215"/>
                  <a:gd name="T92" fmla="*/ 134 w 188"/>
                  <a:gd name="T93" fmla="*/ 54 h 215"/>
                  <a:gd name="T94" fmla="*/ 134 w 188"/>
                  <a:gd name="T95" fmla="*/ 54 h 215"/>
                  <a:gd name="T96" fmla="*/ 134 w 188"/>
                  <a:gd name="T97" fmla="*/ 54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88" h="215">
                    <a:moveTo>
                      <a:pt x="121" y="201"/>
                    </a:moveTo>
                    <a:cubicBezTo>
                      <a:pt x="27" y="201"/>
                      <a:pt x="27" y="201"/>
                      <a:pt x="27" y="201"/>
                    </a:cubicBezTo>
                    <a:cubicBezTo>
                      <a:pt x="20" y="201"/>
                      <a:pt x="13" y="196"/>
                      <a:pt x="13" y="188"/>
                    </a:cubicBezTo>
                    <a:cubicBezTo>
                      <a:pt x="13" y="67"/>
                      <a:pt x="13" y="67"/>
                      <a:pt x="13" y="67"/>
                    </a:cubicBezTo>
                    <a:cubicBezTo>
                      <a:pt x="13" y="59"/>
                      <a:pt x="20" y="54"/>
                      <a:pt x="27" y="54"/>
                    </a:cubicBezTo>
                    <a:cubicBezTo>
                      <a:pt x="27" y="40"/>
                      <a:pt x="27" y="40"/>
                      <a:pt x="27" y="40"/>
                    </a:cubicBezTo>
                    <a:cubicBezTo>
                      <a:pt x="12" y="40"/>
                      <a:pt x="0" y="52"/>
                      <a:pt x="0" y="67"/>
                    </a:cubicBezTo>
                    <a:cubicBezTo>
                      <a:pt x="0" y="188"/>
                      <a:pt x="0" y="188"/>
                      <a:pt x="0" y="188"/>
                    </a:cubicBezTo>
                    <a:cubicBezTo>
                      <a:pt x="0" y="203"/>
                      <a:pt x="12" y="215"/>
                      <a:pt x="27" y="215"/>
                    </a:cubicBezTo>
                    <a:cubicBezTo>
                      <a:pt x="121" y="215"/>
                      <a:pt x="121" y="215"/>
                      <a:pt x="121" y="215"/>
                    </a:cubicBezTo>
                    <a:cubicBezTo>
                      <a:pt x="136" y="215"/>
                      <a:pt x="148" y="203"/>
                      <a:pt x="148" y="188"/>
                    </a:cubicBezTo>
                    <a:cubicBezTo>
                      <a:pt x="134" y="188"/>
                      <a:pt x="134" y="188"/>
                      <a:pt x="134" y="188"/>
                    </a:cubicBezTo>
                    <a:cubicBezTo>
                      <a:pt x="134" y="195"/>
                      <a:pt x="128" y="201"/>
                      <a:pt x="121" y="201"/>
                    </a:cubicBezTo>
                    <a:close/>
                    <a:moveTo>
                      <a:pt x="134" y="0"/>
                    </a:moveTo>
                    <a:cubicBezTo>
                      <a:pt x="67" y="0"/>
                      <a:pt x="67" y="0"/>
                      <a:pt x="67" y="0"/>
                    </a:cubicBezTo>
                    <a:cubicBezTo>
                      <a:pt x="52" y="0"/>
                      <a:pt x="40" y="12"/>
                      <a:pt x="40" y="27"/>
                    </a:cubicBezTo>
                    <a:cubicBezTo>
                      <a:pt x="40" y="148"/>
                      <a:pt x="40" y="148"/>
                      <a:pt x="40" y="148"/>
                    </a:cubicBezTo>
                    <a:cubicBezTo>
                      <a:pt x="40" y="162"/>
                      <a:pt x="52" y="175"/>
                      <a:pt x="67" y="175"/>
                    </a:cubicBezTo>
                    <a:cubicBezTo>
                      <a:pt x="161" y="175"/>
                      <a:pt x="161" y="175"/>
                      <a:pt x="161" y="175"/>
                    </a:cubicBezTo>
                    <a:cubicBezTo>
                      <a:pt x="176" y="175"/>
                      <a:pt x="188" y="162"/>
                      <a:pt x="188" y="148"/>
                    </a:cubicBezTo>
                    <a:cubicBezTo>
                      <a:pt x="188" y="54"/>
                      <a:pt x="188" y="54"/>
                      <a:pt x="188" y="54"/>
                    </a:cubicBezTo>
                    <a:cubicBezTo>
                      <a:pt x="134" y="0"/>
                      <a:pt x="134" y="0"/>
                      <a:pt x="134" y="0"/>
                    </a:cubicBezTo>
                    <a:close/>
                    <a:moveTo>
                      <a:pt x="114" y="161"/>
                    </a:moveTo>
                    <a:cubicBezTo>
                      <a:pt x="60" y="161"/>
                      <a:pt x="60" y="161"/>
                      <a:pt x="60" y="161"/>
                    </a:cubicBezTo>
                    <a:cubicBezTo>
                      <a:pt x="56" y="161"/>
                      <a:pt x="54" y="158"/>
                      <a:pt x="54" y="154"/>
                    </a:cubicBezTo>
                    <a:cubicBezTo>
                      <a:pt x="54" y="150"/>
                      <a:pt x="56" y="148"/>
                      <a:pt x="60" y="148"/>
                    </a:cubicBezTo>
                    <a:cubicBezTo>
                      <a:pt x="114" y="148"/>
                      <a:pt x="114" y="148"/>
                      <a:pt x="114" y="148"/>
                    </a:cubicBezTo>
                    <a:cubicBezTo>
                      <a:pt x="118" y="148"/>
                      <a:pt x="121" y="150"/>
                      <a:pt x="121" y="154"/>
                    </a:cubicBezTo>
                    <a:cubicBezTo>
                      <a:pt x="121" y="158"/>
                      <a:pt x="118" y="161"/>
                      <a:pt x="114" y="161"/>
                    </a:cubicBezTo>
                    <a:close/>
                    <a:moveTo>
                      <a:pt x="154" y="134"/>
                    </a:moveTo>
                    <a:cubicBezTo>
                      <a:pt x="60" y="134"/>
                      <a:pt x="60" y="134"/>
                      <a:pt x="60" y="134"/>
                    </a:cubicBezTo>
                    <a:cubicBezTo>
                      <a:pt x="56" y="134"/>
                      <a:pt x="54" y="132"/>
                      <a:pt x="54" y="128"/>
                    </a:cubicBezTo>
                    <a:cubicBezTo>
                      <a:pt x="54" y="124"/>
                      <a:pt x="56" y="121"/>
                      <a:pt x="60" y="121"/>
                    </a:cubicBezTo>
                    <a:cubicBezTo>
                      <a:pt x="154" y="121"/>
                      <a:pt x="154" y="121"/>
                      <a:pt x="154" y="121"/>
                    </a:cubicBezTo>
                    <a:cubicBezTo>
                      <a:pt x="158" y="121"/>
                      <a:pt x="161" y="124"/>
                      <a:pt x="161" y="128"/>
                    </a:cubicBezTo>
                    <a:cubicBezTo>
                      <a:pt x="161" y="132"/>
                      <a:pt x="158" y="134"/>
                      <a:pt x="154" y="134"/>
                    </a:cubicBezTo>
                    <a:close/>
                    <a:moveTo>
                      <a:pt x="154" y="107"/>
                    </a:moveTo>
                    <a:cubicBezTo>
                      <a:pt x="60" y="107"/>
                      <a:pt x="60" y="107"/>
                      <a:pt x="60" y="107"/>
                    </a:cubicBezTo>
                    <a:cubicBezTo>
                      <a:pt x="56" y="107"/>
                      <a:pt x="54" y="105"/>
                      <a:pt x="54" y="101"/>
                    </a:cubicBezTo>
                    <a:cubicBezTo>
                      <a:pt x="54" y="97"/>
                      <a:pt x="56" y="94"/>
                      <a:pt x="60" y="94"/>
                    </a:cubicBezTo>
                    <a:cubicBezTo>
                      <a:pt x="154" y="94"/>
                      <a:pt x="154" y="94"/>
                      <a:pt x="154" y="94"/>
                    </a:cubicBezTo>
                    <a:cubicBezTo>
                      <a:pt x="158" y="94"/>
                      <a:pt x="161" y="97"/>
                      <a:pt x="161" y="101"/>
                    </a:cubicBezTo>
                    <a:cubicBezTo>
                      <a:pt x="161" y="105"/>
                      <a:pt x="158" y="107"/>
                      <a:pt x="154" y="107"/>
                    </a:cubicBezTo>
                    <a:close/>
                    <a:moveTo>
                      <a:pt x="134" y="54"/>
                    </a:moveTo>
                    <a:cubicBezTo>
                      <a:pt x="134" y="20"/>
                      <a:pt x="134" y="20"/>
                      <a:pt x="134" y="20"/>
                    </a:cubicBezTo>
                    <a:cubicBezTo>
                      <a:pt x="168" y="54"/>
                      <a:pt x="168" y="54"/>
                      <a:pt x="168" y="54"/>
                    </a:cubicBezTo>
                    <a:cubicBezTo>
                      <a:pt x="134" y="54"/>
                      <a:pt x="134" y="54"/>
                      <a:pt x="134" y="54"/>
                    </a:cubicBezTo>
                    <a:close/>
                    <a:moveTo>
                      <a:pt x="134" y="54"/>
                    </a:moveTo>
                    <a:cubicBezTo>
                      <a:pt x="134" y="54"/>
                      <a:pt x="134" y="54"/>
                      <a:pt x="134" y="5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iṣḷîḑê"/>
              <p:cNvSpPr>
                <a:spLocks/>
              </p:cNvSpPr>
              <p:nvPr/>
            </p:nvSpPr>
            <p:spPr bwMode="auto">
              <a:xfrm>
                <a:off x="5822951" y="4259263"/>
                <a:ext cx="293687" cy="293688"/>
              </a:xfrm>
              <a:custGeom>
                <a:avLst/>
                <a:gdLst>
                  <a:gd name="T0" fmla="*/ 31 w 158"/>
                  <a:gd name="T1" fmla="*/ 20 h 158"/>
                  <a:gd name="T2" fmla="*/ 16 w 158"/>
                  <a:gd name="T3" fmla="*/ 35 h 158"/>
                  <a:gd name="T4" fmla="*/ 16 w 158"/>
                  <a:gd name="T5" fmla="*/ 127 h 158"/>
                  <a:gd name="T6" fmla="*/ 31 w 158"/>
                  <a:gd name="T7" fmla="*/ 142 h 158"/>
                  <a:gd name="T8" fmla="*/ 123 w 158"/>
                  <a:gd name="T9" fmla="*/ 142 h 158"/>
                  <a:gd name="T10" fmla="*/ 138 w 158"/>
                  <a:gd name="T11" fmla="*/ 127 h 158"/>
                  <a:gd name="T12" fmla="*/ 138 w 158"/>
                  <a:gd name="T13" fmla="*/ 67 h 158"/>
                  <a:gd name="T14" fmla="*/ 153 w 158"/>
                  <a:gd name="T15" fmla="*/ 52 h 158"/>
                  <a:gd name="T16" fmla="*/ 153 w 158"/>
                  <a:gd name="T17" fmla="*/ 132 h 158"/>
                  <a:gd name="T18" fmla="*/ 128 w 158"/>
                  <a:gd name="T19" fmla="*/ 158 h 158"/>
                  <a:gd name="T20" fmla="*/ 25 w 158"/>
                  <a:gd name="T21" fmla="*/ 158 h 158"/>
                  <a:gd name="T22" fmla="*/ 0 w 158"/>
                  <a:gd name="T23" fmla="*/ 132 h 158"/>
                  <a:gd name="T24" fmla="*/ 0 w 158"/>
                  <a:gd name="T25" fmla="*/ 31 h 158"/>
                  <a:gd name="T26" fmla="*/ 25 w 158"/>
                  <a:gd name="T27" fmla="*/ 4 h 158"/>
                  <a:gd name="T28" fmla="*/ 106 w 158"/>
                  <a:gd name="T29" fmla="*/ 4 h 158"/>
                  <a:gd name="T30" fmla="*/ 91 w 158"/>
                  <a:gd name="T31" fmla="*/ 20 h 158"/>
                  <a:gd name="T32" fmla="*/ 31 w 158"/>
                  <a:gd name="T33" fmla="*/ 20 h 158"/>
                  <a:gd name="T34" fmla="*/ 31 w 158"/>
                  <a:gd name="T35" fmla="*/ 20 h 158"/>
                  <a:gd name="T36" fmla="*/ 87 w 158"/>
                  <a:gd name="T37" fmla="*/ 95 h 158"/>
                  <a:gd name="T38" fmla="*/ 53 w 158"/>
                  <a:gd name="T39" fmla="*/ 104 h 158"/>
                  <a:gd name="T40" fmla="*/ 63 w 158"/>
                  <a:gd name="T41" fmla="*/ 70 h 158"/>
                  <a:gd name="T42" fmla="*/ 87 w 158"/>
                  <a:gd name="T43" fmla="*/ 95 h 158"/>
                  <a:gd name="T44" fmla="*/ 87 w 158"/>
                  <a:gd name="T45" fmla="*/ 95 h 158"/>
                  <a:gd name="T46" fmla="*/ 90 w 158"/>
                  <a:gd name="T47" fmla="*/ 91 h 158"/>
                  <a:gd name="T48" fmla="*/ 66 w 158"/>
                  <a:gd name="T49" fmla="*/ 67 h 158"/>
                  <a:gd name="T50" fmla="*/ 119 w 158"/>
                  <a:gd name="T51" fmla="*/ 14 h 158"/>
                  <a:gd name="T52" fmla="*/ 144 w 158"/>
                  <a:gd name="T53" fmla="*/ 38 h 158"/>
                  <a:gd name="T54" fmla="*/ 90 w 158"/>
                  <a:gd name="T55" fmla="*/ 91 h 158"/>
                  <a:gd name="T56" fmla="*/ 90 w 158"/>
                  <a:gd name="T57" fmla="*/ 91 h 158"/>
                  <a:gd name="T58" fmla="*/ 155 w 158"/>
                  <a:gd name="T59" fmla="*/ 27 h 158"/>
                  <a:gd name="T60" fmla="*/ 147 w 158"/>
                  <a:gd name="T61" fmla="*/ 34 h 158"/>
                  <a:gd name="T62" fmla="*/ 123 w 158"/>
                  <a:gd name="T63" fmla="*/ 10 h 158"/>
                  <a:gd name="T64" fmla="*/ 130 w 158"/>
                  <a:gd name="T65" fmla="*/ 3 h 158"/>
                  <a:gd name="T66" fmla="*/ 140 w 158"/>
                  <a:gd name="T67" fmla="*/ 3 h 158"/>
                  <a:gd name="T68" fmla="*/ 155 w 158"/>
                  <a:gd name="T69" fmla="*/ 18 h 158"/>
                  <a:gd name="T70" fmla="*/ 155 w 158"/>
                  <a:gd name="T71" fmla="*/ 27 h 158"/>
                  <a:gd name="T72" fmla="*/ 155 w 158"/>
                  <a:gd name="T73" fmla="*/ 27 h 158"/>
                  <a:gd name="T74" fmla="*/ 155 w 158"/>
                  <a:gd name="T75" fmla="*/ 27 h 158"/>
                  <a:gd name="T76" fmla="*/ 155 w 158"/>
                  <a:gd name="T77" fmla="*/ 27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58" h="158">
                    <a:moveTo>
                      <a:pt x="31" y="20"/>
                    </a:moveTo>
                    <a:cubicBezTo>
                      <a:pt x="23" y="20"/>
                      <a:pt x="16" y="27"/>
                      <a:pt x="16" y="35"/>
                    </a:cubicBezTo>
                    <a:cubicBezTo>
                      <a:pt x="16" y="127"/>
                      <a:pt x="16" y="127"/>
                      <a:pt x="16" y="127"/>
                    </a:cubicBezTo>
                    <a:cubicBezTo>
                      <a:pt x="16" y="135"/>
                      <a:pt x="23" y="142"/>
                      <a:pt x="31" y="142"/>
                    </a:cubicBezTo>
                    <a:cubicBezTo>
                      <a:pt x="123" y="142"/>
                      <a:pt x="123" y="142"/>
                      <a:pt x="123" y="142"/>
                    </a:cubicBezTo>
                    <a:cubicBezTo>
                      <a:pt x="131" y="142"/>
                      <a:pt x="138" y="135"/>
                      <a:pt x="138" y="127"/>
                    </a:cubicBezTo>
                    <a:cubicBezTo>
                      <a:pt x="138" y="67"/>
                      <a:pt x="138" y="67"/>
                      <a:pt x="138" y="67"/>
                    </a:cubicBezTo>
                    <a:cubicBezTo>
                      <a:pt x="153" y="52"/>
                      <a:pt x="153" y="52"/>
                      <a:pt x="153" y="52"/>
                    </a:cubicBezTo>
                    <a:cubicBezTo>
                      <a:pt x="153" y="132"/>
                      <a:pt x="153" y="132"/>
                      <a:pt x="153" y="132"/>
                    </a:cubicBezTo>
                    <a:cubicBezTo>
                      <a:pt x="153" y="146"/>
                      <a:pt x="142" y="158"/>
                      <a:pt x="128" y="158"/>
                    </a:cubicBezTo>
                    <a:cubicBezTo>
                      <a:pt x="25" y="158"/>
                      <a:pt x="25" y="158"/>
                      <a:pt x="25" y="158"/>
                    </a:cubicBezTo>
                    <a:cubicBezTo>
                      <a:pt x="11" y="158"/>
                      <a:pt x="0" y="146"/>
                      <a:pt x="0" y="132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17"/>
                      <a:pt x="11" y="4"/>
                      <a:pt x="25" y="4"/>
                    </a:cubicBezTo>
                    <a:cubicBezTo>
                      <a:pt x="106" y="4"/>
                      <a:pt x="106" y="4"/>
                      <a:pt x="106" y="4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31" y="20"/>
                      <a:pt x="31" y="20"/>
                      <a:pt x="31" y="20"/>
                    </a:cubicBezTo>
                    <a:close/>
                    <a:moveTo>
                      <a:pt x="87" y="95"/>
                    </a:moveTo>
                    <a:cubicBezTo>
                      <a:pt x="53" y="104"/>
                      <a:pt x="53" y="104"/>
                      <a:pt x="53" y="104"/>
                    </a:cubicBezTo>
                    <a:cubicBezTo>
                      <a:pt x="63" y="70"/>
                      <a:pt x="63" y="70"/>
                      <a:pt x="63" y="70"/>
                    </a:cubicBezTo>
                    <a:cubicBezTo>
                      <a:pt x="87" y="95"/>
                      <a:pt x="87" y="95"/>
                      <a:pt x="87" y="95"/>
                    </a:cubicBezTo>
                    <a:cubicBezTo>
                      <a:pt x="87" y="95"/>
                      <a:pt x="87" y="95"/>
                      <a:pt x="87" y="95"/>
                    </a:cubicBezTo>
                    <a:close/>
                    <a:moveTo>
                      <a:pt x="90" y="91"/>
                    </a:moveTo>
                    <a:cubicBezTo>
                      <a:pt x="66" y="67"/>
                      <a:pt x="66" y="67"/>
                      <a:pt x="66" y="67"/>
                    </a:cubicBezTo>
                    <a:cubicBezTo>
                      <a:pt x="119" y="14"/>
                      <a:pt x="119" y="14"/>
                      <a:pt x="119" y="14"/>
                    </a:cubicBezTo>
                    <a:cubicBezTo>
                      <a:pt x="144" y="38"/>
                      <a:pt x="144" y="38"/>
                      <a:pt x="144" y="38"/>
                    </a:cubicBezTo>
                    <a:cubicBezTo>
                      <a:pt x="90" y="91"/>
                      <a:pt x="90" y="91"/>
                      <a:pt x="90" y="91"/>
                    </a:cubicBezTo>
                    <a:cubicBezTo>
                      <a:pt x="90" y="91"/>
                      <a:pt x="90" y="91"/>
                      <a:pt x="90" y="91"/>
                    </a:cubicBezTo>
                    <a:close/>
                    <a:moveTo>
                      <a:pt x="155" y="27"/>
                    </a:moveTo>
                    <a:cubicBezTo>
                      <a:pt x="147" y="34"/>
                      <a:pt x="147" y="34"/>
                      <a:pt x="147" y="34"/>
                    </a:cubicBezTo>
                    <a:cubicBezTo>
                      <a:pt x="123" y="10"/>
                      <a:pt x="123" y="10"/>
                      <a:pt x="123" y="10"/>
                    </a:cubicBezTo>
                    <a:cubicBezTo>
                      <a:pt x="130" y="3"/>
                      <a:pt x="130" y="3"/>
                      <a:pt x="130" y="3"/>
                    </a:cubicBezTo>
                    <a:cubicBezTo>
                      <a:pt x="133" y="0"/>
                      <a:pt x="137" y="0"/>
                      <a:pt x="140" y="3"/>
                    </a:cubicBezTo>
                    <a:cubicBezTo>
                      <a:pt x="155" y="18"/>
                      <a:pt x="155" y="18"/>
                      <a:pt x="155" y="18"/>
                    </a:cubicBezTo>
                    <a:cubicBezTo>
                      <a:pt x="158" y="20"/>
                      <a:pt x="157" y="25"/>
                      <a:pt x="155" y="27"/>
                    </a:cubicBezTo>
                    <a:cubicBezTo>
                      <a:pt x="155" y="27"/>
                      <a:pt x="155" y="27"/>
                      <a:pt x="155" y="27"/>
                    </a:cubicBezTo>
                    <a:close/>
                    <a:moveTo>
                      <a:pt x="155" y="27"/>
                    </a:moveTo>
                    <a:cubicBezTo>
                      <a:pt x="155" y="27"/>
                      <a:pt x="155" y="27"/>
                      <a:pt x="155" y="27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9" name="iṣļïdê"/>
              <p:cNvGrpSpPr/>
              <p:nvPr/>
            </p:nvGrpSpPr>
            <p:grpSpPr>
              <a:xfrm>
                <a:off x="6742113" y="2349501"/>
                <a:ext cx="227013" cy="230187"/>
                <a:chOff x="6742113" y="2349501"/>
                <a:chExt cx="227013" cy="230187"/>
              </a:xfrm>
            </p:grpSpPr>
            <p:sp>
              <p:nvSpPr>
                <p:cNvPr id="40" name="ïṣľíďé"/>
                <p:cNvSpPr>
                  <a:spLocks/>
                </p:cNvSpPr>
                <p:nvPr/>
              </p:nvSpPr>
              <p:spPr bwMode="auto">
                <a:xfrm>
                  <a:off x="6742113" y="2349501"/>
                  <a:ext cx="106363" cy="107950"/>
                </a:xfrm>
                <a:custGeom>
                  <a:avLst/>
                  <a:gdLst>
                    <a:gd name="T0" fmla="*/ 82 w 103"/>
                    <a:gd name="T1" fmla="*/ 104 h 104"/>
                    <a:gd name="T2" fmla="*/ 20 w 103"/>
                    <a:gd name="T3" fmla="*/ 104 h 104"/>
                    <a:gd name="T4" fmla="*/ 0 w 103"/>
                    <a:gd name="T5" fmla="*/ 83 h 104"/>
                    <a:gd name="T6" fmla="*/ 0 w 103"/>
                    <a:gd name="T7" fmla="*/ 21 h 104"/>
                    <a:gd name="T8" fmla="*/ 20 w 103"/>
                    <a:gd name="T9" fmla="*/ 0 h 104"/>
                    <a:gd name="T10" fmla="*/ 82 w 103"/>
                    <a:gd name="T11" fmla="*/ 0 h 104"/>
                    <a:gd name="T12" fmla="*/ 103 w 103"/>
                    <a:gd name="T13" fmla="*/ 21 h 104"/>
                    <a:gd name="T14" fmla="*/ 103 w 103"/>
                    <a:gd name="T15" fmla="*/ 83 h 104"/>
                    <a:gd name="T16" fmla="*/ 82 w 103"/>
                    <a:gd name="T17" fmla="*/ 104 h 104"/>
                    <a:gd name="T18" fmla="*/ 82 w 103"/>
                    <a:gd name="T19" fmla="*/ 104 h 104"/>
                    <a:gd name="T20" fmla="*/ 82 w 103"/>
                    <a:gd name="T21" fmla="*/ 104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03" h="104">
                      <a:moveTo>
                        <a:pt x="82" y="104"/>
                      </a:moveTo>
                      <a:cubicBezTo>
                        <a:pt x="20" y="104"/>
                        <a:pt x="20" y="104"/>
                        <a:pt x="20" y="104"/>
                      </a:cubicBezTo>
                      <a:cubicBezTo>
                        <a:pt x="9" y="104"/>
                        <a:pt x="0" y="94"/>
                        <a:pt x="0" y="83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10"/>
                        <a:pt x="9" y="0"/>
                        <a:pt x="20" y="0"/>
                      </a:cubicBezTo>
                      <a:cubicBezTo>
                        <a:pt x="82" y="0"/>
                        <a:pt x="82" y="0"/>
                        <a:pt x="82" y="0"/>
                      </a:cubicBezTo>
                      <a:cubicBezTo>
                        <a:pt x="93" y="0"/>
                        <a:pt x="103" y="10"/>
                        <a:pt x="103" y="21"/>
                      </a:cubicBezTo>
                      <a:cubicBezTo>
                        <a:pt x="103" y="83"/>
                        <a:pt x="103" y="83"/>
                        <a:pt x="103" y="83"/>
                      </a:cubicBezTo>
                      <a:cubicBezTo>
                        <a:pt x="103" y="94"/>
                        <a:pt x="93" y="104"/>
                        <a:pt x="82" y="104"/>
                      </a:cubicBezTo>
                      <a:close/>
                      <a:moveTo>
                        <a:pt x="82" y="104"/>
                      </a:moveTo>
                      <a:cubicBezTo>
                        <a:pt x="82" y="104"/>
                        <a:pt x="82" y="104"/>
                        <a:pt x="82" y="104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" name="iṡ1îḋé"/>
                <p:cNvSpPr>
                  <a:spLocks/>
                </p:cNvSpPr>
                <p:nvPr/>
              </p:nvSpPr>
              <p:spPr bwMode="auto">
                <a:xfrm>
                  <a:off x="6742113" y="2471738"/>
                  <a:ext cx="106363" cy="107950"/>
                </a:xfrm>
                <a:custGeom>
                  <a:avLst/>
                  <a:gdLst>
                    <a:gd name="T0" fmla="*/ 82 w 103"/>
                    <a:gd name="T1" fmla="*/ 103 h 103"/>
                    <a:gd name="T2" fmla="*/ 20 w 103"/>
                    <a:gd name="T3" fmla="*/ 103 h 103"/>
                    <a:gd name="T4" fmla="*/ 0 w 103"/>
                    <a:gd name="T5" fmla="*/ 82 h 103"/>
                    <a:gd name="T6" fmla="*/ 0 w 103"/>
                    <a:gd name="T7" fmla="*/ 20 h 103"/>
                    <a:gd name="T8" fmla="*/ 20 w 103"/>
                    <a:gd name="T9" fmla="*/ 0 h 103"/>
                    <a:gd name="T10" fmla="*/ 82 w 103"/>
                    <a:gd name="T11" fmla="*/ 0 h 103"/>
                    <a:gd name="T12" fmla="*/ 103 w 103"/>
                    <a:gd name="T13" fmla="*/ 20 h 103"/>
                    <a:gd name="T14" fmla="*/ 103 w 103"/>
                    <a:gd name="T15" fmla="*/ 81 h 103"/>
                    <a:gd name="T16" fmla="*/ 82 w 103"/>
                    <a:gd name="T17" fmla="*/ 103 h 103"/>
                    <a:gd name="T18" fmla="*/ 82 w 103"/>
                    <a:gd name="T19" fmla="*/ 103 h 103"/>
                    <a:gd name="T20" fmla="*/ 82 w 103"/>
                    <a:gd name="T21" fmla="*/ 103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03" h="103">
                      <a:moveTo>
                        <a:pt x="82" y="103"/>
                      </a:moveTo>
                      <a:cubicBezTo>
                        <a:pt x="20" y="103"/>
                        <a:pt x="20" y="103"/>
                        <a:pt x="20" y="103"/>
                      </a:cubicBezTo>
                      <a:cubicBezTo>
                        <a:pt x="9" y="103"/>
                        <a:pt x="0" y="93"/>
                        <a:pt x="0" y="82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82" y="0"/>
                        <a:pt x="82" y="0"/>
                        <a:pt x="82" y="0"/>
                      </a:cubicBezTo>
                      <a:cubicBezTo>
                        <a:pt x="93" y="0"/>
                        <a:pt x="103" y="9"/>
                        <a:pt x="103" y="20"/>
                      </a:cubicBezTo>
                      <a:cubicBezTo>
                        <a:pt x="103" y="81"/>
                        <a:pt x="103" y="81"/>
                        <a:pt x="103" y="81"/>
                      </a:cubicBezTo>
                      <a:cubicBezTo>
                        <a:pt x="103" y="93"/>
                        <a:pt x="93" y="103"/>
                        <a:pt x="82" y="103"/>
                      </a:cubicBezTo>
                      <a:close/>
                      <a:moveTo>
                        <a:pt x="82" y="103"/>
                      </a:moveTo>
                      <a:cubicBezTo>
                        <a:pt x="82" y="103"/>
                        <a:pt x="82" y="103"/>
                        <a:pt x="82" y="103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" name="íšļíďê"/>
                <p:cNvSpPr>
                  <a:spLocks/>
                </p:cNvSpPr>
                <p:nvPr/>
              </p:nvSpPr>
              <p:spPr bwMode="auto">
                <a:xfrm>
                  <a:off x="6862763" y="2473325"/>
                  <a:ext cx="106363" cy="106362"/>
                </a:xfrm>
                <a:custGeom>
                  <a:avLst/>
                  <a:gdLst>
                    <a:gd name="T0" fmla="*/ 52 w 103"/>
                    <a:gd name="T1" fmla="*/ 102 h 102"/>
                    <a:gd name="T2" fmla="*/ 52 w 103"/>
                    <a:gd name="T3" fmla="*/ 102 h 102"/>
                    <a:gd name="T4" fmla="*/ 0 w 103"/>
                    <a:gd name="T5" fmla="*/ 51 h 102"/>
                    <a:gd name="T6" fmla="*/ 0 w 103"/>
                    <a:gd name="T7" fmla="*/ 51 h 102"/>
                    <a:gd name="T8" fmla="*/ 51 w 103"/>
                    <a:gd name="T9" fmla="*/ 0 h 102"/>
                    <a:gd name="T10" fmla="*/ 51 w 103"/>
                    <a:gd name="T11" fmla="*/ 0 h 102"/>
                    <a:gd name="T12" fmla="*/ 102 w 103"/>
                    <a:gd name="T13" fmla="*/ 51 h 102"/>
                    <a:gd name="T14" fmla="*/ 102 w 103"/>
                    <a:gd name="T15" fmla="*/ 51 h 102"/>
                    <a:gd name="T16" fmla="*/ 52 w 103"/>
                    <a:gd name="T17" fmla="*/ 102 h 102"/>
                    <a:gd name="T18" fmla="*/ 52 w 103"/>
                    <a:gd name="T19" fmla="*/ 102 h 102"/>
                    <a:gd name="T20" fmla="*/ 52 w 103"/>
                    <a:gd name="T21" fmla="*/ 102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03" h="102">
                      <a:moveTo>
                        <a:pt x="52" y="102"/>
                      </a:moveTo>
                      <a:cubicBezTo>
                        <a:pt x="52" y="102"/>
                        <a:pt x="52" y="102"/>
                        <a:pt x="52" y="102"/>
                      </a:cubicBezTo>
                      <a:cubicBezTo>
                        <a:pt x="23" y="102"/>
                        <a:pt x="0" y="79"/>
                        <a:pt x="0" y="51"/>
                      </a:cubicBezTo>
                      <a:cubicBezTo>
                        <a:pt x="0" y="51"/>
                        <a:pt x="0" y="51"/>
                        <a:pt x="0" y="51"/>
                      </a:cubicBezTo>
                      <a:cubicBezTo>
                        <a:pt x="0" y="22"/>
                        <a:pt x="23" y="0"/>
                        <a:pt x="51" y="0"/>
                      </a:cubicBezTo>
                      <a:cubicBezTo>
                        <a:pt x="51" y="0"/>
                        <a:pt x="51" y="0"/>
                        <a:pt x="51" y="0"/>
                      </a:cubicBezTo>
                      <a:cubicBezTo>
                        <a:pt x="80" y="0"/>
                        <a:pt x="102" y="23"/>
                        <a:pt x="102" y="51"/>
                      </a:cubicBezTo>
                      <a:cubicBezTo>
                        <a:pt x="102" y="51"/>
                        <a:pt x="102" y="51"/>
                        <a:pt x="102" y="51"/>
                      </a:cubicBezTo>
                      <a:cubicBezTo>
                        <a:pt x="103" y="79"/>
                        <a:pt x="80" y="102"/>
                        <a:pt x="52" y="102"/>
                      </a:cubicBezTo>
                      <a:close/>
                      <a:moveTo>
                        <a:pt x="52" y="102"/>
                      </a:moveTo>
                      <a:cubicBezTo>
                        <a:pt x="52" y="102"/>
                        <a:pt x="52" y="102"/>
                        <a:pt x="52" y="102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3" name="išľîḑe"/>
                <p:cNvSpPr>
                  <a:spLocks/>
                </p:cNvSpPr>
                <p:nvPr/>
              </p:nvSpPr>
              <p:spPr bwMode="auto">
                <a:xfrm>
                  <a:off x="6862763" y="2349501"/>
                  <a:ext cx="106363" cy="107950"/>
                </a:xfrm>
                <a:custGeom>
                  <a:avLst/>
                  <a:gdLst>
                    <a:gd name="T0" fmla="*/ 83 w 103"/>
                    <a:gd name="T1" fmla="*/ 104 h 104"/>
                    <a:gd name="T2" fmla="*/ 21 w 103"/>
                    <a:gd name="T3" fmla="*/ 104 h 104"/>
                    <a:gd name="T4" fmla="*/ 0 w 103"/>
                    <a:gd name="T5" fmla="*/ 83 h 104"/>
                    <a:gd name="T6" fmla="*/ 0 w 103"/>
                    <a:gd name="T7" fmla="*/ 21 h 104"/>
                    <a:gd name="T8" fmla="*/ 21 w 103"/>
                    <a:gd name="T9" fmla="*/ 0 h 104"/>
                    <a:gd name="T10" fmla="*/ 81 w 103"/>
                    <a:gd name="T11" fmla="*/ 0 h 104"/>
                    <a:gd name="T12" fmla="*/ 103 w 103"/>
                    <a:gd name="T13" fmla="*/ 21 h 104"/>
                    <a:gd name="T14" fmla="*/ 103 w 103"/>
                    <a:gd name="T15" fmla="*/ 83 h 104"/>
                    <a:gd name="T16" fmla="*/ 83 w 103"/>
                    <a:gd name="T17" fmla="*/ 104 h 104"/>
                    <a:gd name="T18" fmla="*/ 83 w 103"/>
                    <a:gd name="T19" fmla="*/ 104 h 104"/>
                    <a:gd name="T20" fmla="*/ 83 w 103"/>
                    <a:gd name="T21" fmla="*/ 104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03" h="104">
                      <a:moveTo>
                        <a:pt x="83" y="104"/>
                      </a:moveTo>
                      <a:cubicBezTo>
                        <a:pt x="21" y="104"/>
                        <a:pt x="21" y="104"/>
                        <a:pt x="21" y="104"/>
                      </a:cubicBezTo>
                      <a:cubicBezTo>
                        <a:pt x="10" y="104"/>
                        <a:pt x="0" y="94"/>
                        <a:pt x="0" y="83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10"/>
                        <a:pt x="10" y="0"/>
                        <a:pt x="21" y="0"/>
                      </a:cubicBezTo>
                      <a:cubicBezTo>
                        <a:pt x="81" y="0"/>
                        <a:pt x="81" y="0"/>
                        <a:pt x="81" y="0"/>
                      </a:cubicBezTo>
                      <a:cubicBezTo>
                        <a:pt x="94" y="0"/>
                        <a:pt x="103" y="10"/>
                        <a:pt x="103" y="21"/>
                      </a:cubicBezTo>
                      <a:cubicBezTo>
                        <a:pt x="103" y="83"/>
                        <a:pt x="103" y="83"/>
                        <a:pt x="103" y="83"/>
                      </a:cubicBezTo>
                      <a:cubicBezTo>
                        <a:pt x="103" y="94"/>
                        <a:pt x="94" y="104"/>
                        <a:pt x="83" y="104"/>
                      </a:cubicBezTo>
                      <a:close/>
                      <a:moveTo>
                        <a:pt x="83" y="104"/>
                      </a:moveTo>
                      <a:cubicBezTo>
                        <a:pt x="83" y="104"/>
                        <a:pt x="83" y="104"/>
                        <a:pt x="83" y="104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9" name="íŝļíḓê"/>
            <p:cNvGrpSpPr/>
            <p:nvPr/>
          </p:nvGrpSpPr>
          <p:grpSpPr>
            <a:xfrm>
              <a:off x="719667" y="2455286"/>
              <a:ext cx="3000069" cy="1152688"/>
              <a:chOff x="750857" y="2455286"/>
              <a:chExt cx="2968879" cy="1152688"/>
            </a:xfrm>
          </p:grpSpPr>
          <p:sp>
            <p:nvSpPr>
              <p:cNvPr id="19" name="íṧlïḑê"/>
              <p:cNvSpPr txBox="1"/>
              <p:nvPr/>
            </p:nvSpPr>
            <p:spPr>
              <a:xfrm>
                <a:off x="750857" y="2984726"/>
                <a:ext cx="2968879" cy="623248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900" dirty="0">
                    <a:ea typeface="微软雅黑" panose="020B0503020204020204" pitchFamily="34" charset="-122"/>
                  </a:rPr>
                  <a:t>此部分内容作为文字排版占位显示 （建议使用主题字体）如需更改请在（设置形状格式）菜单下</a:t>
                </a:r>
                <a:br>
                  <a:rPr lang="zh-CN" altLang="en-US" sz="900" dirty="0">
                    <a:ea typeface="微软雅黑" panose="020B0503020204020204" pitchFamily="34" charset="-122"/>
                  </a:rPr>
                </a:br>
                <a:r>
                  <a:rPr lang="zh-CN" altLang="en-US" sz="900" dirty="0">
                    <a:ea typeface="微软雅黑" panose="020B0503020204020204" pitchFamily="34" charset="-122"/>
                  </a:rPr>
                  <a:t>（文本选项）中调整</a:t>
                </a:r>
              </a:p>
            </p:txBody>
          </p:sp>
          <p:sp>
            <p:nvSpPr>
              <p:cNvPr id="20" name="îśḻiḋé"/>
              <p:cNvSpPr/>
              <p:nvPr/>
            </p:nvSpPr>
            <p:spPr>
              <a:xfrm>
                <a:off x="750857" y="2455286"/>
                <a:ext cx="2968879" cy="529440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rmAutofit/>
              </a:bodyPr>
              <a:lstStyle/>
              <a:p>
                <a:pPr algn="r"/>
                <a:r>
                  <a:rPr lang="zh-CN" altLang="en-US" sz="1200" b="1" dirty="0">
                    <a:solidFill>
                      <a:schemeClr val="accent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标题文本预设 </a:t>
                </a:r>
                <a:r>
                  <a:rPr lang="en-US" altLang="zh-CN" sz="1200" b="1" dirty="0">
                    <a:solidFill>
                      <a:schemeClr val="accent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01</a:t>
                </a:r>
              </a:p>
            </p:txBody>
          </p:sp>
        </p:grpSp>
        <p:grpSp>
          <p:nvGrpSpPr>
            <p:cNvPr id="10" name="íṥḻíḑe"/>
            <p:cNvGrpSpPr/>
            <p:nvPr/>
          </p:nvGrpSpPr>
          <p:grpSpPr>
            <a:xfrm>
              <a:off x="719667" y="4487420"/>
              <a:ext cx="3677823" cy="1152688"/>
              <a:chOff x="1428611" y="4487420"/>
              <a:chExt cx="2968879" cy="1152688"/>
            </a:xfrm>
          </p:grpSpPr>
          <p:sp>
            <p:nvSpPr>
              <p:cNvPr id="17" name="ïsľïḍé"/>
              <p:cNvSpPr txBox="1"/>
              <p:nvPr/>
            </p:nvSpPr>
            <p:spPr>
              <a:xfrm>
                <a:off x="1428611" y="5016860"/>
                <a:ext cx="2968879" cy="623248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900" dirty="0">
                    <a:ea typeface="微软雅黑" panose="020B0503020204020204" pitchFamily="34" charset="-122"/>
                  </a:rPr>
                  <a:t>此部分内容作为文字排版占位显示 （建议使用主题字体）</a:t>
                </a:r>
                <a:br>
                  <a:rPr lang="zh-CN" altLang="en-US" sz="900" dirty="0">
                    <a:ea typeface="微软雅黑" panose="020B0503020204020204" pitchFamily="34" charset="-122"/>
                  </a:rPr>
                </a:br>
                <a:r>
                  <a:rPr lang="zh-CN" altLang="en-US" sz="900" dirty="0">
                    <a:ea typeface="微软雅黑" panose="020B0503020204020204" pitchFamily="34" charset="-122"/>
                  </a:rPr>
                  <a:t>如需更改请在（设置形状格式）菜单下</a:t>
                </a:r>
                <a:br>
                  <a:rPr lang="zh-CN" altLang="en-US" sz="900" dirty="0">
                    <a:ea typeface="微软雅黑" panose="020B0503020204020204" pitchFamily="34" charset="-122"/>
                  </a:rPr>
                </a:br>
                <a:r>
                  <a:rPr lang="zh-CN" altLang="en-US" sz="900" dirty="0">
                    <a:ea typeface="微软雅黑" panose="020B0503020204020204" pitchFamily="34" charset="-122"/>
                  </a:rPr>
                  <a:t>（文本选项）中调整</a:t>
                </a:r>
              </a:p>
            </p:txBody>
          </p:sp>
          <p:sp>
            <p:nvSpPr>
              <p:cNvPr id="18" name="ïṣḻîdè"/>
              <p:cNvSpPr/>
              <p:nvPr/>
            </p:nvSpPr>
            <p:spPr>
              <a:xfrm>
                <a:off x="1428611" y="4487420"/>
                <a:ext cx="2968879" cy="529440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rmAutofit/>
              </a:bodyPr>
              <a:lstStyle/>
              <a:p>
                <a:pPr algn="r"/>
                <a:r>
                  <a:rPr lang="zh-CN" altLang="en-US" sz="1200" b="1" dirty="0">
                    <a:solidFill>
                      <a:schemeClr val="accent3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标题文本预设 </a:t>
                </a:r>
                <a:r>
                  <a:rPr lang="en-US" altLang="zh-CN" sz="1200" b="1" dirty="0">
                    <a:solidFill>
                      <a:schemeClr val="accent3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03</a:t>
                </a:r>
              </a:p>
            </p:txBody>
          </p:sp>
        </p:grpSp>
        <p:grpSp>
          <p:nvGrpSpPr>
            <p:cNvPr id="11" name="ïṧļidê"/>
            <p:cNvGrpSpPr/>
            <p:nvPr/>
          </p:nvGrpSpPr>
          <p:grpSpPr>
            <a:xfrm>
              <a:off x="7826230" y="2455286"/>
              <a:ext cx="3648634" cy="1152688"/>
              <a:chOff x="7826230" y="2455286"/>
              <a:chExt cx="2968879" cy="1152688"/>
            </a:xfrm>
          </p:grpSpPr>
          <p:sp>
            <p:nvSpPr>
              <p:cNvPr id="15" name="ïŝḷïḓé"/>
              <p:cNvSpPr txBox="1"/>
              <p:nvPr/>
            </p:nvSpPr>
            <p:spPr>
              <a:xfrm>
                <a:off x="7826230" y="2984726"/>
                <a:ext cx="2968879" cy="623248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900" dirty="0">
                    <a:ea typeface="微软雅黑" panose="020B0503020204020204" pitchFamily="34" charset="-122"/>
                  </a:rPr>
                  <a:t>此部分内容作为文字排版占位显示 （建议使用主题字体）</a:t>
                </a:r>
                <a:br>
                  <a:rPr lang="zh-CN" altLang="en-US" sz="900" dirty="0">
                    <a:ea typeface="微软雅黑" panose="020B0503020204020204" pitchFamily="34" charset="-122"/>
                  </a:rPr>
                </a:br>
                <a:r>
                  <a:rPr lang="zh-CN" altLang="en-US" sz="900" dirty="0">
                    <a:ea typeface="微软雅黑" panose="020B0503020204020204" pitchFamily="34" charset="-122"/>
                  </a:rPr>
                  <a:t>如需更改请在（设置形状格式）菜单下</a:t>
                </a:r>
                <a:br>
                  <a:rPr lang="zh-CN" altLang="en-US" sz="900" dirty="0">
                    <a:ea typeface="微软雅黑" panose="020B0503020204020204" pitchFamily="34" charset="-122"/>
                  </a:rPr>
                </a:br>
                <a:r>
                  <a:rPr lang="zh-CN" altLang="en-US" sz="900" dirty="0">
                    <a:ea typeface="微软雅黑" panose="020B0503020204020204" pitchFamily="34" charset="-122"/>
                  </a:rPr>
                  <a:t>（文本选项）中调整</a:t>
                </a:r>
              </a:p>
            </p:txBody>
          </p:sp>
          <p:sp>
            <p:nvSpPr>
              <p:cNvPr id="16" name="íś1iḋe"/>
              <p:cNvSpPr/>
              <p:nvPr/>
            </p:nvSpPr>
            <p:spPr>
              <a:xfrm>
                <a:off x="7826230" y="2455286"/>
                <a:ext cx="2968879" cy="529440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rmAutofit/>
              </a:bodyPr>
              <a:lstStyle/>
              <a:p>
                <a:r>
                  <a:rPr lang="zh-CN" altLang="en-US" sz="1200" b="1" dirty="0">
                    <a:solidFill>
                      <a:schemeClr val="accent2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标题文本预设 </a:t>
                </a:r>
                <a:r>
                  <a:rPr lang="en-US" altLang="zh-CN" sz="1200" b="1" dirty="0">
                    <a:solidFill>
                      <a:schemeClr val="accent2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02</a:t>
                </a:r>
              </a:p>
            </p:txBody>
          </p:sp>
        </p:grpSp>
        <p:grpSp>
          <p:nvGrpSpPr>
            <p:cNvPr id="12" name="îṧ1ïḍé"/>
            <p:cNvGrpSpPr/>
            <p:nvPr/>
          </p:nvGrpSpPr>
          <p:grpSpPr>
            <a:xfrm>
              <a:off x="7608168" y="4487420"/>
              <a:ext cx="3866696" cy="1152688"/>
              <a:chOff x="7608168" y="4487420"/>
              <a:chExt cx="2968879" cy="1152688"/>
            </a:xfrm>
          </p:grpSpPr>
          <p:sp>
            <p:nvSpPr>
              <p:cNvPr id="13" name="íśḷidê"/>
              <p:cNvSpPr txBox="1"/>
              <p:nvPr/>
            </p:nvSpPr>
            <p:spPr>
              <a:xfrm>
                <a:off x="7608168" y="5016860"/>
                <a:ext cx="2968879" cy="623248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900" dirty="0">
                    <a:ea typeface="微软雅黑" panose="020B0503020204020204" pitchFamily="34" charset="-122"/>
                  </a:rPr>
                  <a:t>此部分内容作为文字排版占位显示 （建议使用主题字体）</a:t>
                </a:r>
                <a:br>
                  <a:rPr lang="zh-CN" altLang="en-US" sz="900" dirty="0">
                    <a:ea typeface="微软雅黑" panose="020B0503020204020204" pitchFamily="34" charset="-122"/>
                  </a:rPr>
                </a:br>
                <a:r>
                  <a:rPr lang="zh-CN" altLang="en-US" sz="900" dirty="0">
                    <a:ea typeface="微软雅黑" panose="020B0503020204020204" pitchFamily="34" charset="-122"/>
                  </a:rPr>
                  <a:t>如需更改请在（设置形状格式）菜单下</a:t>
                </a:r>
                <a:br>
                  <a:rPr lang="zh-CN" altLang="en-US" sz="900" dirty="0">
                    <a:ea typeface="微软雅黑" panose="020B0503020204020204" pitchFamily="34" charset="-122"/>
                  </a:rPr>
                </a:br>
                <a:r>
                  <a:rPr lang="zh-CN" altLang="en-US" sz="900" dirty="0">
                    <a:ea typeface="微软雅黑" panose="020B0503020204020204" pitchFamily="34" charset="-122"/>
                  </a:rPr>
                  <a:t>（文本选项）中调整</a:t>
                </a:r>
              </a:p>
            </p:txBody>
          </p:sp>
          <p:sp>
            <p:nvSpPr>
              <p:cNvPr id="14" name="îṡļiḓê"/>
              <p:cNvSpPr/>
              <p:nvPr/>
            </p:nvSpPr>
            <p:spPr>
              <a:xfrm>
                <a:off x="7608168" y="4487420"/>
                <a:ext cx="2968879" cy="529440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rmAutofit/>
              </a:bodyPr>
              <a:lstStyle/>
              <a:p>
                <a:r>
                  <a:rPr lang="zh-CN" altLang="en-US" sz="1200" b="1" dirty="0">
                    <a:solidFill>
                      <a:schemeClr val="accent4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标题文本预设 </a:t>
                </a:r>
                <a:r>
                  <a:rPr lang="en-US" altLang="zh-CN" sz="1200" b="1" dirty="0">
                    <a:solidFill>
                      <a:schemeClr val="accent4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04</a:t>
                </a:r>
              </a:p>
            </p:txBody>
          </p:sp>
        </p:grpSp>
      </p:grpSp>
      <p:sp>
        <p:nvSpPr>
          <p:cNvPr id="44" name="îṥlíḑe"/>
          <p:cNvSpPr txBox="1"/>
          <p:nvPr/>
        </p:nvSpPr>
        <p:spPr>
          <a:xfrm>
            <a:off x="707493" y="257331"/>
            <a:ext cx="5246405" cy="825562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Autofit/>
          </a:bodyPr>
          <a:lstStyle/>
          <a:p>
            <a:pPr defTabSz="914378">
              <a:lnSpc>
                <a:spcPct val="120000"/>
              </a:lnSpc>
              <a:defRPr/>
            </a:pPr>
            <a:r>
              <a:rPr lang="zh-CN" altLang="en-US" sz="3200" b="1" dirty="0">
                <a:ea typeface="微软雅黑" panose="020B0503020204020204" pitchFamily="34" charset="-122"/>
              </a:rPr>
              <a:t>整体反思与总结</a:t>
            </a:r>
          </a:p>
        </p:txBody>
      </p:sp>
    </p:spTree>
    <p:extLst>
      <p:ext uri="{BB962C8B-B14F-4D97-AF65-F5344CB8AC3E}">
        <p14:creationId xmlns:p14="http://schemas.microsoft.com/office/powerpoint/2010/main" val="3365342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:dissolve/>
      </p:transition>
    </mc:Choice>
    <mc:Fallback xmlns="">
      <p:transition spd="slow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ebc58c1c-3a0d-45fb-b880-72c914d865d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91457" y="1440524"/>
            <a:ext cx="10409086" cy="5135434"/>
            <a:chOff x="973093" y="1554824"/>
            <a:chExt cx="10409086" cy="5135434"/>
          </a:xfrm>
        </p:grpSpPr>
        <p:sp>
          <p:nvSpPr>
            <p:cNvPr id="4" name="íṩļidé"/>
            <p:cNvSpPr>
              <a:spLocks/>
            </p:cNvSpPr>
            <p:nvPr/>
          </p:nvSpPr>
          <p:spPr bwMode="auto">
            <a:xfrm>
              <a:off x="4007768" y="4020947"/>
              <a:ext cx="1483437" cy="2248624"/>
            </a:xfrm>
            <a:custGeom>
              <a:avLst/>
              <a:gdLst>
                <a:gd name="T0" fmla="*/ 245 w 245"/>
                <a:gd name="T1" fmla="*/ 0 h 372"/>
                <a:gd name="T2" fmla="*/ 5 w 245"/>
                <a:gd name="T3" fmla="*/ 353 h 372"/>
                <a:gd name="T4" fmla="*/ 14 w 245"/>
                <a:gd name="T5" fmla="*/ 371 h 372"/>
                <a:gd name="T6" fmla="*/ 15 w 245"/>
                <a:gd name="T7" fmla="*/ 372 h 372"/>
                <a:gd name="T8" fmla="*/ 245 w 245"/>
                <a:gd name="T9" fmla="*/ 0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" h="372">
                  <a:moveTo>
                    <a:pt x="245" y="0"/>
                  </a:moveTo>
                  <a:cubicBezTo>
                    <a:pt x="97" y="179"/>
                    <a:pt x="1" y="321"/>
                    <a:pt x="5" y="353"/>
                  </a:cubicBezTo>
                  <a:cubicBezTo>
                    <a:pt x="7" y="358"/>
                    <a:pt x="11" y="366"/>
                    <a:pt x="14" y="371"/>
                  </a:cubicBezTo>
                  <a:cubicBezTo>
                    <a:pt x="15" y="372"/>
                    <a:pt x="15" y="372"/>
                    <a:pt x="15" y="372"/>
                  </a:cubicBezTo>
                  <a:cubicBezTo>
                    <a:pt x="0" y="335"/>
                    <a:pt x="129" y="148"/>
                    <a:pt x="245" y="0"/>
                  </a:cubicBez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íṥlïďè"/>
            <p:cNvSpPr>
              <a:spLocks/>
            </p:cNvSpPr>
            <p:nvPr/>
          </p:nvSpPr>
          <p:spPr bwMode="auto">
            <a:xfrm>
              <a:off x="4209381" y="4172939"/>
              <a:ext cx="1657896" cy="2517319"/>
            </a:xfrm>
            <a:custGeom>
              <a:avLst/>
              <a:gdLst>
                <a:gd name="T0" fmla="*/ 245 w 245"/>
                <a:gd name="T1" fmla="*/ 0 h 373"/>
                <a:gd name="T2" fmla="*/ 5 w 245"/>
                <a:gd name="T3" fmla="*/ 353 h 373"/>
                <a:gd name="T4" fmla="*/ 14 w 245"/>
                <a:gd name="T5" fmla="*/ 372 h 373"/>
                <a:gd name="T6" fmla="*/ 15 w 245"/>
                <a:gd name="T7" fmla="*/ 373 h 373"/>
                <a:gd name="T8" fmla="*/ 245 w 245"/>
                <a:gd name="T9" fmla="*/ 0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" h="373">
                  <a:moveTo>
                    <a:pt x="245" y="0"/>
                  </a:moveTo>
                  <a:cubicBezTo>
                    <a:pt x="97" y="180"/>
                    <a:pt x="1" y="322"/>
                    <a:pt x="5" y="353"/>
                  </a:cubicBezTo>
                  <a:cubicBezTo>
                    <a:pt x="7" y="359"/>
                    <a:pt x="11" y="367"/>
                    <a:pt x="14" y="372"/>
                  </a:cubicBezTo>
                  <a:cubicBezTo>
                    <a:pt x="15" y="373"/>
                    <a:pt x="15" y="373"/>
                    <a:pt x="15" y="373"/>
                  </a:cubicBezTo>
                  <a:cubicBezTo>
                    <a:pt x="0" y="335"/>
                    <a:pt x="130" y="149"/>
                    <a:pt x="245" y="0"/>
                  </a:cubicBez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íśļîḑe"/>
            <p:cNvSpPr txBox="1"/>
            <p:nvPr/>
          </p:nvSpPr>
          <p:spPr>
            <a:xfrm>
              <a:off x="973093" y="4474108"/>
              <a:ext cx="774571" cy="461665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eaLnBrk="1" fontAlgn="auto" hangingPunct="1">
                <a:defRPr/>
              </a:pPr>
              <a:r>
                <a:rPr lang="en-US" sz="2400">
                  <a:solidFill>
                    <a:schemeClr val="accent3"/>
                  </a:solidFill>
                  <a:latin typeface="Impact" panose="020B0806030902050204" pitchFamily="34" charset="0"/>
                </a:rPr>
                <a:t>2014</a:t>
              </a:r>
            </a:p>
          </p:txBody>
        </p:sp>
        <p:sp>
          <p:nvSpPr>
            <p:cNvPr id="7" name="ïSļíde"/>
            <p:cNvSpPr txBox="1"/>
            <p:nvPr/>
          </p:nvSpPr>
          <p:spPr>
            <a:xfrm>
              <a:off x="1614443" y="3405721"/>
              <a:ext cx="784189" cy="461665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eaLnBrk="1" fontAlgn="auto" hangingPunct="1">
                <a:defRPr/>
              </a:pPr>
              <a:r>
                <a:rPr lang="en-US" sz="2400">
                  <a:solidFill>
                    <a:schemeClr val="accent2"/>
                  </a:solidFill>
                  <a:latin typeface="Impact" panose="020B0806030902050204" pitchFamily="34" charset="0"/>
                </a:rPr>
                <a:t>2013</a:t>
              </a:r>
            </a:p>
          </p:txBody>
        </p:sp>
        <p:sp>
          <p:nvSpPr>
            <p:cNvPr id="8" name="ísļïde"/>
            <p:cNvSpPr txBox="1"/>
            <p:nvPr/>
          </p:nvSpPr>
          <p:spPr>
            <a:xfrm>
              <a:off x="2265318" y="2326221"/>
              <a:ext cx="774571" cy="461665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eaLnBrk="1" fontAlgn="auto" hangingPunct="1">
                <a:defRPr/>
              </a:pPr>
              <a:r>
                <a:rPr lang="en-US" sz="2400">
                  <a:solidFill>
                    <a:schemeClr val="accent1"/>
                  </a:solidFill>
                  <a:latin typeface="Impact" panose="020B0806030902050204" pitchFamily="34" charset="0"/>
                </a:rPr>
                <a:t>2012</a:t>
              </a:r>
            </a:p>
          </p:txBody>
        </p:sp>
        <p:sp>
          <p:nvSpPr>
            <p:cNvPr id="9" name="ïślïďè"/>
            <p:cNvSpPr txBox="1"/>
            <p:nvPr/>
          </p:nvSpPr>
          <p:spPr>
            <a:xfrm>
              <a:off x="6869451" y="4474108"/>
              <a:ext cx="740908" cy="461665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eaLnBrk="1" fontAlgn="auto" hangingPunct="1">
                <a:defRPr/>
              </a:pPr>
              <a:r>
                <a:rPr lang="en-US" sz="2400">
                  <a:solidFill>
                    <a:schemeClr val="accent6"/>
                  </a:solidFill>
                  <a:latin typeface="Impact" panose="020B0806030902050204" pitchFamily="34" charset="0"/>
                </a:rPr>
                <a:t>2017</a:t>
              </a:r>
            </a:p>
          </p:txBody>
        </p:sp>
        <p:sp>
          <p:nvSpPr>
            <p:cNvPr id="10" name="íṡļíďê"/>
            <p:cNvSpPr txBox="1"/>
            <p:nvPr/>
          </p:nvSpPr>
          <p:spPr>
            <a:xfrm>
              <a:off x="7510801" y="3405721"/>
              <a:ext cx="787395" cy="461665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eaLnBrk="1" fontAlgn="auto" hangingPunct="1">
                <a:defRPr/>
              </a:pPr>
              <a:r>
                <a:rPr lang="en-US" sz="2400">
                  <a:solidFill>
                    <a:schemeClr val="accent5"/>
                  </a:solidFill>
                  <a:latin typeface="Impact" panose="020B0806030902050204" pitchFamily="34" charset="0"/>
                </a:rPr>
                <a:t>2016</a:t>
              </a:r>
            </a:p>
          </p:txBody>
        </p:sp>
        <p:sp>
          <p:nvSpPr>
            <p:cNvPr id="11" name="ïSḻíḓé"/>
            <p:cNvSpPr txBox="1"/>
            <p:nvPr/>
          </p:nvSpPr>
          <p:spPr>
            <a:xfrm>
              <a:off x="8094482" y="2326221"/>
              <a:ext cx="785793" cy="461665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eaLnBrk="1" fontAlgn="auto" hangingPunct="1">
                <a:defRPr/>
              </a:pPr>
              <a:r>
                <a:rPr lang="en-US" sz="2400">
                  <a:solidFill>
                    <a:schemeClr val="accent4"/>
                  </a:solidFill>
                  <a:latin typeface="Impact" panose="020B0806030902050204" pitchFamily="34" charset="0"/>
                </a:rPr>
                <a:t>2015</a:t>
              </a:r>
            </a:p>
          </p:txBody>
        </p:sp>
        <p:grpSp>
          <p:nvGrpSpPr>
            <p:cNvPr id="12" name="ïŝ1iďê"/>
            <p:cNvGrpSpPr/>
            <p:nvPr/>
          </p:nvGrpSpPr>
          <p:grpSpPr>
            <a:xfrm>
              <a:off x="3107347" y="2425151"/>
              <a:ext cx="2334507" cy="707886"/>
              <a:chOff x="3054001" y="2369571"/>
              <a:chExt cx="2334507" cy="707886"/>
            </a:xfrm>
          </p:grpSpPr>
          <p:sp>
            <p:nvSpPr>
              <p:cNvPr id="54" name="iSlïdè"/>
              <p:cNvSpPr txBox="1">
                <a:spLocks/>
              </p:cNvSpPr>
              <p:nvPr/>
            </p:nvSpPr>
            <p:spPr bwMode="auto">
              <a:xfrm>
                <a:off x="3054001" y="2369571"/>
                <a:ext cx="1652330" cy="246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144000" tIns="0" rIns="216000" bIns="0" anchor="ctr" anchorCtr="0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/>
                <a:r>
                  <a:rPr lang="zh-CN" altLang="en-US" sz="1600" b="1" dirty="0">
                    <a:solidFill>
                      <a:schemeClr val="accent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标题文本预设 </a:t>
                </a:r>
              </a:p>
            </p:txBody>
          </p:sp>
          <p:sp>
            <p:nvSpPr>
              <p:cNvPr id="55" name="ïSľîḓê"/>
              <p:cNvSpPr txBox="1">
                <a:spLocks/>
              </p:cNvSpPr>
              <p:nvPr/>
            </p:nvSpPr>
            <p:spPr bwMode="auto">
              <a:xfrm>
                <a:off x="3054001" y="2615792"/>
                <a:ext cx="2334507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144000" tIns="0" rIns="216000" bIns="0" anchor="ctr" anchorCtr="0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ea typeface="微软雅黑" panose="020B0503020204020204" pitchFamily="34" charset="-122"/>
                  </a:rPr>
                  <a:t>此部分内容作为文字排版占位显示 </a:t>
                </a:r>
                <a:br>
                  <a:rPr lang="zh-CN" altLang="en-US" sz="1000" dirty="0">
                    <a:ea typeface="微软雅黑" panose="020B0503020204020204" pitchFamily="34" charset="-122"/>
                  </a:rPr>
                </a:br>
                <a:r>
                  <a:rPr lang="zh-CN" altLang="en-US" sz="1000" dirty="0"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</p:grpSp>
        <p:grpSp>
          <p:nvGrpSpPr>
            <p:cNvPr id="13" name="îṩ1iḓé"/>
            <p:cNvGrpSpPr/>
            <p:nvPr/>
          </p:nvGrpSpPr>
          <p:grpSpPr>
            <a:xfrm>
              <a:off x="2501356" y="3465053"/>
              <a:ext cx="2334507" cy="707886"/>
              <a:chOff x="3054001" y="2369571"/>
              <a:chExt cx="2334507" cy="707886"/>
            </a:xfrm>
          </p:grpSpPr>
          <p:sp>
            <p:nvSpPr>
              <p:cNvPr id="52" name="ïṣľïďé"/>
              <p:cNvSpPr txBox="1">
                <a:spLocks/>
              </p:cNvSpPr>
              <p:nvPr/>
            </p:nvSpPr>
            <p:spPr bwMode="auto">
              <a:xfrm>
                <a:off x="3054001" y="2369571"/>
                <a:ext cx="1652330" cy="246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144000" tIns="0" rIns="216000" bIns="0" anchor="ctr" anchorCtr="0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/>
                <a:r>
                  <a:rPr lang="zh-CN" altLang="en-US" sz="1600" b="1" dirty="0">
                    <a:solidFill>
                      <a:schemeClr val="accent2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标题文本预设 </a:t>
                </a:r>
              </a:p>
            </p:txBody>
          </p:sp>
          <p:sp>
            <p:nvSpPr>
              <p:cNvPr id="53" name="iṡľíḍe"/>
              <p:cNvSpPr txBox="1">
                <a:spLocks/>
              </p:cNvSpPr>
              <p:nvPr/>
            </p:nvSpPr>
            <p:spPr bwMode="auto">
              <a:xfrm>
                <a:off x="3054001" y="2615792"/>
                <a:ext cx="2334507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144000" tIns="0" rIns="216000" bIns="0" anchor="ctr" anchorCtr="0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此部分内容作为文字排版占位显示 </a:t>
                </a:r>
                <a:b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</a:b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</p:grpSp>
        <p:grpSp>
          <p:nvGrpSpPr>
            <p:cNvPr id="14" name="îṡḷíḑé"/>
            <p:cNvGrpSpPr/>
            <p:nvPr/>
          </p:nvGrpSpPr>
          <p:grpSpPr>
            <a:xfrm>
              <a:off x="1904890" y="4557318"/>
              <a:ext cx="2334507" cy="707886"/>
              <a:chOff x="3054001" y="2369571"/>
              <a:chExt cx="2334507" cy="707886"/>
            </a:xfrm>
          </p:grpSpPr>
          <p:sp>
            <p:nvSpPr>
              <p:cNvPr id="50" name="îṥlîḍe"/>
              <p:cNvSpPr txBox="1">
                <a:spLocks/>
              </p:cNvSpPr>
              <p:nvPr/>
            </p:nvSpPr>
            <p:spPr bwMode="auto">
              <a:xfrm>
                <a:off x="3054001" y="2369571"/>
                <a:ext cx="1652330" cy="246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144000" tIns="0" rIns="216000" bIns="0" anchor="ctr" anchorCtr="0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/>
                <a:r>
                  <a:rPr lang="zh-CN" altLang="en-US" sz="1600" b="1" dirty="0">
                    <a:solidFill>
                      <a:schemeClr val="accent3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标题文本预设 </a:t>
                </a:r>
              </a:p>
            </p:txBody>
          </p:sp>
          <p:sp>
            <p:nvSpPr>
              <p:cNvPr id="51" name="isľïḓe"/>
              <p:cNvSpPr txBox="1">
                <a:spLocks/>
              </p:cNvSpPr>
              <p:nvPr/>
            </p:nvSpPr>
            <p:spPr bwMode="auto">
              <a:xfrm>
                <a:off x="3054001" y="2615792"/>
                <a:ext cx="2334507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144000" tIns="0" rIns="216000" bIns="0" anchor="ctr" anchorCtr="0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ea typeface="微软雅黑" panose="020B0503020204020204" pitchFamily="34" charset="-122"/>
                  </a:rPr>
                  <a:t>此部分内容作为文字排版占位显示 </a:t>
                </a:r>
                <a:br>
                  <a:rPr lang="zh-CN" altLang="en-US" sz="1000" dirty="0">
                    <a:ea typeface="微软雅黑" panose="020B0503020204020204" pitchFamily="34" charset="-122"/>
                  </a:rPr>
                </a:br>
                <a:r>
                  <a:rPr lang="zh-CN" altLang="en-US" sz="1000" dirty="0"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</p:grpSp>
        <p:grpSp>
          <p:nvGrpSpPr>
            <p:cNvPr id="15" name="íśļïḓê"/>
            <p:cNvGrpSpPr/>
            <p:nvPr/>
          </p:nvGrpSpPr>
          <p:grpSpPr>
            <a:xfrm>
              <a:off x="9047672" y="2363391"/>
              <a:ext cx="2334507" cy="707886"/>
              <a:chOff x="3054001" y="2369571"/>
              <a:chExt cx="2334507" cy="707886"/>
            </a:xfrm>
          </p:grpSpPr>
          <p:sp>
            <p:nvSpPr>
              <p:cNvPr id="48" name="ïSlïdê"/>
              <p:cNvSpPr txBox="1">
                <a:spLocks/>
              </p:cNvSpPr>
              <p:nvPr/>
            </p:nvSpPr>
            <p:spPr bwMode="auto">
              <a:xfrm>
                <a:off x="3054001" y="2369571"/>
                <a:ext cx="1652330" cy="246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144000" tIns="0" rIns="216000" bIns="0" anchor="ctr" anchorCtr="0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/>
                <a:r>
                  <a:rPr lang="zh-CN" altLang="en-US" sz="1600" b="1" dirty="0">
                    <a:solidFill>
                      <a:schemeClr val="accent4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标题文本预设 </a:t>
                </a:r>
              </a:p>
            </p:txBody>
          </p:sp>
          <p:sp>
            <p:nvSpPr>
              <p:cNvPr id="49" name="ïṧļîḍè"/>
              <p:cNvSpPr txBox="1">
                <a:spLocks/>
              </p:cNvSpPr>
              <p:nvPr/>
            </p:nvSpPr>
            <p:spPr bwMode="auto">
              <a:xfrm>
                <a:off x="3054001" y="2615792"/>
                <a:ext cx="2334507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144000" tIns="0" rIns="216000" bIns="0" anchor="ctr" anchorCtr="0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ea typeface="微软雅黑" panose="020B0503020204020204" pitchFamily="34" charset="-122"/>
                  </a:rPr>
                  <a:t>此部分内容作为文字排版占位显示 </a:t>
                </a:r>
                <a:br>
                  <a:rPr lang="zh-CN" altLang="en-US" sz="1000" dirty="0">
                    <a:ea typeface="微软雅黑" panose="020B0503020204020204" pitchFamily="34" charset="-122"/>
                  </a:rPr>
                </a:br>
                <a:r>
                  <a:rPr lang="zh-CN" altLang="en-US" sz="1000" dirty="0"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</p:grpSp>
        <p:grpSp>
          <p:nvGrpSpPr>
            <p:cNvPr id="16" name="işlîḍè"/>
            <p:cNvGrpSpPr/>
            <p:nvPr/>
          </p:nvGrpSpPr>
          <p:grpSpPr>
            <a:xfrm>
              <a:off x="8454373" y="3473845"/>
              <a:ext cx="2334507" cy="707886"/>
              <a:chOff x="3054001" y="2369571"/>
              <a:chExt cx="2334507" cy="707886"/>
            </a:xfrm>
          </p:grpSpPr>
          <p:sp>
            <p:nvSpPr>
              <p:cNvPr id="46" name="íš1íḋè"/>
              <p:cNvSpPr txBox="1">
                <a:spLocks/>
              </p:cNvSpPr>
              <p:nvPr/>
            </p:nvSpPr>
            <p:spPr bwMode="auto">
              <a:xfrm>
                <a:off x="3054001" y="2369571"/>
                <a:ext cx="1652330" cy="246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144000" tIns="0" rIns="216000" bIns="0" anchor="ctr" anchorCtr="0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/>
                <a:r>
                  <a:rPr lang="zh-CN" altLang="en-US" sz="1600" b="1" dirty="0">
                    <a:solidFill>
                      <a:schemeClr val="accent5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标题文本预设 </a:t>
                </a:r>
              </a:p>
            </p:txBody>
          </p:sp>
          <p:sp>
            <p:nvSpPr>
              <p:cNvPr id="47" name="íŝḷiḋé"/>
              <p:cNvSpPr txBox="1">
                <a:spLocks/>
              </p:cNvSpPr>
              <p:nvPr/>
            </p:nvSpPr>
            <p:spPr bwMode="auto">
              <a:xfrm>
                <a:off x="3054001" y="2615792"/>
                <a:ext cx="2334507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144000" tIns="0" rIns="216000" bIns="0" anchor="ctr" anchorCtr="0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ea typeface="微软雅黑" panose="020B0503020204020204" pitchFamily="34" charset="-122"/>
                  </a:rPr>
                  <a:t>此部分内容作为文字排版占位显示 </a:t>
                </a:r>
                <a:br>
                  <a:rPr lang="zh-CN" altLang="en-US" sz="1000" dirty="0">
                    <a:ea typeface="微软雅黑" panose="020B0503020204020204" pitchFamily="34" charset="-122"/>
                  </a:rPr>
                </a:br>
                <a:r>
                  <a:rPr lang="zh-CN" altLang="en-US" sz="1000" dirty="0"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</p:grpSp>
        <p:grpSp>
          <p:nvGrpSpPr>
            <p:cNvPr id="17" name="iṥḷîḋe"/>
            <p:cNvGrpSpPr/>
            <p:nvPr/>
          </p:nvGrpSpPr>
          <p:grpSpPr>
            <a:xfrm>
              <a:off x="7821038" y="4566110"/>
              <a:ext cx="2334507" cy="707886"/>
              <a:chOff x="3054001" y="2369571"/>
              <a:chExt cx="2334507" cy="707886"/>
            </a:xfrm>
          </p:grpSpPr>
          <p:sp>
            <p:nvSpPr>
              <p:cNvPr id="44" name="iśļíḍé"/>
              <p:cNvSpPr txBox="1">
                <a:spLocks/>
              </p:cNvSpPr>
              <p:nvPr/>
            </p:nvSpPr>
            <p:spPr bwMode="auto">
              <a:xfrm>
                <a:off x="3054001" y="2369571"/>
                <a:ext cx="1652330" cy="246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144000" tIns="0" rIns="216000" bIns="0" anchor="ctr" anchorCtr="0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/>
                <a:r>
                  <a:rPr lang="zh-CN" altLang="en-US" sz="1600" b="1" dirty="0">
                    <a:solidFill>
                      <a:schemeClr val="accent6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标题文本预设 </a:t>
                </a:r>
              </a:p>
            </p:txBody>
          </p:sp>
          <p:sp>
            <p:nvSpPr>
              <p:cNvPr id="45" name="ísḷídê"/>
              <p:cNvSpPr txBox="1">
                <a:spLocks/>
              </p:cNvSpPr>
              <p:nvPr/>
            </p:nvSpPr>
            <p:spPr bwMode="auto">
              <a:xfrm>
                <a:off x="3054001" y="2615792"/>
                <a:ext cx="2334507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144000" tIns="0" rIns="216000" bIns="0" anchor="ctr" anchorCtr="0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ea typeface="微软雅黑" panose="020B0503020204020204" pitchFamily="34" charset="-122"/>
                  </a:rPr>
                  <a:t>此部分内容作为文字排版占位显示 </a:t>
                </a:r>
                <a:br>
                  <a:rPr lang="zh-CN" altLang="en-US" sz="1000" dirty="0">
                    <a:ea typeface="微软雅黑" panose="020B0503020204020204" pitchFamily="34" charset="-122"/>
                  </a:rPr>
                </a:br>
                <a:r>
                  <a:rPr lang="zh-CN" altLang="en-US" sz="1000" dirty="0"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</p:grpSp>
        <p:grpSp>
          <p:nvGrpSpPr>
            <p:cNvPr id="18" name="ïṥļîďè"/>
            <p:cNvGrpSpPr/>
            <p:nvPr/>
          </p:nvGrpSpPr>
          <p:grpSpPr>
            <a:xfrm>
              <a:off x="5556184" y="1554824"/>
              <a:ext cx="2454599" cy="2466123"/>
              <a:chOff x="7659605" y="1304764"/>
              <a:chExt cx="2454599" cy="2466123"/>
            </a:xfrm>
          </p:grpSpPr>
          <p:sp>
            <p:nvSpPr>
              <p:cNvPr id="19" name="íslíḍé"/>
              <p:cNvSpPr>
                <a:spLocks/>
              </p:cNvSpPr>
              <p:nvPr/>
            </p:nvSpPr>
            <p:spPr bwMode="auto">
              <a:xfrm>
                <a:off x="7659605" y="2994942"/>
                <a:ext cx="774024" cy="775945"/>
              </a:xfrm>
              <a:custGeom>
                <a:avLst/>
                <a:gdLst>
                  <a:gd name="T0" fmla="*/ 200 w 200"/>
                  <a:gd name="T1" fmla="*/ 88 h 200"/>
                  <a:gd name="T2" fmla="*/ 177 w 200"/>
                  <a:gd name="T3" fmla="*/ 24 h 200"/>
                  <a:gd name="T4" fmla="*/ 111 w 200"/>
                  <a:gd name="T5" fmla="*/ 0 h 200"/>
                  <a:gd name="T6" fmla="*/ 8 w 200"/>
                  <a:gd name="T7" fmla="*/ 103 h 200"/>
                  <a:gd name="T8" fmla="*/ 41 w 200"/>
                  <a:gd name="T9" fmla="*/ 81 h 200"/>
                  <a:gd name="T10" fmla="*/ 8 w 200"/>
                  <a:gd name="T11" fmla="*/ 193 h 200"/>
                  <a:gd name="T12" fmla="*/ 119 w 200"/>
                  <a:gd name="T13" fmla="*/ 159 h 200"/>
                  <a:gd name="T14" fmla="*/ 96 w 200"/>
                  <a:gd name="T15" fmla="*/ 192 h 200"/>
                  <a:gd name="T16" fmla="*/ 200 w 200"/>
                  <a:gd name="T17" fmla="*/ 88 h 200"/>
                  <a:gd name="T18" fmla="*/ 122 w 200"/>
                  <a:gd name="T19" fmla="*/ 135 h 200"/>
                  <a:gd name="T20" fmla="*/ 137 w 200"/>
                  <a:gd name="T21" fmla="*/ 114 h 200"/>
                  <a:gd name="T22" fmla="*/ 65 w 200"/>
                  <a:gd name="T23" fmla="*/ 136 h 200"/>
                  <a:gd name="T24" fmla="*/ 86 w 200"/>
                  <a:gd name="T25" fmla="*/ 64 h 200"/>
                  <a:gd name="T26" fmla="*/ 65 w 200"/>
                  <a:gd name="T27" fmla="*/ 78 h 200"/>
                  <a:gd name="T28" fmla="*/ 132 w 200"/>
                  <a:gd name="T29" fmla="*/ 11 h 200"/>
                  <a:gd name="T30" fmla="*/ 174 w 200"/>
                  <a:gd name="T31" fmla="*/ 27 h 200"/>
                  <a:gd name="T32" fmla="*/ 189 w 200"/>
                  <a:gd name="T33" fmla="*/ 68 h 200"/>
                  <a:gd name="T34" fmla="*/ 122 w 200"/>
                  <a:gd name="T35" fmla="*/ 135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0" h="200">
                    <a:moveTo>
                      <a:pt x="200" y="88"/>
                    </a:moveTo>
                    <a:cubicBezTo>
                      <a:pt x="177" y="24"/>
                      <a:pt x="177" y="24"/>
                      <a:pt x="177" y="24"/>
                    </a:cubicBezTo>
                    <a:cubicBezTo>
                      <a:pt x="111" y="0"/>
                      <a:pt x="111" y="0"/>
                      <a:pt x="111" y="0"/>
                    </a:cubicBezTo>
                    <a:cubicBezTo>
                      <a:pt x="111" y="0"/>
                      <a:pt x="38" y="4"/>
                      <a:pt x="8" y="103"/>
                    </a:cubicBezTo>
                    <a:cubicBezTo>
                      <a:pt x="8" y="103"/>
                      <a:pt x="27" y="87"/>
                      <a:pt x="41" y="81"/>
                    </a:cubicBezTo>
                    <a:cubicBezTo>
                      <a:pt x="41" y="81"/>
                      <a:pt x="0" y="146"/>
                      <a:pt x="8" y="193"/>
                    </a:cubicBezTo>
                    <a:cubicBezTo>
                      <a:pt x="54" y="200"/>
                      <a:pt x="119" y="159"/>
                      <a:pt x="119" y="159"/>
                    </a:cubicBezTo>
                    <a:cubicBezTo>
                      <a:pt x="113" y="173"/>
                      <a:pt x="96" y="192"/>
                      <a:pt x="96" y="192"/>
                    </a:cubicBezTo>
                    <a:cubicBezTo>
                      <a:pt x="195" y="162"/>
                      <a:pt x="200" y="88"/>
                      <a:pt x="200" y="88"/>
                    </a:cubicBezTo>
                    <a:moveTo>
                      <a:pt x="122" y="135"/>
                    </a:moveTo>
                    <a:cubicBezTo>
                      <a:pt x="122" y="135"/>
                      <a:pt x="132" y="123"/>
                      <a:pt x="137" y="114"/>
                    </a:cubicBezTo>
                    <a:cubicBezTo>
                      <a:pt x="137" y="114"/>
                      <a:pt x="94" y="140"/>
                      <a:pt x="65" y="136"/>
                    </a:cubicBezTo>
                    <a:cubicBezTo>
                      <a:pt x="59" y="105"/>
                      <a:pt x="86" y="64"/>
                      <a:pt x="86" y="64"/>
                    </a:cubicBezTo>
                    <a:cubicBezTo>
                      <a:pt x="77" y="68"/>
                      <a:pt x="65" y="78"/>
                      <a:pt x="65" y="78"/>
                    </a:cubicBezTo>
                    <a:cubicBezTo>
                      <a:pt x="84" y="14"/>
                      <a:pt x="132" y="11"/>
                      <a:pt x="132" y="11"/>
                    </a:cubicBezTo>
                    <a:cubicBezTo>
                      <a:pt x="174" y="27"/>
                      <a:pt x="174" y="27"/>
                      <a:pt x="174" y="27"/>
                    </a:cubicBezTo>
                    <a:cubicBezTo>
                      <a:pt x="189" y="68"/>
                      <a:pt x="189" y="68"/>
                      <a:pt x="189" y="68"/>
                    </a:cubicBezTo>
                    <a:cubicBezTo>
                      <a:pt x="189" y="68"/>
                      <a:pt x="186" y="116"/>
                      <a:pt x="122" y="135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îşlïḋè"/>
              <p:cNvSpPr>
                <a:spLocks/>
              </p:cNvSpPr>
              <p:nvPr/>
            </p:nvSpPr>
            <p:spPr bwMode="auto">
              <a:xfrm>
                <a:off x="7888164" y="3037196"/>
                <a:ext cx="503212" cy="501291"/>
              </a:xfrm>
              <a:custGeom>
                <a:avLst/>
                <a:gdLst>
                  <a:gd name="T0" fmla="*/ 115 w 130"/>
                  <a:gd name="T1" fmla="*/ 16 h 129"/>
                  <a:gd name="T2" fmla="*/ 73 w 130"/>
                  <a:gd name="T3" fmla="*/ 0 h 129"/>
                  <a:gd name="T4" fmla="*/ 6 w 130"/>
                  <a:gd name="T5" fmla="*/ 67 h 129"/>
                  <a:gd name="T6" fmla="*/ 27 w 130"/>
                  <a:gd name="T7" fmla="*/ 53 h 129"/>
                  <a:gd name="T8" fmla="*/ 6 w 130"/>
                  <a:gd name="T9" fmla="*/ 125 h 129"/>
                  <a:gd name="T10" fmla="*/ 78 w 130"/>
                  <a:gd name="T11" fmla="*/ 103 h 129"/>
                  <a:gd name="T12" fmla="*/ 63 w 130"/>
                  <a:gd name="T13" fmla="*/ 124 h 129"/>
                  <a:gd name="T14" fmla="*/ 130 w 130"/>
                  <a:gd name="T15" fmla="*/ 57 h 129"/>
                  <a:gd name="T16" fmla="*/ 115 w 130"/>
                  <a:gd name="T17" fmla="*/ 16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0" h="129">
                    <a:moveTo>
                      <a:pt x="115" y="16"/>
                    </a:moveTo>
                    <a:cubicBezTo>
                      <a:pt x="73" y="0"/>
                      <a:pt x="73" y="0"/>
                      <a:pt x="73" y="0"/>
                    </a:cubicBezTo>
                    <a:cubicBezTo>
                      <a:pt x="73" y="0"/>
                      <a:pt x="25" y="3"/>
                      <a:pt x="6" y="67"/>
                    </a:cubicBezTo>
                    <a:cubicBezTo>
                      <a:pt x="6" y="67"/>
                      <a:pt x="18" y="57"/>
                      <a:pt x="27" y="53"/>
                    </a:cubicBezTo>
                    <a:cubicBezTo>
                      <a:pt x="27" y="53"/>
                      <a:pt x="0" y="94"/>
                      <a:pt x="6" y="125"/>
                    </a:cubicBezTo>
                    <a:cubicBezTo>
                      <a:pt x="35" y="129"/>
                      <a:pt x="78" y="103"/>
                      <a:pt x="78" y="103"/>
                    </a:cubicBezTo>
                    <a:cubicBezTo>
                      <a:pt x="73" y="112"/>
                      <a:pt x="63" y="124"/>
                      <a:pt x="63" y="124"/>
                    </a:cubicBezTo>
                    <a:cubicBezTo>
                      <a:pt x="127" y="105"/>
                      <a:pt x="130" y="57"/>
                      <a:pt x="130" y="57"/>
                    </a:cubicBezTo>
                    <a:cubicBezTo>
                      <a:pt x="115" y="16"/>
                      <a:pt x="115" y="16"/>
                      <a:pt x="115" y="16"/>
                    </a:cubicBezTo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ïṧḻiḍe"/>
              <p:cNvSpPr>
                <a:spLocks/>
              </p:cNvSpPr>
              <p:nvPr/>
            </p:nvSpPr>
            <p:spPr bwMode="auto">
              <a:xfrm>
                <a:off x="8410582" y="2727971"/>
                <a:ext cx="635738" cy="848930"/>
              </a:xfrm>
              <a:custGeom>
                <a:avLst/>
                <a:gdLst>
                  <a:gd name="T0" fmla="*/ 164 w 164"/>
                  <a:gd name="T1" fmla="*/ 55 h 219"/>
                  <a:gd name="T2" fmla="*/ 133 w 164"/>
                  <a:gd name="T3" fmla="*/ 180 h 219"/>
                  <a:gd name="T4" fmla="*/ 0 w 164"/>
                  <a:gd name="T5" fmla="*/ 219 h 219"/>
                  <a:gd name="T6" fmla="*/ 27 w 164"/>
                  <a:gd name="T7" fmla="*/ 82 h 219"/>
                  <a:gd name="T8" fmla="*/ 109 w 164"/>
                  <a:gd name="T9" fmla="*/ 0 h 219"/>
                  <a:gd name="T10" fmla="*/ 164 w 164"/>
                  <a:gd name="T11" fmla="*/ 55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4" h="219">
                    <a:moveTo>
                      <a:pt x="164" y="55"/>
                    </a:moveTo>
                    <a:cubicBezTo>
                      <a:pt x="133" y="180"/>
                      <a:pt x="133" y="180"/>
                      <a:pt x="133" y="180"/>
                    </a:cubicBezTo>
                    <a:cubicBezTo>
                      <a:pt x="0" y="219"/>
                      <a:pt x="0" y="219"/>
                      <a:pt x="0" y="219"/>
                    </a:cubicBezTo>
                    <a:cubicBezTo>
                      <a:pt x="0" y="219"/>
                      <a:pt x="93" y="147"/>
                      <a:pt x="27" y="82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164" y="55"/>
                      <a:pt x="164" y="55"/>
                      <a:pt x="164" y="55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íşḷîḓé"/>
              <p:cNvSpPr>
                <a:spLocks/>
              </p:cNvSpPr>
              <p:nvPr/>
            </p:nvSpPr>
            <p:spPr bwMode="auto">
              <a:xfrm>
                <a:off x="7842068" y="2366887"/>
                <a:ext cx="847009" cy="639579"/>
              </a:xfrm>
              <a:custGeom>
                <a:avLst/>
                <a:gdLst>
                  <a:gd name="T0" fmla="*/ 164 w 219"/>
                  <a:gd name="T1" fmla="*/ 0 h 165"/>
                  <a:gd name="T2" fmla="*/ 38 w 219"/>
                  <a:gd name="T3" fmla="*/ 32 h 165"/>
                  <a:gd name="T4" fmla="*/ 0 w 219"/>
                  <a:gd name="T5" fmla="*/ 165 h 165"/>
                  <a:gd name="T6" fmla="*/ 137 w 219"/>
                  <a:gd name="T7" fmla="*/ 137 h 165"/>
                  <a:gd name="T8" fmla="*/ 219 w 219"/>
                  <a:gd name="T9" fmla="*/ 55 h 165"/>
                  <a:gd name="T10" fmla="*/ 164 w 219"/>
                  <a:gd name="T11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9" h="165">
                    <a:moveTo>
                      <a:pt x="164" y="0"/>
                    </a:moveTo>
                    <a:cubicBezTo>
                      <a:pt x="38" y="32"/>
                      <a:pt x="38" y="32"/>
                      <a:pt x="38" y="32"/>
                    </a:cubicBezTo>
                    <a:cubicBezTo>
                      <a:pt x="0" y="165"/>
                      <a:pt x="0" y="165"/>
                      <a:pt x="0" y="165"/>
                    </a:cubicBezTo>
                    <a:cubicBezTo>
                      <a:pt x="0" y="165"/>
                      <a:pt x="71" y="72"/>
                      <a:pt x="137" y="137"/>
                    </a:cubicBezTo>
                    <a:cubicBezTo>
                      <a:pt x="219" y="55"/>
                      <a:pt x="219" y="55"/>
                      <a:pt x="219" y="55"/>
                    </a:cubicBezTo>
                    <a:lnTo>
                      <a:pt x="164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íṣľïḋè"/>
              <p:cNvSpPr>
                <a:spLocks/>
              </p:cNvSpPr>
              <p:nvPr/>
            </p:nvSpPr>
            <p:spPr bwMode="auto">
              <a:xfrm>
                <a:off x="8654506" y="1685054"/>
                <a:ext cx="1081329" cy="1081330"/>
              </a:xfrm>
              <a:custGeom>
                <a:avLst/>
                <a:gdLst>
                  <a:gd name="T0" fmla="*/ 61 w 279"/>
                  <a:gd name="T1" fmla="*/ 221 h 279"/>
                  <a:gd name="T2" fmla="*/ 148 w 279"/>
                  <a:gd name="T3" fmla="*/ 279 h 279"/>
                  <a:gd name="T4" fmla="*/ 279 w 279"/>
                  <a:gd name="T5" fmla="*/ 78 h 279"/>
                  <a:gd name="T6" fmla="*/ 233 w 279"/>
                  <a:gd name="T7" fmla="*/ 48 h 279"/>
                  <a:gd name="T8" fmla="*/ 204 w 279"/>
                  <a:gd name="T9" fmla="*/ 7 h 279"/>
                  <a:gd name="T10" fmla="*/ 202 w 279"/>
                  <a:gd name="T11" fmla="*/ 0 h 279"/>
                  <a:gd name="T12" fmla="*/ 0 w 279"/>
                  <a:gd name="T13" fmla="*/ 131 h 279"/>
                  <a:gd name="T14" fmla="*/ 8 w 279"/>
                  <a:gd name="T15" fmla="*/ 147 h 279"/>
                  <a:gd name="T16" fmla="*/ 61 w 279"/>
                  <a:gd name="T17" fmla="*/ 221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9" h="279">
                    <a:moveTo>
                      <a:pt x="61" y="221"/>
                    </a:moveTo>
                    <a:cubicBezTo>
                      <a:pt x="83" y="243"/>
                      <a:pt x="111" y="264"/>
                      <a:pt x="148" y="279"/>
                    </a:cubicBezTo>
                    <a:cubicBezTo>
                      <a:pt x="207" y="212"/>
                      <a:pt x="249" y="138"/>
                      <a:pt x="279" y="78"/>
                    </a:cubicBezTo>
                    <a:cubicBezTo>
                      <a:pt x="259" y="70"/>
                      <a:pt x="244" y="60"/>
                      <a:pt x="233" y="48"/>
                    </a:cubicBezTo>
                    <a:cubicBezTo>
                      <a:pt x="218" y="34"/>
                      <a:pt x="210" y="19"/>
                      <a:pt x="204" y="7"/>
                    </a:cubicBezTo>
                    <a:cubicBezTo>
                      <a:pt x="203" y="4"/>
                      <a:pt x="202" y="2"/>
                      <a:pt x="202" y="0"/>
                    </a:cubicBezTo>
                    <a:cubicBezTo>
                      <a:pt x="141" y="29"/>
                      <a:pt x="67" y="72"/>
                      <a:pt x="0" y="131"/>
                    </a:cubicBezTo>
                    <a:cubicBezTo>
                      <a:pt x="2" y="136"/>
                      <a:pt x="5" y="141"/>
                      <a:pt x="8" y="147"/>
                    </a:cubicBezTo>
                    <a:cubicBezTo>
                      <a:pt x="18" y="168"/>
                      <a:pt x="35" y="196"/>
                      <a:pt x="61" y="221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íSḻíde"/>
              <p:cNvSpPr>
                <a:spLocks/>
              </p:cNvSpPr>
              <p:nvPr/>
            </p:nvSpPr>
            <p:spPr bwMode="auto">
              <a:xfrm>
                <a:off x="9476547" y="1487227"/>
                <a:ext cx="457117" cy="457117"/>
              </a:xfrm>
              <a:custGeom>
                <a:avLst/>
                <a:gdLst>
                  <a:gd name="T0" fmla="*/ 29 w 118"/>
                  <a:gd name="T1" fmla="*/ 91 h 118"/>
                  <a:gd name="T2" fmla="*/ 72 w 118"/>
                  <a:gd name="T3" fmla="*/ 118 h 118"/>
                  <a:gd name="T4" fmla="*/ 118 w 118"/>
                  <a:gd name="T5" fmla="*/ 0 h 118"/>
                  <a:gd name="T6" fmla="*/ 0 w 118"/>
                  <a:gd name="T7" fmla="*/ 46 h 118"/>
                  <a:gd name="T8" fmla="*/ 3 w 118"/>
                  <a:gd name="T9" fmla="*/ 53 h 118"/>
                  <a:gd name="T10" fmla="*/ 29 w 118"/>
                  <a:gd name="T11" fmla="*/ 91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8" h="118">
                    <a:moveTo>
                      <a:pt x="29" y="91"/>
                    </a:moveTo>
                    <a:cubicBezTo>
                      <a:pt x="40" y="102"/>
                      <a:pt x="54" y="111"/>
                      <a:pt x="72" y="118"/>
                    </a:cubicBezTo>
                    <a:cubicBezTo>
                      <a:pt x="104" y="50"/>
                      <a:pt x="118" y="0"/>
                      <a:pt x="118" y="0"/>
                    </a:cubicBezTo>
                    <a:cubicBezTo>
                      <a:pt x="118" y="0"/>
                      <a:pt x="69" y="14"/>
                      <a:pt x="0" y="46"/>
                    </a:cubicBezTo>
                    <a:cubicBezTo>
                      <a:pt x="1" y="48"/>
                      <a:pt x="2" y="50"/>
                      <a:pt x="3" y="53"/>
                    </a:cubicBezTo>
                    <a:cubicBezTo>
                      <a:pt x="8" y="64"/>
                      <a:pt x="16" y="78"/>
                      <a:pt x="29" y="91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iSliḍè"/>
              <p:cNvSpPr>
                <a:spLocks/>
              </p:cNvSpPr>
              <p:nvPr/>
            </p:nvSpPr>
            <p:spPr bwMode="auto">
              <a:xfrm>
                <a:off x="8062943" y="2222838"/>
                <a:ext cx="1129346" cy="1137029"/>
              </a:xfrm>
              <a:custGeom>
                <a:avLst/>
                <a:gdLst>
                  <a:gd name="T0" fmla="*/ 206 w 292"/>
                  <a:gd name="T1" fmla="*/ 91 h 293"/>
                  <a:gd name="T2" fmla="*/ 150 w 292"/>
                  <a:gd name="T3" fmla="*/ 14 h 293"/>
                  <a:gd name="T4" fmla="*/ 144 w 292"/>
                  <a:gd name="T5" fmla="*/ 0 h 293"/>
                  <a:gd name="T6" fmla="*/ 0 w 292"/>
                  <a:gd name="T7" fmla="*/ 197 h 293"/>
                  <a:gd name="T8" fmla="*/ 37 w 292"/>
                  <a:gd name="T9" fmla="*/ 253 h 293"/>
                  <a:gd name="T10" fmla="*/ 96 w 292"/>
                  <a:gd name="T11" fmla="*/ 293 h 293"/>
                  <a:gd name="T12" fmla="*/ 292 w 292"/>
                  <a:gd name="T13" fmla="*/ 149 h 293"/>
                  <a:gd name="T14" fmla="*/ 206 w 292"/>
                  <a:gd name="T15" fmla="*/ 91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2" h="293">
                    <a:moveTo>
                      <a:pt x="206" y="91"/>
                    </a:moveTo>
                    <a:cubicBezTo>
                      <a:pt x="179" y="64"/>
                      <a:pt x="161" y="35"/>
                      <a:pt x="150" y="14"/>
                    </a:cubicBezTo>
                    <a:cubicBezTo>
                      <a:pt x="148" y="9"/>
                      <a:pt x="146" y="4"/>
                      <a:pt x="144" y="0"/>
                    </a:cubicBezTo>
                    <a:cubicBezTo>
                      <a:pt x="86" y="53"/>
                      <a:pt x="34" y="118"/>
                      <a:pt x="0" y="197"/>
                    </a:cubicBezTo>
                    <a:cubicBezTo>
                      <a:pt x="0" y="197"/>
                      <a:pt x="11" y="228"/>
                      <a:pt x="37" y="253"/>
                    </a:cubicBezTo>
                    <a:cubicBezTo>
                      <a:pt x="63" y="279"/>
                      <a:pt x="96" y="293"/>
                      <a:pt x="96" y="293"/>
                    </a:cubicBezTo>
                    <a:cubicBezTo>
                      <a:pt x="175" y="260"/>
                      <a:pt x="240" y="207"/>
                      <a:pt x="292" y="149"/>
                    </a:cubicBezTo>
                    <a:cubicBezTo>
                      <a:pt x="256" y="134"/>
                      <a:pt x="228" y="113"/>
                      <a:pt x="206" y="91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íś1iḍé"/>
              <p:cNvSpPr>
                <a:spLocks/>
              </p:cNvSpPr>
              <p:nvPr/>
            </p:nvSpPr>
            <p:spPr bwMode="auto">
              <a:xfrm>
                <a:off x="9438133" y="1665848"/>
                <a:ext cx="316908" cy="320750"/>
              </a:xfrm>
              <a:custGeom>
                <a:avLst/>
                <a:gdLst>
                  <a:gd name="T0" fmla="*/ 31 w 82"/>
                  <a:gd name="T1" fmla="*/ 53 h 83"/>
                  <a:gd name="T2" fmla="*/ 77 w 82"/>
                  <a:gd name="T3" fmla="*/ 83 h 83"/>
                  <a:gd name="T4" fmla="*/ 82 w 82"/>
                  <a:gd name="T5" fmla="*/ 72 h 83"/>
                  <a:gd name="T6" fmla="*/ 39 w 82"/>
                  <a:gd name="T7" fmla="*/ 45 h 83"/>
                  <a:gd name="T8" fmla="*/ 13 w 82"/>
                  <a:gd name="T9" fmla="*/ 7 h 83"/>
                  <a:gd name="T10" fmla="*/ 10 w 82"/>
                  <a:gd name="T11" fmla="*/ 0 h 83"/>
                  <a:gd name="T12" fmla="*/ 0 w 82"/>
                  <a:gd name="T13" fmla="*/ 5 h 83"/>
                  <a:gd name="T14" fmla="*/ 2 w 82"/>
                  <a:gd name="T15" fmla="*/ 12 h 83"/>
                  <a:gd name="T16" fmla="*/ 31 w 82"/>
                  <a:gd name="T17" fmla="*/ 5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2" h="83">
                    <a:moveTo>
                      <a:pt x="31" y="53"/>
                    </a:moveTo>
                    <a:cubicBezTo>
                      <a:pt x="42" y="65"/>
                      <a:pt x="57" y="75"/>
                      <a:pt x="77" y="83"/>
                    </a:cubicBezTo>
                    <a:cubicBezTo>
                      <a:pt x="78" y="79"/>
                      <a:pt x="80" y="76"/>
                      <a:pt x="82" y="72"/>
                    </a:cubicBezTo>
                    <a:cubicBezTo>
                      <a:pt x="64" y="65"/>
                      <a:pt x="50" y="56"/>
                      <a:pt x="39" y="45"/>
                    </a:cubicBezTo>
                    <a:cubicBezTo>
                      <a:pt x="26" y="32"/>
                      <a:pt x="18" y="18"/>
                      <a:pt x="13" y="7"/>
                    </a:cubicBezTo>
                    <a:cubicBezTo>
                      <a:pt x="12" y="4"/>
                      <a:pt x="11" y="2"/>
                      <a:pt x="10" y="0"/>
                    </a:cubicBezTo>
                    <a:cubicBezTo>
                      <a:pt x="7" y="2"/>
                      <a:pt x="3" y="3"/>
                      <a:pt x="0" y="5"/>
                    </a:cubicBezTo>
                    <a:cubicBezTo>
                      <a:pt x="0" y="7"/>
                      <a:pt x="1" y="9"/>
                      <a:pt x="2" y="12"/>
                    </a:cubicBezTo>
                    <a:cubicBezTo>
                      <a:pt x="8" y="24"/>
                      <a:pt x="16" y="39"/>
                      <a:pt x="31" y="53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ïṩļïde"/>
              <p:cNvSpPr>
                <a:spLocks/>
              </p:cNvSpPr>
              <p:nvPr/>
            </p:nvSpPr>
            <p:spPr bwMode="auto">
              <a:xfrm>
                <a:off x="8619933" y="2192108"/>
                <a:ext cx="608848" cy="608848"/>
              </a:xfrm>
              <a:custGeom>
                <a:avLst/>
                <a:gdLst>
                  <a:gd name="T0" fmla="*/ 62 w 157"/>
                  <a:gd name="T1" fmla="*/ 99 h 157"/>
                  <a:gd name="T2" fmla="*/ 148 w 157"/>
                  <a:gd name="T3" fmla="*/ 157 h 157"/>
                  <a:gd name="T4" fmla="*/ 157 w 157"/>
                  <a:gd name="T5" fmla="*/ 148 h 157"/>
                  <a:gd name="T6" fmla="*/ 70 w 157"/>
                  <a:gd name="T7" fmla="*/ 90 h 157"/>
                  <a:gd name="T8" fmla="*/ 17 w 157"/>
                  <a:gd name="T9" fmla="*/ 16 h 157"/>
                  <a:gd name="T10" fmla="*/ 9 w 157"/>
                  <a:gd name="T11" fmla="*/ 0 h 157"/>
                  <a:gd name="T12" fmla="*/ 0 w 157"/>
                  <a:gd name="T13" fmla="*/ 8 h 157"/>
                  <a:gd name="T14" fmla="*/ 6 w 157"/>
                  <a:gd name="T15" fmla="*/ 22 h 157"/>
                  <a:gd name="T16" fmla="*/ 62 w 157"/>
                  <a:gd name="T17" fmla="*/ 99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7" h="157">
                    <a:moveTo>
                      <a:pt x="62" y="99"/>
                    </a:moveTo>
                    <a:cubicBezTo>
                      <a:pt x="84" y="121"/>
                      <a:pt x="112" y="142"/>
                      <a:pt x="148" y="157"/>
                    </a:cubicBezTo>
                    <a:cubicBezTo>
                      <a:pt x="151" y="154"/>
                      <a:pt x="154" y="151"/>
                      <a:pt x="157" y="148"/>
                    </a:cubicBezTo>
                    <a:cubicBezTo>
                      <a:pt x="120" y="133"/>
                      <a:pt x="92" y="112"/>
                      <a:pt x="70" y="90"/>
                    </a:cubicBezTo>
                    <a:cubicBezTo>
                      <a:pt x="44" y="65"/>
                      <a:pt x="27" y="37"/>
                      <a:pt x="17" y="16"/>
                    </a:cubicBezTo>
                    <a:cubicBezTo>
                      <a:pt x="14" y="10"/>
                      <a:pt x="11" y="5"/>
                      <a:pt x="9" y="0"/>
                    </a:cubicBezTo>
                    <a:cubicBezTo>
                      <a:pt x="6" y="3"/>
                      <a:pt x="3" y="6"/>
                      <a:pt x="0" y="8"/>
                    </a:cubicBezTo>
                    <a:cubicBezTo>
                      <a:pt x="2" y="12"/>
                      <a:pt x="4" y="17"/>
                      <a:pt x="6" y="22"/>
                    </a:cubicBezTo>
                    <a:cubicBezTo>
                      <a:pt x="17" y="43"/>
                      <a:pt x="35" y="72"/>
                      <a:pt x="62" y="99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iṣľîdê"/>
              <p:cNvSpPr>
                <a:spLocks/>
              </p:cNvSpPr>
              <p:nvPr/>
            </p:nvSpPr>
            <p:spPr bwMode="auto">
              <a:xfrm>
                <a:off x="8124404" y="2595445"/>
                <a:ext cx="693357" cy="695278"/>
              </a:xfrm>
              <a:custGeom>
                <a:avLst/>
                <a:gdLst>
                  <a:gd name="T0" fmla="*/ 302 w 361"/>
                  <a:gd name="T1" fmla="*/ 0 h 362"/>
                  <a:gd name="T2" fmla="*/ 361 w 361"/>
                  <a:gd name="T3" fmla="*/ 61 h 362"/>
                  <a:gd name="T4" fmla="*/ 0 w 361"/>
                  <a:gd name="T5" fmla="*/ 362 h 362"/>
                  <a:gd name="T6" fmla="*/ 302 w 361"/>
                  <a:gd name="T7" fmla="*/ 0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1" h="362">
                    <a:moveTo>
                      <a:pt x="302" y="0"/>
                    </a:moveTo>
                    <a:lnTo>
                      <a:pt x="361" y="61"/>
                    </a:lnTo>
                    <a:lnTo>
                      <a:pt x="0" y="362"/>
                    </a:lnTo>
                    <a:lnTo>
                      <a:pt x="302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iṧḷïḍe"/>
              <p:cNvSpPr>
                <a:spLocks/>
              </p:cNvSpPr>
              <p:nvPr/>
            </p:nvSpPr>
            <p:spPr bwMode="auto">
              <a:xfrm>
                <a:off x="9820344" y="1304764"/>
                <a:ext cx="293860" cy="293860"/>
              </a:xfrm>
              <a:custGeom>
                <a:avLst/>
                <a:gdLst>
                  <a:gd name="T0" fmla="*/ 153 w 153"/>
                  <a:gd name="T1" fmla="*/ 0 h 153"/>
                  <a:gd name="T2" fmla="*/ 10 w 153"/>
                  <a:gd name="T3" fmla="*/ 111 h 153"/>
                  <a:gd name="T4" fmla="*/ 0 w 153"/>
                  <a:gd name="T5" fmla="*/ 153 h 153"/>
                  <a:gd name="T6" fmla="*/ 43 w 153"/>
                  <a:gd name="T7" fmla="*/ 145 h 153"/>
                  <a:gd name="T8" fmla="*/ 153 w 153"/>
                  <a:gd name="T9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3" h="153">
                    <a:moveTo>
                      <a:pt x="153" y="0"/>
                    </a:moveTo>
                    <a:lnTo>
                      <a:pt x="10" y="111"/>
                    </a:lnTo>
                    <a:lnTo>
                      <a:pt x="0" y="153"/>
                    </a:lnTo>
                    <a:lnTo>
                      <a:pt x="43" y="145"/>
                    </a:lnTo>
                    <a:lnTo>
                      <a:pt x="153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îṣḷîďè"/>
              <p:cNvSpPr>
                <a:spLocks/>
              </p:cNvSpPr>
              <p:nvPr/>
            </p:nvSpPr>
            <p:spPr bwMode="auto">
              <a:xfrm>
                <a:off x="9820344" y="1304764"/>
                <a:ext cx="293860" cy="293860"/>
              </a:xfrm>
              <a:custGeom>
                <a:avLst/>
                <a:gdLst>
                  <a:gd name="T0" fmla="*/ 153 w 153"/>
                  <a:gd name="T1" fmla="*/ 0 h 153"/>
                  <a:gd name="T2" fmla="*/ 10 w 153"/>
                  <a:gd name="T3" fmla="*/ 111 h 153"/>
                  <a:gd name="T4" fmla="*/ 0 w 153"/>
                  <a:gd name="T5" fmla="*/ 153 h 153"/>
                  <a:gd name="T6" fmla="*/ 43 w 153"/>
                  <a:gd name="T7" fmla="*/ 145 h 153"/>
                  <a:gd name="T8" fmla="*/ 153 w 153"/>
                  <a:gd name="T9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3" h="153">
                    <a:moveTo>
                      <a:pt x="153" y="0"/>
                    </a:moveTo>
                    <a:lnTo>
                      <a:pt x="10" y="111"/>
                    </a:lnTo>
                    <a:lnTo>
                      <a:pt x="0" y="153"/>
                    </a:lnTo>
                    <a:lnTo>
                      <a:pt x="43" y="145"/>
                    </a:lnTo>
                    <a:lnTo>
                      <a:pt x="15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="" xmlns:lc="http://schemas.openxmlformats.org/drawingml/2006/lockedCanvas" xmlns:a14="http://schemas.microsoft.com/office/drawing/2010/main" xmlns:p14="http://schemas.microsoft.com/office/powerpoint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ï$ļíḍè"/>
              <p:cNvSpPr>
                <a:spLocks/>
              </p:cNvSpPr>
              <p:nvPr/>
            </p:nvSpPr>
            <p:spPr bwMode="auto">
              <a:xfrm>
                <a:off x="9096257" y="1952025"/>
                <a:ext cx="372608" cy="372608"/>
              </a:xfrm>
              <a:custGeom>
                <a:avLst/>
                <a:gdLst>
                  <a:gd name="T0" fmla="*/ 79 w 96"/>
                  <a:gd name="T1" fmla="*/ 79 h 96"/>
                  <a:gd name="T2" fmla="*/ 17 w 96"/>
                  <a:gd name="T3" fmla="*/ 79 h 96"/>
                  <a:gd name="T4" fmla="*/ 17 w 96"/>
                  <a:gd name="T5" fmla="*/ 17 h 96"/>
                  <a:gd name="T6" fmla="*/ 79 w 96"/>
                  <a:gd name="T7" fmla="*/ 17 h 96"/>
                  <a:gd name="T8" fmla="*/ 79 w 96"/>
                  <a:gd name="T9" fmla="*/ 79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96">
                    <a:moveTo>
                      <a:pt x="79" y="79"/>
                    </a:moveTo>
                    <a:cubicBezTo>
                      <a:pt x="62" y="96"/>
                      <a:pt x="34" y="96"/>
                      <a:pt x="17" y="79"/>
                    </a:cubicBezTo>
                    <a:cubicBezTo>
                      <a:pt x="0" y="62"/>
                      <a:pt x="0" y="34"/>
                      <a:pt x="17" y="17"/>
                    </a:cubicBezTo>
                    <a:cubicBezTo>
                      <a:pt x="34" y="0"/>
                      <a:pt x="62" y="0"/>
                      <a:pt x="79" y="17"/>
                    </a:cubicBezTo>
                    <a:cubicBezTo>
                      <a:pt x="96" y="34"/>
                      <a:pt x="96" y="62"/>
                      <a:pt x="79" y="79"/>
                    </a:cubicBezTo>
                  </a:path>
                </a:pathLst>
              </a:custGeom>
              <a:solidFill>
                <a:schemeClr val="bg2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îslîdê"/>
              <p:cNvSpPr>
                <a:spLocks/>
              </p:cNvSpPr>
              <p:nvPr/>
            </p:nvSpPr>
            <p:spPr bwMode="auto">
              <a:xfrm>
                <a:off x="9096257" y="1952025"/>
                <a:ext cx="372608" cy="372608"/>
              </a:xfrm>
              <a:custGeom>
                <a:avLst/>
                <a:gdLst>
                  <a:gd name="T0" fmla="*/ 48 w 96"/>
                  <a:gd name="T1" fmla="*/ 96 h 96"/>
                  <a:gd name="T2" fmla="*/ 14 w 96"/>
                  <a:gd name="T3" fmla="*/ 82 h 96"/>
                  <a:gd name="T4" fmla="*/ 0 w 96"/>
                  <a:gd name="T5" fmla="*/ 48 h 96"/>
                  <a:gd name="T6" fmla="*/ 14 w 96"/>
                  <a:gd name="T7" fmla="*/ 14 h 96"/>
                  <a:gd name="T8" fmla="*/ 48 w 96"/>
                  <a:gd name="T9" fmla="*/ 0 h 96"/>
                  <a:gd name="T10" fmla="*/ 82 w 96"/>
                  <a:gd name="T11" fmla="*/ 14 h 96"/>
                  <a:gd name="T12" fmla="*/ 96 w 96"/>
                  <a:gd name="T13" fmla="*/ 48 h 96"/>
                  <a:gd name="T14" fmla="*/ 82 w 96"/>
                  <a:gd name="T15" fmla="*/ 82 h 96"/>
                  <a:gd name="T16" fmla="*/ 48 w 96"/>
                  <a:gd name="T17" fmla="*/ 96 h 96"/>
                  <a:gd name="T18" fmla="*/ 48 w 96"/>
                  <a:gd name="T19" fmla="*/ 10 h 96"/>
                  <a:gd name="T20" fmla="*/ 21 w 96"/>
                  <a:gd name="T21" fmla="*/ 21 h 96"/>
                  <a:gd name="T22" fmla="*/ 10 w 96"/>
                  <a:gd name="T23" fmla="*/ 48 h 96"/>
                  <a:gd name="T24" fmla="*/ 21 w 96"/>
                  <a:gd name="T25" fmla="*/ 75 h 96"/>
                  <a:gd name="T26" fmla="*/ 48 w 96"/>
                  <a:gd name="T27" fmla="*/ 86 h 96"/>
                  <a:gd name="T28" fmla="*/ 75 w 96"/>
                  <a:gd name="T29" fmla="*/ 75 h 96"/>
                  <a:gd name="T30" fmla="*/ 86 w 96"/>
                  <a:gd name="T31" fmla="*/ 48 h 96"/>
                  <a:gd name="T32" fmla="*/ 75 w 96"/>
                  <a:gd name="T33" fmla="*/ 21 h 96"/>
                  <a:gd name="T34" fmla="*/ 48 w 96"/>
                  <a:gd name="T35" fmla="*/ 1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6" h="96">
                    <a:moveTo>
                      <a:pt x="48" y="96"/>
                    </a:moveTo>
                    <a:cubicBezTo>
                      <a:pt x="35" y="96"/>
                      <a:pt x="23" y="91"/>
                      <a:pt x="14" y="82"/>
                    </a:cubicBezTo>
                    <a:cubicBezTo>
                      <a:pt x="5" y="73"/>
                      <a:pt x="0" y="61"/>
                      <a:pt x="0" y="48"/>
                    </a:cubicBezTo>
                    <a:cubicBezTo>
                      <a:pt x="0" y="35"/>
                      <a:pt x="5" y="23"/>
                      <a:pt x="14" y="14"/>
                    </a:cubicBezTo>
                    <a:cubicBezTo>
                      <a:pt x="23" y="5"/>
                      <a:pt x="35" y="0"/>
                      <a:pt x="48" y="0"/>
                    </a:cubicBezTo>
                    <a:cubicBezTo>
                      <a:pt x="61" y="0"/>
                      <a:pt x="73" y="5"/>
                      <a:pt x="82" y="14"/>
                    </a:cubicBezTo>
                    <a:cubicBezTo>
                      <a:pt x="91" y="23"/>
                      <a:pt x="96" y="35"/>
                      <a:pt x="96" y="48"/>
                    </a:cubicBezTo>
                    <a:cubicBezTo>
                      <a:pt x="96" y="61"/>
                      <a:pt x="91" y="73"/>
                      <a:pt x="82" y="82"/>
                    </a:cubicBezTo>
                    <a:cubicBezTo>
                      <a:pt x="73" y="91"/>
                      <a:pt x="61" y="96"/>
                      <a:pt x="48" y="96"/>
                    </a:cubicBezTo>
                    <a:moveTo>
                      <a:pt x="48" y="10"/>
                    </a:moveTo>
                    <a:cubicBezTo>
                      <a:pt x="38" y="10"/>
                      <a:pt x="28" y="14"/>
                      <a:pt x="21" y="21"/>
                    </a:cubicBezTo>
                    <a:cubicBezTo>
                      <a:pt x="14" y="28"/>
                      <a:pt x="10" y="38"/>
                      <a:pt x="10" y="48"/>
                    </a:cubicBezTo>
                    <a:cubicBezTo>
                      <a:pt x="10" y="58"/>
                      <a:pt x="14" y="68"/>
                      <a:pt x="21" y="75"/>
                    </a:cubicBezTo>
                    <a:cubicBezTo>
                      <a:pt x="28" y="82"/>
                      <a:pt x="38" y="86"/>
                      <a:pt x="48" y="86"/>
                    </a:cubicBezTo>
                    <a:cubicBezTo>
                      <a:pt x="58" y="86"/>
                      <a:pt x="68" y="82"/>
                      <a:pt x="75" y="75"/>
                    </a:cubicBezTo>
                    <a:cubicBezTo>
                      <a:pt x="82" y="68"/>
                      <a:pt x="86" y="58"/>
                      <a:pt x="86" y="48"/>
                    </a:cubicBezTo>
                    <a:cubicBezTo>
                      <a:pt x="86" y="38"/>
                      <a:pt x="82" y="28"/>
                      <a:pt x="75" y="21"/>
                    </a:cubicBezTo>
                    <a:cubicBezTo>
                      <a:pt x="68" y="14"/>
                      <a:pt x="58" y="10"/>
                      <a:pt x="48" y="10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îṣḻïḋè"/>
              <p:cNvSpPr>
                <a:spLocks/>
              </p:cNvSpPr>
              <p:nvPr/>
            </p:nvSpPr>
            <p:spPr bwMode="auto">
              <a:xfrm>
                <a:off x="9933662" y="1487227"/>
                <a:ext cx="0" cy="3842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264D6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îṩḻídé"/>
              <p:cNvSpPr>
                <a:spLocks/>
              </p:cNvSpPr>
              <p:nvPr/>
            </p:nvSpPr>
            <p:spPr bwMode="auto">
              <a:xfrm>
                <a:off x="8429788" y="2883544"/>
                <a:ext cx="689515" cy="480164"/>
              </a:xfrm>
              <a:custGeom>
                <a:avLst/>
                <a:gdLst>
                  <a:gd name="T0" fmla="*/ 45 w 178"/>
                  <a:gd name="T1" fmla="*/ 102 h 124"/>
                  <a:gd name="T2" fmla="*/ 1 w 178"/>
                  <a:gd name="T3" fmla="*/ 123 h 124"/>
                  <a:gd name="T4" fmla="*/ 0 w 178"/>
                  <a:gd name="T5" fmla="*/ 123 h 124"/>
                  <a:gd name="T6" fmla="*/ 0 w 178"/>
                  <a:gd name="T7" fmla="*/ 123 h 124"/>
                  <a:gd name="T8" fmla="*/ 1 w 178"/>
                  <a:gd name="T9" fmla="*/ 124 h 124"/>
                  <a:gd name="T10" fmla="*/ 45 w 178"/>
                  <a:gd name="T11" fmla="*/ 102 h 124"/>
                  <a:gd name="T12" fmla="*/ 45 w 178"/>
                  <a:gd name="T13" fmla="*/ 102 h 124"/>
                  <a:gd name="T14" fmla="*/ 178 w 178"/>
                  <a:gd name="T15" fmla="*/ 0 h 124"/>
                  <a:gd name="T16" fmla="*/ 158 w 178"/>
                  <a:gd name="T17" fmla="*/ 19 h 124"/>
                  <a:gd name="T18" fmla="*/ 158 w 178"/>
                  <a:gd name="T19" fmla="*/ 19 h 124"/>
                  <a:gd name="T20" fmla="*/ 178 w 178"/>
                  <a:gd name="T21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8" h="124">
                    <a:moveTo>
                      <a:pt x="45" y="102"/>
                    </a:moveTo>
                    <a:cubicBezTo>
                      <a:pt x="31" y="110"/>
                      <a:pt x="16" y="117"/>
                      <a:pt x="1" y="123"/>
                    </a:cubicBezTo>
                    <a:cubicBezTo>
                      <a:pt x="1" y="123"/>
                      <a:pt x="1" y="123"/>
                      <a:pt x="0" y="123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1" y="124"/>
                      <a:pt x="1" y="124"/>
                      <a:pt x="1" y="124"/>
                    </a:cubicBezTo>
                    <a:cubicBezTo>
                      <a:pt x="16" y="117"/>
                      <a:pt x="31" y="110"/>
                      <a:pt x="45" y="102"/>
                    </a:cubicBezTo>
                    <a:cubicBezTo>
                      <a:pt x="45" y="102"/>
                      <a:pt x="45" y="102"/>
                      <a:pt x="45" y="102"/>
                    </a:cubicBezTo>
                    <a:moveTo>
                      <a:pt x="178" y="0"/>
                    </a:moveTo>
                    <a:cubicBezTo>
                      <a:pt x="172" y="6"/>
                      <a:pt x="165" y="13"/>
                      <a:pt x="158" y="19"/>
                    </a:cubicBezTo>
                    <a:cubicBezTo>
                      <a:pt x="158" y="19"/>
                      <a:pt x="158" y="19"/>
                      <a:pt x="158" y="19"/>
                    </a:cubicBezTo>
                    <a:cubicBezTo>
                      <a:pt x="165" y="13"/>
                      <a:pt x="172" y="6"/>
                      <a:pt x="178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îṡḻiḑê"/>
              <p:cNvSpPr>
                <a:spLocks/>
              </p:cNvSpPr>
              <p:nvPr/>
            </p:nvSpPr>
            <p:spPr bwMode="auto">
              <a:xfrm>
                <a:off x="8410582" y="3352184"/>
                <a:ext cx="19206" cy="7682"/>
              </a:xfrm>
              <a:custGeom>
                <a:avLst/>
                <a:gdLst>
                  <a:gd name="T0" fmla="*/ 0 w 5"/>
                  <a:gd name="T1" fmla="*/ 0 h 2"/>
                  <a:gd name="T2" fmla="*/ 5 w 5"/>
                  <a:gd name="T3" fmla="*/ 2 h 2"/>
                  <a:gd name="T4" fmla="*/ 5 w 5"/>
                  <a:gd name="T5" fmla="*/ 2 h 2"/>
                  <a:gd name="T6" fmla="*/ 0 w 5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1"/>
                      <a:pt x="3" y="1"/>
                      <a:pt x="0" y="0"/>
                    </a:cubicBezTo>
                  </a:path>
                </a:pathLst>
              </a:custGeom>
              <a:solidFill>
                <a:srgbClr val="E5C06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ïsļidê"/>
              <p:cNvSpPr>
                <a:spLocks/>
              </p:cNvSpPr>
              <p:nvPr/>
            </p:nvSpPr>
            <p:spPr bwMode="auto">
              <a:xfrm>
                <a:off x="8604568" y="2956529"/>
                <a:ext cx="437909" cy="320750"/>
              </a:xfrm>
              <a:custGeom>
                <a:avLst/>
                <a:gdLst>
                  <a:gd name="T0" fmla="*/ 113 w 113"/>
                  <a:gd name="T1" fmla="*/ 0 h 83"/>
                  <a:gd name="T2" fmla="*/ 0 w 113"/>
                  <a:gd name="T3" fmla="*/ 83 h 83"/>
                  <a:gd name="T4" fmla="*/ 0 w 113"/>
                  <a:gd name="T5" fmla="*/ 83 h 83"/>
                  <a:gd name="T6" fmla="*/ 113 w 113"/>
                  <a:gd name="T7" fmla="*/ 0 h 83"/>
                  <a:gd name="T8" fmla="*/ 113 w 113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3" h="83">
                    <a:moveTo>
                      <a:pt x="113" y="0"/>
                    </a:moveTo>
                    <a:cubicBezTo>
                      <a:pt x="80" y="31"/>
                      <a:pt x="42" y="60"/>
                      <a:pt x="0" y="83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42" y="60"/>
                      <a:pt x="80" y="31"/>
                      <a:pt x="113" y="0"/>
                    </a:cubicBezTo>
                    <a:cubicBezTo>
                      <a:pt x="113" y="0"/>
                      <a:pt x="113" y="0"/>
                      <a:pt x="113" y="0"/>
                    </a:cubicBezTo>
                  </a:path>
                </a:pathLst>
              </a:custGeom>
              <a:solidFill>
                <a:srgbClr val="264D6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íṥlidê"/>
              <p:cNvSpPr>
                <a:spLocks/>
              </p:cNvSpPr>
              <p:nvPr/>
            </p:nvSpPr>
            <p:spPr bwMode="auto">
              <a:xfrm>
                <a:off x="9057843" y="1944343"/>
                <a:ext cx="674150" cy="822041"/>
              </a:xfrm>
              <a:custGeom>
                <a:avLst/>
                <a:gdLst>
                  <a:gd name="T0" fmla="*/ 153 w 174"/>
                  <a:gd name="T1" fmla="*/ 0 h 212"/>
                  <a:gd name="T2" fmla="*/ 101 w 174"/>
                  <a:gd name="T3" fmla="*/ 71 h 212"/>
                  <a:gd name="T4" fmla="*/ 92 w 174"/>
                  <a:gd name="T5" fmla="*/ 84 h 212"/>
                  <a:gd name="T6" fmla="*/ 89 w 174"/>
                  <a:gd name="T7" fmla="*/ 87 h 212"/>
                  <a:gd name="T8" fmla="*/ 0 w 174"/>
                  <a:gd name="T9" fmla="*/ 189 h 212"/>
                  <a:gd name="T10" fmla="*/ 44 w 174"/>
                  <a:gd name="T11" fmla="*/ 212 h 212"/>
                  <a:gd name="T12" fmla="*/ 174 w 174"/>
                  <a:gd name="T13" fmla="*/ 11 h 212"/>
                  <a:gd name="T14" fmla="*/ 153 w 174"/>
                  <a:gd name="T15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4" h="212">
                    <a:moveTo>
                      <a:pt x="153" y="0"/>
                    </a:moveTo>
                    <a:cubicBezTo>
                      <a:pt x="138" y="22"/>
                      <a:pt x="121" y="46"/>
                      <a:pt x="101" y="71"/>
                    </a:cubicBezTo>
                    <a:cubicBezTo>
                      <a:pt x="99" y="76"/>
                      <a:pt x="96" y="80"/>
                      <a:pt x="92" y="84"/>
                    </a:cubicBezTo>
                    <a:cubicBezTo>
                      <a:pt x="91" y="85"/>
                      <a:pt x="90" y="86"/>
                      <a:pt x="89" y="87"/>
                    </a:cubicBezTo>
                    <a:cubicBezTo>
                      <a:pt x="63" y="120"/>
                      <a:pt x="33" y="155"/>
                      <a:pt x="0" y="189"/>
                    </a:cubicBezTo>
                    <a:cubicBezTo>
                      <a:pt x="13" y="198"/>
                      <a:pt x="28" y="206"/>
                      <a:pt x="44" y="212"/>
                    </a:cubicBezTo>
                    <a:cubicBezTo>
                      <a:pt x="103" y="145"/>
                      <a:pt x="145" y="71"/>
                      <a:pt x="174" y="11"/>
                    </a:cubicBezTo>
                    <a:cubicBezTo>
                      <a:pt x="166" y="8"/>
                      <a:pt x="159" y="4"/>
                      <a:pt x="153" y="0"/>
                    </a:cubicBezTo>
                  </a:path>
                </a:pathLst>
              </a:custGeom>
              <a:solidFill>
                <a:schemeClr val="bg2">
                  <a:lumMod val="25000"/>
                  <a:alpha val="32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îṡḷïḋê"/>
              <p:cNvSpPr>
                <a:spLocks/>
              </p:cNvSpPr>
              <p:nvPr/>
            </p:nvSpPr>
            <p:spPr bwMode="auto">
              <a:xfrm>
                <a:off x="9674374" y="1583260"/>
                <a:ext cx="224717" cy="361084"/>
              </a:xfrm>
              <a:custGeom>
                <a:avLst/>
                <a:gdLst>
                  <a:gd name="T0" fmla="*/ 58 w 58"/>
                  <a:gd name="T1" fmla="*/ 0 h 93"/>
                  <a:gd name="T2" fmla="*/ 52 w 58"/>
                  <a:gd name="T3" fmla="*/ 1 h 93"/>
                  <a:gd name="T4" fmla="*/ 0 w 58"/>
                  <a:gd name="T5" fmla="*/ 83 h 93"/>
                  <a:gd name="T6" fmla="*/ 20 w 58"/>
                  <a:gd name="T7" fmla="*/ 93 h 93"/>
                  <a:gd name="T8" fmla="*/ 58 w 58"/>
                  <a:gd name="T9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93">
                    <a:moveTo>
                      <a:pt x="58" y="0"/>
                    </a:moveTo>
                    <a:cubicBezTo>
                      <a:pt x="52" y="1"/>
                      <a:pt x="52" y="1"/>
                      <a:pt x="52" y="1"/>
                    </a:cubicBezTo>
                    <a:cubicBezTo>
                      <a:pt x="41" y="20"/>
                      <a:pt x="24" y="49"/>
                      <a:pt x="0" y="83"/>
                    </a:cubicBezTo>
                    <a:cubicBezTo>
                      <a:pt x="6" y="87"/>
                      <a:pt x="13" y="90"/>
                      <a:pt x="20" y="93"/>
                    </a:cubicBezTo>
                    <a:cubicBezTo>
                      <a:pt x="39" y="53"/>
                      <a:pt x="51" y="20"/>
                      <a:pt x="58" y="0"/>
                    </a:cubicBezTo>
                  </a:path>
                </a:pathLst>
              </a:custGeom>
              <a:solidFill>
                <a:schemeClr val="bg2">
                  <a:lumMod val="25000"/>
                  <a:alpha val="32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iŝlíďè"/>
              <p:cNvSpPr>
                <a:spLocks/>
              </p:cNvSpPr>
              <p:nvPr/>
            </p:nvSpPr>
            <p:spPr bwMode="auto">
              <a:xfrm>
                <a:off x="8299183" y="2712605"/>
                <a:ext cx="893105" cy="647261"/>
              </a:xfrm>
              <a:custGeom>
                <a:avLst/>
                <a:gdLst>
                  <a:gd name="T0" fmla="*/ 188 w 231"/>
                  <a:gd name="T1" fmla="*/ 0 h 167"/>
                  <a:gd name="T2" fmla="*/ 0 w 231"/>
                  <a:gd name="T3" fmla="*/ 147 h 167"/>
                  <a:gd name="T4" fmla="*/ 29 w 231"/>
                  <a:gd name="T5" fmla="*/ 165 h 167"/>
                  <a:gd name="T6" fmla="*/ 34 w 231"/>
                  <a:gd name="T7" fmla="*/ 167 h 167"/>
                  <a:gd name="T8" fmla="*/ 35 w 231"/>
                  <a:gd name="T9" fmla="*/ 167 h 167"/>
                  <a:gd name="T10" fmla="*/ 79 w 231"/>
                  <a:gd name="T11" fmla="*/ 146 h 167"/>
                  <a:gd name="T12" fmla="*/ 192 w 231"/>
                  <a:gd name="T13" fmla="*/ 63 h 167"/>
                  <a:gd name="T14" fmla="*/ 212 w 231"/>
                  <a:gd name="T15" fmla="*/ 44 h 167"/>
                  <a:gd name="T16" fmla="*/ 231 w 231"/>
                  <a:gd name="T17" fmla="*/ 23 h 167"/>
                  <a:gd name="T18" fmla="*/ 188 w 231"/>
                  <a:gd name="T19" fmla="*/ 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1" h="167">
                    <a:moveTo>
                      <a:pt x="188" y="0"/>
                    </a:moveTo>
                    <a:cubicBezTo>
                      <a:pt x="133" y="55"/>
                      <a:pt x="70" y="108"/>
                      <a:pt x="0" y="147"/>
                    </a:cubicBezTo>
                    <a:cubicBezTo>
                      <a:pt x="29" y="165"/>
                      <a:pt x="29" y="165"/>
                      <a:pt x="29" y="165"/>
                    </a:cubicBezTo>
                    <a:cubicBezTo>
                      <a:pt x="32" y="166"/>
                      <a:pt x="33" y="166"/>
                      <a:pt x="34" y="167"/>
                    </a:cubicBezTo>
                    <a:cubicBezTo>
                      <a:pt x="35" y="167"/>
                      <a:pt x="35" y="167"/>
                      <a:pt x="35" y="167"/>
                    </a:cubicBezTo>
                    <a:cubicBezTo>
                      <a:pt x="50" y="161"/>
                      <a:pt x="65" y="154"/>
                      <a:pt x="79" y="146"/>
                    </a:cubicBezTo>
                    <a:cubicBezTo>
                      <a:pt x="121" y="123"/>
                      <a:pt x="159" y="94"/>
                      <a:pt x="192" y="63"/>
                    </a:cubicBezTo>
                    <a:cubicBezTo>
                      <a:pt x="199" y="57"/>
                      <a:pt x="206" y="50"/>
                      <a:pt x="212" y="44"/>
                    </a:cubicBezTo>
                    <a:cubicBezTo>
                      <a:pt x="219" y="37"/>
                      <a:pt x="225" y="30"/>
                      <a:pt x="231" y="23"/>
                    </a:cubicBezTo>
                    <a:cubicBezTo>
                      <a:pt x="215" y="17"/>
                      <a:pt x="201" y="9"/>
                      <a:pt x="188" y="0"/>
                    </a:cubicBezTo>
                  </a:path>
                </a:pathLst>
              </a:custGeom>
              <a:solidFill>
                <a:schemeClr val="bg2">
                  <a:lumMod val="25000"/>
                  <a:alpha val="32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îṡ1iďê"/>
              <p:cNvSpPr>
                <a:spLocks/>
              </p:cNvSpPr>
              <p:nvPr/>
            </p:nvSpPr>
            <p:spPr bwMode="auto">
              <a:xfrm>
                <a:off x="9649405" y="1905930"/>
                <a:ext cx="101794" cy="80667"/>
              </a:xfrm>
              <a:custGeom>
                <a:avLst/>
                <a:gdLst>
                  <a:gd name="T0" fmla="*/ 6 w 26"/>
                  <a:gd name="T1" fmla="*/ 0 h 21"/>
                  <a:gd name="T2" fmla="*/ 0 w 26"/>
                  <a:gd name="T3" fmla="*/ 10 h 21"/>
                  <a:gd name="T4" fmla="*/ 21 w 26"/>
                  <a:gd name="T5" fmla="*/ 21 h 21"/>
                  <a:gd name="T6" fmla="*/ 26 w 26"/>
                  <a:gd name="T7" fmla="*/ 10 h 21"/>
                  <a:gd name="T8" fmla="*/ 6 w 26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1">
                    <a:moveTo>
                      <a:pt x="6" y="0"/>
                    </a:moveTo>
                    <a:cubicBezTo>
                      <a:pt x="4" y="4"/>
                      <a:pt x="2" y="7"/>
                      <a:pt x="0" y="10"/>
                    </a:cubicBezTo>
                    <a:cubicBezTo>
                      <a:pt x="6" y="14"/>
                      <a:pt x="13" y="18"/>
                      <a:pt x="21" y="21"/>
                    </a:cubicBezTo>
                    <a:cubicBezTo>
                      <a:pt x="23" y="17"/>
                      <a:pt x="25" y="13"/>
                      <a:pt x="26" y="10"/>
                    </a:cubicBezTo>
                    <a:cubicBezTo>
                      <a:pt x="19" y="7"/>
                      <a:pt x="12" y="4"/>
                      <a:pt x="6" y="0"/>
                    </a:cubicBezTo>
                  </a:path>
                </a:pathLst>
              </a:custGeom>
              <a:solidFill>
                <a:srgbClr val="BCDBE0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îṥļíḓê"/>
              <p:cNvSpPr>
                <a:spLocks/>
              </p:cNvSpPr>
              <p:nvPr/>
            </p:nvSpPr>
            <p:spPr bwMode="auto">
              <a:xfrm>
                <a:off x="9027112" y="2678033"/>
                <a:ext cx="201669" cy="122922"/>
              </a:xfrm>
              <a:custGeom>
                <a:avLst/>
                <a:gdLst>
                  <a:gd name="T0" fmla="*/ 8 w 52"/>
                  <a:gd name="T1" fmla="*/ 0 h 32"/>
                  <a:gd name="T2" fmla="*/ 0 w 52"/>
                  <a:gd name="T3" fmla="*/ 9 h 32"/>
                  <a:gd name="T4" fmla="*/ 43 w 52"/>
                  <a:gd name="T5" fmla="*/ 32 h 32"/>
                  <a:gd name="T6" fmla="*/ 52 w 52"/>
                  <a:gd name="T7" fmla="*/ 23 h 32"/>
                  <a:gd name="T8" fmla="*/ 8 w 52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32">
                    <a:moveTo>
                      <a:pt x="8" y="0"/>
                    </a:moveTo>
                    <a:cubicBezTo>
                      <a:pt x="5" y="3"/>
                      <a:pt x="2" y="6"/>
                      <a:pt x="0" y="9"/>
                    </a:cubicBezTo>
                    <a:cubicBezTo>
                      <a:pt x="13" y="18"/>
                      <a:pt x="27" y="26"/>
                      <a:pt x="43" y="32"/>
                    </a:cubicBezTo>
                    <a:cubicBezTo>
                      <a:pt x="46" y="29"/>
                      <a:pt x="49" y="26"/>
                      <a:pt x="52" y="23"/>
                    </a:cubicBezTo>
                    <a:cubicBezTo>
                      <a:pt x="36" y="17"/>
                      <a:pt x="21" y="9"/>
                      <a:pt x="8" y="0"/>
                    </a:cubicBezTo>
                  </a:path>
                </a:pathLst>
              </a:custGeom>
              <a:solidFill>
                <a:srgbClr val="BCDBE0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iṡļiḍé"/>
              <p:cNvSpPr>
                <a:spLocks/>
              </p:cNvSpPr>
              <p:nvPr/>
            </p:nvSpPr>
            <p:spPr bwMode="auto">
              <a:xfrm>
                <a:off x="9874122" y="1494909"/>
                <a:ext cx="55699" cy="92191"/>
              </a:xfrm>
              <a:custGeom>
                <a:avLst/>
                <a:gdLst>
                  <a:gd name="T0" fmla="*/ 14 w 14"/>
                  <a:gd name="T1" fmla="*/ 0 h 24"/>
                  <a:gd name="T2" fmla="*/ 13 w 14"/>
                  <a:gd name="T3" fmla="*/ 0 h 24"/>
                  <a:gd name="T4" fmla="*/ 0 w 14"/>
                  <a:gd name="T5" fmla="*/ 24 h 24"/>
                  <a:gd name="T6" fmla="*/ 6 w 14"/>
                  <a:gd name="T7" fmla="*/ 23 h 24"/>
                  <a:gd name="T8" fmla="*/ 14 w 14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4">
                    <a:moveTo>
                      <a:pt x="14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9" y="9"/>
                      <a:pt x="0" y="24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10" y="10"/>
                      <a:pt x="13" y="2"/>
                      <a:pt x="14" y="0"/>
                    </a:cubicBezTo>
                  </a:path>
                </a:pathLst>
              </a:custGeom>
              <a:solidFill>
                <a:srgbClr val="264D6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iŝľïḑé"/>
              <p:cNvSpPr>
                <a:spLocks/>
              </p:cNvSpPr>
              <p:nvPr/>
            </p:nvSpPr>
            <p:spPr bwMode="auto">
              <a:xfrm>
                <a:off x="9401641" y="2218997"/>
                <a:ext cx="48016" cy="63382"/>
              </a:xfrm>
              <a:custGeom>
                <a:avLst/>
                <a:gdLst>
                  <a:gd name="T0" fmla="*/ 12 w 12"/>
                  <a:gd name="T1" fmla="*/ 0 h 16"/>
                  <a:gd name="T2" fmla="*/ 0 w 12"/>
                  <a:gd name="T3" fmla="*/ 16 h 16"/>
                  <a:gd name="T4" fmla="*/ 3 w 12"/>
                  <a:gd name="T5" fmla="*/ 13 h 16"/>
                  <a:gd name="T6" fmla="*/ 12 w 12"/>
                  <a:gd name="T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6">
                    <a:moveTo>
                      <a:pt x="12" y="0"/>
                    </a:moveTo>
                    <a:cubicBezTo>
                      <a:pt x="8" y="5"/>
                      <a:pt x="5" y="11"/>
                      <a:pt x="0" y="16"/>
                    </a:cubicBezTo>
                    <a:cubicBezTo>
                      <a:pt x="1" y="15"/>
                      <a:pt x="2" y="14"/>
                      <a:pt x="3" y="13"/>
                    </a:cubicBezTo>
                    <a:cubicBezTo>
                      <a:pt x="7" y="9"/>
                      <a:pt x="10" y="5"/>
                      <a:pt x="12" y="0"/>
                    </a:cubicBezTo>
                  </a:path>
                </a:pathLst>
              </a:custGeom>
              <a:solidFill>
                <a:srgbClr val="14333D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56" name="îṥlíḑe"/>
          <p:cNvSpPr txBox="1"/>
          <p:nvPr/>
        </p:nvSpPr>
        <p:spPr>
          <a:xfrm>
            <a:off x="707493" y="257331"/>
            <a:ext cx="5246405" cy="825562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Autofit/>
          </a:bodyPr>
          <a:lstStyle/>
          <a:p>
            <a:pPr defTabSz="914378">
              <a:lnSpc>
                <a:spcPct val="120000"/>
              </a:lnSpc>
              <a:defRPr/>
            </a:pPr>
            <a:r>
              <a:rPr lang="zh-CN" altLang="en-US" sz="3200" b="1" dirty="0">
                <a:ea typeface="微软雅黑" panose="020B0503020204020204" pitchFamily="34" charset="-122"/>
              </a:rPr>
              <a:t>整体反思与总结</a:t>
            </a:r>
          </a:p>
        </p:txBody>
      </p:sp>
    </p:spTree>
    <p:extLst>
      <p:ext uri="{BB962C8B-B14F-4D97-AF65-F5344CB8AC3E}">
        <p14:creationId xmlns:p14="http://schemas.microsoft.com/office/powerpoint/2010/main" val="3621612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:dissolve/>
      </p:transition>
    </mc:Choice>
    <mc:Fallback xmlns="">
      <p:transition spd="slow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6f1f3cbd-7968-4679-bfac-f31c463cd45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278336" y="1152489"/>
            <a:ext cx="9635328" cy="4553022"/>
            <a:chOff x="1127450" y="1399584"/>
            <a:chExt cx="9635328" cy="4553022"/>
          </a:xfrm>
        </p:grpSpPr>
        <p:sp>
          <p:nvSpPr>
            <p:cNvPr id="4" name="ï$ḷiḍe"/>
            <p:cNvSpPr/>
            <p:nvPr/>
          </p:nvSpPr>
          <p:spPr bwMode="auto">
            <a:xfrm>
              <a:off x="4953029" y="2433173"/>
              <a:ext cx="2984947" cy="2984947"/>
            </a:xfrm>
            <a:prstGeom prst="ellipse">
              <a:avLst/>
            </a:prstGeom>
            <a:noFill/>
            <a:ln w="57150">
              <a:solidFill>
                <a:schemeClr val="accent6"/>
              </a:solidFill>
              <a:round/>
              <a:headEnd/>
              <a:tailEnd/>
            </a:ln>
            <a:scene3d>
              <a:camera prst="isometricOffAxis1Top">
                <a:rot lat="18075715" lon="19800000" rev="3458552"/>
              </a:camera>
              <a:lightRig rig="threePt" dir="t"/>
            </a:scene3d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5" name="Connector: Elbow 47"/>
            <p:cNvCxnSpPr>
              <a:stCxn id="39" idx="4"/>
              <a:endCxn id="20" idx="1"/>
            </p:cNvCxnSpPr>
            <p:nvPr/>
          </p:nvCxnSpPr>
          <p:spPr>
            <a:xfrm rot="16200000" flipH="1">
              <a:off x="7186015" y="3394082"/>
              <a:ext cx="607563" cy="1431897"/>
            </a:xfrm>
            <a:prstGeom prst="bentConnector2">
              <a:avLst/>
            </a:prstGeom>
            <a:ln w="12700"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Connector: Elbow 48"/>
            <p:cNvCxnSpPr>
              <a:stCxn id="35" idx="0"/>
              <a:endCxn id="28" idx="1"/>
            </p:cNvCxnSpPr>
            <p:nvPr/>
          </p:nvCxnSpPr>
          <p:spPr>
            <a:xfrm rot="5400000" flipH="1" flipV="1">
              <a:off x="7270985" y="2591652"/>
              <a:ext cx="661491" cy="1208027"/>
            </a:xfrm>
            <a:prstGeom prst="bentConnector2">
              <a:avLst/>
            </a:prstGeom>
            <a:ln w="12700">
              <a:solidFill>
                <a:schemeClr val="accent2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Connector: Elbow 49"/>
            <p:cNvCxnSpPr>
              <a:stCxn id="36" idx="0"/>
              <a:endCxn id="22" idx="1"/>
            </p:cNvCxnSpPr>
            <p:nvPr/>
          </p:nvCxnSpPr>
          <p:spPr>
            <a:xfrm rot="5400000" flipH="1" flipV="1">
              <a:off x="6791172" y="2007365"/>
              <a:ext cx="1867376" cy="961768"/>
            </a:xfrm>
            <a:prstGeom prst="bentConnector2">
              <a:avLst/>
            </a:prstGeom>
            <a:ln w="12700">
              <a:solidFill>
                <a:schemeClr val="accent3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Connector: Elbow 50"/>
            <p:cNvCxnSpPr>
              <a:endCxn id="18" idx="3"/>
            </p:cNvCxnSpPr>
            <p:nvPr/>
          </p:nvCxnSpPr>
          <p:spPr>
            <a:xfrm rot="10800000" flipV="1">
              <a:off x="4040639" y="4645767"/>
              <a:ext cx="1057799" cy="595680"/>
            </a:xfrm>
            <a:prstGeom prst="bentConnector3">
              <a:avLst>
                <a:gd name="adj1" fmla="val 50000"/>
              </a:avLst>
            </a:prstGeom>
            <a:ln w="12700">
              <a:solidFill>
                <a:schemeClr val="accent6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or: Elbow 51"/>
            <p:cNvCxnSpPr>
              <a:endCxn id="24" idx="3"/>
            </p:cNvCxnSpPr>
            <p:nvPr/>
          </p:nvCxnSpPr>
          <p:spPr>
            <a:xfrm rot="10800000">
              <a:off x="4040641" y="3729138"/>
              <a:ext cx="1205179" cy="648092"/>
            </a:xfrm>
            <a:prstGeom prst="bentConnector3">
              <a:avLst>
                <a:gd name="adj1" fmla="val 50000"/>
              </a:avLst>
            </a:prstGeom>
            <a:ln w="12700">
              <a:solidFill>
                <a:schemeClr val="accent5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Connector: Elbow 57"/>
            <p:cNvCxnSpPr>
              <a:endCxn id="26" idx="3"/>
            </p:cNvCxnSpPr>
            <p:nvPr/>
          </p:nvCxnSpPr>
          <p:spPr>
            <a:xfrm rot="16200000" flipV="1">
              <a:off x="3821833" y="2650659"/>
              <a:ext cx="1830095" cy="1392479"/>
            </a:xfrm>
            <a:prstGeom prst="bentConnector2">
              <a:avLst/>
            </a:prstGeom>
            <a:ln w="12700">
              <a:solidFill>
                <a:schemeClr val="accent4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ïṥľíďè"/>
            <p:cNvGrpSpPr/>
            <p:nvPr/>
          </p:nvGrpSpPr>
          <p:grpSpPr>
            <a:xfrm>
              <a:off x="5005267" y="2612272"/>
              <a:ext cx="2753613" cy="2626753"/>
              <a:chOff x="4963528" y="2575245"/>
              <a:chExt cx="2753613" cy="2626753"/>
            </a:xfrm>
          </p:grpSpPr>
          <p:sp>
            <p:nvSpPr>
              <p:cNvPr id="30" name="ïŝ1ïḑè"/>
              <p:cNvSpPr/>
              <p:nvPr/>
            </p:nvSpPr>
            <p:spPr bwMode="auto">
              <a:xfrm>
                <a:off x="5776048" y="3260905"/>
                <a:ext cx="1255433" cy="1255433"/>
              </a:xfrm>
              <a:prstGeom prst="ellipse">
                <a:avLst/>
              </a:prstGeom>
              <a:noFill/>
              <a:ln w="57150">
                <a:solidFill>
                  <a:schemeClr val="accent2"/>
                </a:solidFill>
                <a:round/>
                <a:headEnd/>
                <a:tailEnd/>
              </a:ln>
              <a:scene3d>
                <a:camera prst="isometricOffAxis1Top">
                  <a:rot lat="18075715" lon="19800000" rev="3458552"/>
                </a:camera>
                <a:lightRig rig="threePt" dir="t"/>
              </a:scene3d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iS1iḓê"/>
              <p:cNvSpPr/>
              <p:nvPr/>
            </p:nvSpPr>
            <p:spPr bwMode="auto">
              <a:xfrm>
                <a:off x="5508280" y="2993138"/>
                <a:ext cx="1790968" cy="1790968"/>
              </a:xfrm>
              <a:prstGeom prst="ellipse">
                <a:avLst/>
              </a:prstGeom>
              <a:noFill/>
              <a:ln w="57150">
                <a:solidFill>
                  <a:schemeClr val="accent3"/>
                </a:solidFill>
                <a:round/>
                <a:headEnd/>
                <a:tailEnd/>
              </a:ln>
              <a:scene3d>
                <a:camera prst="isometricOffAxis1Top">
                  <a:rot lat="18075715" lon="19800000" rev="3458552"/>
                </a:camera>
                <a:lightRig rig="threePt" dir="t"/>
              </a:scene3d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îş1ïďe"/>
              <p:cNvSpPr/>
              <p:nvPr/>
            </p:nvSpPr>
            <p:spPr bwMode="auto">
              <a:xfrm>
                <a:off x="5299334" y="2784191"/>
                <a:ext cx="2208861" cy="2208860"/>
              </a:xfrm>
              <a:prstGeom prst="ellipse">
                <a:avLst/>
              </a:prstGeom>
              <a:noFill/>
              <a:ln w="57150">
                <a:solidFill>
                  <a:schemeClr val="accent4"/>
                </a:solidFill>
                <a:round/>
                <a:headEnd/>
                <a:tailEnd/>
              </a:ln>
              <a:scene3d>
                <a:camera prst="isometricOffAxis1Top">
                  <a:rot lat="18075715" lon="19800000" rev="3458552"/>
                </a:camera>
                <a:lightRig rig="threePt" dir="t"/>
              </a:scene3d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ï$lîḑê"/>
              <p:cNvSpPr/>
              <p:nvPr/>
            </p:nvSpPr>
            <p:spPr bwMode="auto">
              <a:xfrm>
                <a:off x="5090388" y="2575245"/>
                <a:ext cx="2626753" cy="2626753"/>
              </a:xfrm>
              <a:prstGeom prst="ellipse">
                <a:avLst/>
              </a:prstGeom>
              <a:noFill/>
              <a:ln w="57150">
                <a:solidFill>
                  <a:schemeClr val="accent5"/>
                </a:solidFill>
                <a:round/>
                <a:headEnd/>
                <a:tailEnd/>
              </a:ln>
              <a:scene3d>
                <a:camera prst="isometricOffAxis1Top">
                  <a:rot lat="18075715" lon="19800000" rev="3458552"/>
                </a:camera>
                <a:lightRig rig="threePt" dir="t"/>
              </a:scene3d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ïšľidè"/>
              <p:cNvSpPr/>
              <p:nvPr/>
            </p:nvSpPr>
            <p:spPr bwMode="auto">
              <a:xfrm>
                <a:off x="6002552" y="3486532"/>
                <a:ext cx="804180" cy="804180"/>
              </a:xfrm>
              <a:prstGeom prst="ellipse">
                <a:avLst/>
              </a:prstGeom>
              <a:noFill/>
              <a:ln w="57150">
                <a:solidFill>
                  <a:schemeClr val="accent1"/>
                </a:solidFill>
                <a:round/>
                <a:headEnd/>
                <a:tailEnd/>
              </a:ln>
              <a:scene3d>
                <a:camera prst="isometricOffAxis1Top">
                  <a:rot lat="18075715" lon="19800000" rev="3458552"/>
                </a:camera>
                <a:lightRig rig="threePt" dir="t"/>
              </a:scene3d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i$ļiḑé"/>
              <p:cNvSpPr/>
              <p:nvPr/>
            </p:nvSpPr>
            <p:spPr bwMode="auto">
              <a:xfrm>
                <a:off x="6866431" y="3489385"/>
                <a:ext cx="179097" cy="179097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iśḻíḍe"/>
              <p:cNvSpPr/>
              <p:nvPr/>
            </p:nvSpPr>
            <p:spPr bwMode="auto">
              <a:xfrm>
                <a:off x="7112689" y="3384912"/>
                <a:ext cx="179097" cy="179097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iŝḷîďê"/>
              <p:cNvSpPr/>
              <p:nvPr/>
            </p:nvSpPr>
            <p:spPr bwMode="auto">
              <a:xfrm>
                <a:off x="5135162" y="4328901"/>
                <a:ext cx="179097" cy="179097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işlîde"/>
              <p:cNvSpPr/>
              <p:nvPr/>
            </p:nvSpPr>
            <p:spPr bwMode="auto">
              <a:xfrm>
                <a:off x="4963528" y="4433374"/>
                <a:ext cx="179097" cy="179097"/>
              </a:xfrm>
              <a:prstGeom prst="ellipse">
                <a:avLst/>
              </a:prstGeom>
              <a:solidFill>
                <a:schemeClr val="accent6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ïṡliďé"/>
              <p:cNvSpPr/>
              <p:nvPr/>
            </p:nvSpPr>
            <p:spPr bwMode="auto">
              <a:xfrm>
                <a:off x="6642560" y="3590127"/>
                <a:ext cx="179097" cy="179097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ïṧḻîďé"/>
              <p:cNvSpPr/>
              <p:nvPr/>
            </p:nvSpPr>
            <p:spPr bwMode="auto">
              <a:xfrm>
                <a:off x="5314259" y="4224428"/>
                <a:ext cx="179097" cy="179097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" name="iS1îḑe"/>
            <p:cNvGrpSpPr/>
            <p:nvPr/>
          </p:nvGrpSpPr>
          <p:grpSpPr>
            <a:xfrm>
              <a:off x="8205745" y="2709942"/>
              <a:ext cx="2557033" cy="866137"/>
              <a:chOff x="8601584" y="1451933"/>
              <a:chExt cx="2196245" cy="866137"/>
            </a:xfrm>
          </p:grpSpPr>
          <p:sp>
            <p:nvSpPr>
              <p:cNvPr id="28" name="íṥľîḓé"/>
              <p:cNvSpPr txBox="1">
                <a:spLocks/>
              </p:cNvSpPr>
              <p:nvPr/>
            </p:nvSpPr>
            <p:spPr bwMode="auto">
              <a:xfrm>
                <a:off x="8601584" y="1451933"/>
                <a:ext cx="2196244" cy="309958"/>
              </a:xfrm>
              <a:prstGeom prst="rect">
                <a:avLst/>
              </a:prstGeom>
              <a:noFill/>
              <a:extLst/>
            </p:spPr>
            <p:txBody>
              <a:bodyPr wrap="none" lIns="216000" tIns="0" rIns="0" bIns="0" anchor="ctr" anchorCtr="0">
                <a:normAutofit/>
              </a:bodyPr>
              <a:lstStyle/>
              <a:p>
                <a:pPr algn="l"/>
                <a:r>
                  <a:rPr lang="zh-CN" altLang="en-US" sz="1400" dirty="0">
                    <a:solidFill>
                      <a:schemeClr val="accent2">
                        <a:lumMod val="100000"/>
                      </a:schemeClr>
                    </a:solidFill>
                    <a:effectLst/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29" name="iṩḷïḍê"/>
              <p:cNvSpPr txBox="1">
                <a:spLocks/>
              </p:cNvSpPr>
              <p:nvPr/>
            </p:nvSpPr>
            <p:spPr bwMode="auto">
              <a:xfrm>
                <a:off x="8601585" y="1761891"/>
                <a:ext cx="2196244" cy="556179"/>
              </a:xfrm>
              <a:prstGeom prst="rect">
                <a:avLst/>
              </a:prstGeom>
              <a:noFill/>
              <a:extLst/>
            </p:spPr>
            <p:txBody>
              <a:bodyPr wrap="square" lIns="216000" tIns="0" rIns="0" bIns="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ea typeface="微软雅黑" panose="020B0503020204020204" pitchFamily="34" charset="-122"/>
                  </a:rPr>
                  <a:t>此部分内容作为文字排版占位显示 </a:t>
                </a:r>
                <a:b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ea typeface="微软雅黑" panose="020B0503020204020204" pitchFamily="34" charset="-122"/>
                  </a:rPr>
                </a:br>
                <a: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</p:grpSp>
        <p:grpSp>
          <p:nvGrpSpPr>
            <p:cNvPr id="13" name="ïṩlîḍè"/>
            <p:cNvGrpSpPr/>
            <p:nvPr/>
          </p:nvGrpSpPr>
          <p:grpSpPr>
            <a:xfrm>
              <a:off x="1127450" y="2276873"/>
              <a:ext cx="2913191" cy="866137"/>
              <a:chOff x="1415480" y="1669738"/>
              <a:chExt cx="2913191" cy="866137"/>
            </a:xfrm>
          </p:grpSpPr>
          <p:sp>
            <p:nvSpPr>
              <p:cNvPr id="26" name="í$1íde"/>
              <p:cNvSpPr txBox="1">
                <a:spLocks/>
              </p:cNvSpPr>
              <p:nvPr/>
            </p:nvSpPr>
            <p:spPr bwMode="auto">
              <a:xfrm>
                <a:off x="1415480" y="1669738"/>
                <a:ext cx="2913191" cy="309958"/>
              </a:xfrm>
              <a:prstGeom prst="rect">
                <a:avLst/>
              </a:prstGeom>
              <a:noFill/>
              <a:extLst/>
            </p:spPr>
            <p:txBody>
              <a:bodyPr wrap="none" lIns="0" tIns="0" rIns="216000" bIns="0" anchor="ctr" anchorCtr="0">
                <a:normAutofit/>
              </a:bodyPr>
              <a:lstStyle/>
              <a:p>
                <a:pPr algn="r"/>
                <a:r>
                  <a:rPr lang="zh-CN" altLang="en-US" sz="1400" dirty="0">
                    <a:solidFill>
                      <a:schemeClr val="accent4">
                        <a:lumMod val="100000"/>
                      </a:schemeClr>
                    </a:solidFill>
                    <a:effectLst/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27" name="iŝ1íḋe"/>
              <p:cNvSpPr txBox="1">
                <a:spLocks/>
              </p:cNvSpPr>
              <p:nvPr/>
            </p:nvSpPr>
            <p:spPr bwMode="auto">
              <a:xfrm>
                <a:off x="1415480" y="1979696"/>
                <a:ext cx="2913191" cy="556179"/>
              </a:xfrm>
              <a:prstGeom prst="rect">
                <a:avLst/>
              </a:prstGeom>
              <a:noFill/>
              <a:extLst/>
            </p:spPr>
            <p:txBody>
              <a:bodyPr wrap="square" lIns="0" tIns="0" rIns="216000" bIns="0" anchor="t" anchorCtr="0">
                <a:normAutofit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tx1"/>
                    </a:solidFill>
                    <a:effectLst/>
                    <a:ea typeface="微软雅黑" panose="020B0503020204020204" pitchFamily="34" charset="-122"/>
                  </a:rPr>
                  <a:t>此部分内容作为文字排版占位显示 </a:t>
                </a:r>
                <a:br>
                  <a:rPr lang="zh-CN" altLang="en-US" sz="1000" b="0" dirty="0">
                    <a:solidFill>
                      <a:schemeClr val="tx1"/>
                    </a:solidFill>
                    <a:effectLst/>
                    <a:ea typeface="微软雅黑" panose="020B0503020204020204" pitchFamily="34" charset="-122"/>
                  </a:rPr>
                </a:br>
                <a:r>
                  <a:rPr lang="zh-CN" altLang="en-US" sz="1000" b="0" dirty="0">
                    <a:solidFill>
                      <a:schemeClr val="tx1"/>
                    </a:solidFill>
                    <a:effectLst/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</p:grpSp>
        <p:grpSp>
          <p:nvGrpSpPr>
            <p:cNvPr id="14" name="iṩļîḋè"/>
            <p:cNvGrpSpPr/>
            <p:nvPr/>
          </p:nvGrpSpPr>
          <p:grpSpPr>
            <a:xfrm>
              <a:off x="1127450" y="3574160"/>
              <a:ext cx="2913191" cy="866137"/>
              <a:chOff x="1415480" y="1669738"/>
              <a:chExt cx="2913191" cy="866137"/>
            </a:xfrm>
          </p:grpSpPr>
          <p:sp>
            <p:nvSpPr>
              <p:cNvPr id="24" name="íşlíḑé"/>
              <p:cNvSpPr txBox="1">
                <a:spLocks/>
              </p:cNvSpPr>
              <p:nvPr/>
            </p:nvSpPr>
            <p:spPr bwMode="auto">
              <a:xfrm>
                <a:off x="1415480" y="1669738"/>
                <a:ext cx="2913191" cy="309958"/>
              </a:xfrm>
              <a:prstGeom prst="rect">
                <a:avLst/>
              </a:prstGeom>
              <a:noFill/>
              <a:extLst/>
            </p:spPr>
            <p:txBody>
              <a:bodyPr wrap="none" lIns="0" tIns="0" rIns="216000" bIns="0" anchor="ctr" anchorCtr="0">
                <a:normAutofit/>
              </a:bodyPr>
              <a:lstStyle/>
              <a:p>
                <a:pPr algn="r"/>
                <a:r>
                  <a:rPr lang="zh-CN" altLang="en-US" sz="1400" dirty="0">
                    <a:solidFill>
                      <a:schemeClr val="accent5">
                        <a:lumMod val="100000"/>
                      </a:schemeClr>
                    </a:solidFill>
                    <a:effectLst/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25" name="íṣḷiḍè"/>
              <p:cNvSpPr txBox="1">
                <a:spLocks/>
              </p:cNvSpPr>
              <p:nvPr/>
            </p:nvSpPr>
            <p:spPr bwMode="auto">
              <a:xfrm>
                <a:off x="1415480" y="1979696"/>
                <a:ext cx="2913191" cy="556179"/>
              </a:xfrm>
              <a:prstGeom prst="rect">
                <a:avLst/>
              </a:prstGeom>
              <a:noFill/>
              <a:extLst/>
            </p:spPr>
            <p:txBody>
              <a:bodyPr wrap="square" lIns="0" tIns="0" rIns="216000" bIns="0" anchor="t" anchorCtr="0">
                <a:normAutofit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tx1"/>
                    </a:solidFill>
                    <a:effectLst/>
                    <a:ea typeface="微软雅黑" panose="020B0503020204020204" pitchFamily="34" charset="-122"/>
                  </a:rPr>
                  <a:t>此部分内容作为文字排版占位显示 </a:t>
                </a:r>
                <a:br>
                  <a:rPr lang="zh-CN" altLang="en-US" sz="1000" b="0" dirty="0">
                    <a:solidFill>
                      <a:schemeClr val="tx1"/>
                    </a:solidFill>
                    <a:effectLst/>
                    <a:ea typeface="微软雅黑" panose="020B0503020204020204" pitchFamily="34" charset="-122"/>
                  </a:rPr>
                </a:br>
                <a:r>
                  <a:rPr lang="zh-CN" altLang="en-US" sz="1000" b="0" dirty="0">
                    <a:solidFill>
                      <a:schemeClr val="tx1"/>
                    </a:solidFill>
                    <a:effectLst/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</p:grpSp>
        <p:grpSp>
          <p:nvGrpSpPr>
            <p:cNvPr id="15" name="ïṩliḋé"/>
            <p:cNvGrpSpPr/>
            <p:nvPr/>
          </p:nvGrpSpPr>
          <p:grpSpPr>
            <a:xfrm>
              <a:off x="8205745" y="1399584"/>
              <a:ext cx="2557033" cy="866137"/>
              <a:chOff x="8601584" y="1451933"/>
              <a:chExt cx="2196245" cy="866137"/>
            </a:xfrm>
          </p:grpSpPr>
          <p:sp>
            <p:nvSpPr>
              <p:cNvPr id="22" name="îṣlîḋé"/>
              <p:cNvSpPr txBox="1">
                <a:spLocks/>
              </p:cNvSpPr>
              <p:nvPr/>
            </p:nvSpPr>
            <p:spPr bwMode="auto">
              <a:xfrm>
                <a:off x="8601584" y="1451933"/>
                <a:ext cx="2196244" cy="309958"/>
              </a:xfrm>
              <a:prstGeom prst="rect">
                <a:avLst/>
              </a:prstGeom>
              <a:noFill/>
              <a:extLst/>
            </p:spPr>
            <p:txBody>
              <a:bodyPr wrap="none" lIns="216000" tIns="0" rIns="0" bIns="0" anchor="ctr" anchorCtr="0">
                <a:normAutofit/>
              </a:bodyPr>
              <a:lstStyle/>
              <a:p>
                <a:pPr algn="l"/>
                <a:r>
                  <a:rPr lang="zh-CN" altLang="en-US" sz="1400" dirty="0">
                    <a:solidFill>
                      <a:schemeClr val="accent3">
                        <a:lumMod val="100000"/>
                      </a:schemeClr>
                    </a:solidFill>
                    <a:effectLst/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23" name="íşḻíďé"/>
              <p:cNvSpPr txBox="1">
                <a:spLocks/>
              </p:cNvSpPr>
              <p:nvPr/>
            </p:nvSpPr>
            <p:spPr bwMode="auto">
              <a:xfrm>
                <a:off x="8601585" y="1761891"/>
                <a:ext cx="2196244" cy="556179"/>
              </a:xfrm>
              <a:prstGeom prst="rect">
                <a:avLst/>
              </a:prstGeom>
              <a:noFill/>
              <a:extLst/>
            </p:spPr>
            <p:txBody>
              <a:bodyPr wrap="square" lIns="216000" tIns="0" rIns="0" bIns="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ea typeface="微软雅黑" panose="020B0503020204020204" pitchFamily="34" charset="-122"/>
                  </a:rPr>
                  <a:t>此部分内容作为文字排版占位显示 </a:t>
                </a:r>
                <a:b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ea typeface="微软雅黑" panose="020B0503020204020204" pitchFamily="34" charset="-122"/>
                  </a:rPr>
                </a:br>
                <a: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</p:grpSp>
        <p:grpSp>
          <p:nvGrpSpPr>
            <p:cNvPr id="16" name="ïşļíďê"/>
            <p:cNvGrpSpPr/>
            <p:nvPr/>
          </p:nvGrpSpPr>
          <p:grpSpPr>
            <a:xfrm>
              <a:off x="8205745" y="4258834"/>
              <a:ext cx="2557033" cy="866137"/>
              <a:chOff x="8601584" y="1451933"/>
              <a:chExt cx="2196245" cy="866137"/>
            </a:xfrm>
          </p:grpSpPr>
          <p:sp>
            <p:nvSpPr>
              <p:cNvPr id="20" name="îṡḷïḍe"/>
              <p:cNvSpPr txBox="1">
                <a:spLocks/>
              </p:cNvSpPr>
              <p:nvPr/>
            </p:nvSpPr>
            <p:spPr bwMode="auto">
              <a:xfrm>
                <a:off x="8601584" y="1451933"/>
                <a:ext cx="2196244" cy="309958"/>
              </a:xfrm>
              <a:prstGeom prst="rect">
                <a:avLst/>
              </a:prstGeom>
              <a:noFill/>
              <a:extLst/>
            </p:spPr>
            <p:txBody>
              <a:bodyPr wrap="none" lIns="216000" tIns="0" rIns="0" bIns="0" anchor="ctr" anchorCtr="0">
                <a:normAutofit/>
              </a:bodyPr>
              <a:lstStyle/>
              <a:p>
                <a:pPr algn="l"/>
                <a:r>
                  <a:rPr lang="zh-CN" altLang="en-US" sz="1400" dirty="0">
                    <a:solidFill>
                      <a:schemeClr val="accent1">
                        <a:lumMod val="100000"/>
                      </a:schemeClr>
                    </a:solidFill>
                    <a:effectLst/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21" name="îşlidé"/>
              <p:cNvSpPr txBox="1">
                <a:spLocks/>
              </p:cNvSpPr>
              <p:nvPr/>
            </p:nvSpPr>
            <p:spPr bwMode="auto">
              <a:xfrm>
                <a:off x="8601585" y="1761891"/>
                <a:ext cx="2196244" cy="556179"/>
              </a:xfrm>
              <a:prstGeom prst="rect">
                <a:avLst/>
              </a:prstGeom>
              <a:noFill/>
              <a:extLst/>
            </p:spPr>
            <p:txBody>
              <a:bodyPr wrap="square" lIns="216000" tIns="0" rIns="0" bIns="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ea typeface="微软雅黑" panose="020B0503020204020204" pitchFamily="34" charset="-122"/>
                  </a:rPr>
                  <a:t>此部分内容作为文字排版占位显示 </a:t>
                </a:r>
                <a:b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ea typeface="微软雅黑" panose="020B0503020204020204" pitchFamily="34" charset="-122"/>
                  </a:rPr>
                </a:br>
                <a: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</p:grpSp>
        <p:grpSp>
          <p:nvGrpSpPr>
            <p:cNvPr id="17" name="ï$1ïďe"/>
            <p:cNvGrpSpPr/>
            <p:nvPr/>
          </p:nvGrpSpPr>
          <p:grpSpPr>
            <a:xfrm>
              <a:off x="1127450" y="5086469"/>
              <a:ext cx="2913191" cy="866137"/>
              <a:chOff x="1415480" y="1669738"/>
              <a:chExt cx="2913191" cy="866137"/>
            </a:xfrm>
          </p:grpSpPr>
          <p:sp>
            <p:nvSpPr>
              <p:cNvPr id="18" name="íšḻiḓê"/>
              <p:cNvSpPr txBox="1">
                <a:spLocks/>
              </p:cNvSpPr>
              <p:nvPr/>
            </p:nvSpPr>
            <p:spPr bwMode="auto">
              <a:xfrm>
                <a:off x="1415480" y="1669738"/>
                <a:ext cx="2913191" cy="309958"/>
              </a:xfrm>
              <a:prstGeom prst="rect">
                <a:avLst/>
              </a:prstGeom>
              <a:noFill/>
              <a:extLst/>
            </p:spPr>
            <p:txBody>
              <a:bodyPr wrap="none" lIns="0" tIns="0" rIns="216000" bIns="0" anchor="ctr" anchorCtr="0">
                <a:normAutofit/>
              </a:bodyPr>
              <a:lstStyle/>
              <a:p>
                <a:pPr algn="r"/>
                <a:r>
                  <a:rPr lang="zh-CN" altLang="en-US" sz="1400" dirty="0">
                    <a:solidFill>
                      <a:schemeClr val="accent6">
                        <a:lumMod val="100000"/>
                      </a:schemeClr>
                    </a:solidFill>
                    <a:effectLst/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19" name="i$ḻîďè"/>
              <p:cNvSpPr txBox="1">
                <a:spLocks/>
              </p:cNvSpPr>
              <p:nvPr/>
            </p:nvSpPr>
            <p:spPr bwMode="auto">
              <a:xfrm>
                <a:off x="1415480" y="1979696"/>
                <a:ext cx="2913191" cy="556179"/>
              </a:xfrm>
              <a:prstGeom prst="rect">
                <a:avLst/>
              </a:prstGeom>
              <a:noFill/>
              <a:extLst/>
            </p:spPr>
            <p:txBody>
              <a:bodyPr wrap="square" lIns="0" tIns="0" rIns="216000" bIns="0" anchor="t" anchorCtr="0">
                <a:normAutofit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tx1"/>
                    </a:solidFill>
                    <a:effectLst/>
                    <a:ea typeface="微软雅黑" panose="020B0503020204020204" pitchFamily="34" charset="-122"/>
                  </a:rPr>
                  <a:t>此部分内容作为文字排版占位显示 </a:t>
                </a:r>
                <a:br>
                  <a:rPr lang="zh-CN" altLang="en-US" sz="1000" b="0" dirty="0">
                    <a:solidFill>
                      <a:schemeClr val="tx1"/>
                    </a:solidFill>
                    <a:effectLst/>
                    <a:ea typeface="微软雅黑" panose="020B0503020204020204" pitchFamily="34" charset="-122"/>
                  </a:rPr>
                </a:br>
                <a:r>
                  <a:rPr lang="zh-CN" altLang="en-US" sz="1000" b="0" dirty="0">
                    <a:solidFill>
                      <a:schemeClr val="tx1"/>
                    </a:solidFill>
                    <a:effectLst/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</p:grpSp>
      </p:grpSp>
      <p:sp>
        <p:nvSpPr>
          <p:cNvPr id="41" name="îṥlíḑe"/>
          <p:cNvSpPr txBox="1"/>
          <p:nvPr/>
        </p:nvSpPr>
        <p:spPr>
          <a:xfrm>
            <a:off x="707493" y="257331"/>
            <a:ext cx="5246405" cy="825562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Autofit/>
          </a:bodyPr>
          <a:lstStyle/>
          <a:p>
            <a:pPr defTabSz="914378">
              <a:lnSpc>
                <a:spcPct val="120000"/>
              </a:lnSpc>
              <a:defRPr/>
            </a:pPr>
            <a:r>
              <a:rPr lang="zh-CN" altLang="en-US" sz="3200" b="1" dirty="0">
                <a:ea typeface="微软雅黑" panose="020B0503020204020204" pitchFamily="34" charset="-122"/>
              </a:rPr>
              <a:t>整体反思与总结</a:t>
            </a:r>
          </a:p>
        </p:txBody>
      </p:sp>
    </p:spTree>
    <p:extLst>
      <p:ext uri="{BB962C8B-B14F-4D97-AF65-F5344CB8AC3E}">
        <p14:creationId xmlns:p14="http://schemas.microsoft.com/office/powerpoint/2010/main" val="2445136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:dissolve/>
      </p:transition>
    </mc:Choice>
    <mc:Fallback xmlns="">
      <p:transition spd="slow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c07fa577-957c-4aff-8559-6be3728dd7c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29052" y="1592963"/>
            <a:ext cx="10333896" cy="4078742"/>
            <a:chOff x="696054" y="1592963"/>
            <a:chExt cx="10841823" cy="4279218"/>
          </a:xfrm>
        </p:grpSpPr>
        <p:sp>
          <p:nvSpPr>
            <p:cNvPr id="4" name="îŝlïde"/>
            <p:cNvSpPr/>
            <p:nvPr/>
          </p:nvSpPr>
          <p:spPr>
            <a:xfrm>
              <a:off x="9629216" y="2852271"/>
              <a:ext cx="1419773" cy="1419773"/>
            </a:xfrm>
            <a:prstGeom prst="ellipse">
              <a:avLst/>
            </a:prstGeom>
            <a:solidFill>
              <a:schemeClr val="accent5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îṩḷíḑè"/>
            <p:cNvSpPr/>
            <p:nvPr/>
          </p:nvSpPr>
          <p:spPr>
            <a:xfrm>
              <a:off x="8653681" y="2585812"/>
              <a:ext cx="1763785" cy="1763785"/>
            </a:xfrm>
            <a:prstGeom prst="ellipse">
              <a:avLst/>
            </a:prstGeom>
            <a:solidFill>
              <a:schemeClr val="accent5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ïśliḑè"/>
            <p:cNvSpPr/>
            <p:nvPr/>
          </p:nvSpPr>
          <p:spPr>
            <a:xfrm>
              <a:off x="7935448" y="2845150"/>
              <a:ext cx="1436465" cy="1436465"/>
            </a:xfrm>
            <a:prstGeom prst="ellipse">
              <a:avLst/>
            </a:prstGeom>
            <a:solidFill>
              <a:schemeClr val="accent5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iSḷíḓé"/>
            <p:cNvSpPr/>
            <p:nvPr/>
          </p:nvSpPr>
          <p:spPr>
            <a:xfrm>
              <a:off x="7173321" y="3016947"/>
              <a:ext cx="1311884" cy="1311884"/>
            </a:xfrm>
            <a:prstGeom prst="ellipse">
              <a:avLst/>
            </a:prstGeom>
            <a:solidFill>
              <a:schemeClr val="accent4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îṣļîḓe"/>
            <p:cNvSpPr/>
            <p:nvPr/>
          </p:nvSpPr>
          <p:spPr>
            <a:xfrm>
              <a:off x="5875465" y="2341727"/>
              <a:ext cx="2251952" cy="2251952"/>
            </a:xfrm>
            <a:prstGeom prst="ellipse">
              <a:avLst/>
            </a:prstGeom>
            <a:solidFill>
              <a:schemeClr val="accent4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í$ľíďé"/>
            <p:cNvSpPr/>
            <p:nvPr/>
          </p:nvSpPr>
          <p:spPr>
            <a:xfrm>
              <a:off x="5463148" y="2986611"/>
              <a:ext cx="1419773" cy="1419773"/>
            </a:xfrm>
            <a:prstGeom prst="ellipse">
              <a:avLst/>
            </a:prstGeom>
            <a:solidFill>
              <a:schemeClr val="accent2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iSliḑê"/>
            <p:cNvSpPr/>
            <p:nvPr/>
          </p:nvSpPr>
          <p:spPr>
            <a:xfrm>
              <a:off x="4487613" y="2720152"/>
              <a:ext cx="1763785" cy="1763785"/>
            </a:xfrm>
            <a:prstGeom prst="ellipse">
              <a:avLst/>
            </a:prstGeom>
            <a:solidFill>
              <a:schemeClr val="accent2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ïṡľiḍé"/>
            <p:cNvSpPr/>
            <p:nvPr/>
          </p:nvSpPr>
          <p:spPr>
            <a:xfrm>
              <a:off x="3769380" y="2979490"/>
              <a:ext cx="1436465" cy="1436465"/>
            </a:xfrm>
            <a:prstGeom prst="ellipse">
              <a:avLst/>
            </a:prstGeom>
            <a:solidFill>
              <a:schemeClr val="accent2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íṧḷîḓê"/>
            <p:cNvSpPr/>
            <p:nvPr/>
          </p:nvSpPr>
          <p:spPr>
            <a:xfrm>
              <a:off x="2644440" y="3213832"/>
              <a:ext cx="1034680" cy="10346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í$1îdè"/>
            <p:cNvSpPr/>
            <p:nvPr/>
          </p:nvSpPr>
          <p:spPr>
            <a:xfrm>
              <a:off x="3179232" y="3117296"/>
              <a:ext cx="1219200" cy="1219200"/>
            </a:xfrm>
            <a:prstGeom prst="ellipse">
              <a:avLst/>
            </a:prstGeom>
            <a:solidFill>
              <a:schemeClr val="accent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îSḷîḋè"/>
            <p:cNvSpPr/>
            <p:nvPr/>
          </p:nvSpPr>
          <p:spPr>
            <a:xfrm>
              <a:off x="1551410" y="2788133"/>
              <a:ext cx="1627823" cy="1627823"/>
            </a:xfrm>
            <a:prstGeom prst="ellipse">
              <a:avLst/>
            </a:prstGeom>
            <a:solidFill>
              <a:schemeClr val="accent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ïṩľïḓé"/>
            <p:cNvSpPr/>
            <p:nvPr/>
          </p:nvSpPr>
          <p:spPr>
            <a:xfrm>
              <a:off x="965805" y="3117296"/>
              <a:ext cx="1219200" cy="1219200"/>
            </a:xfrm>
            <a:prstGeom prst="ellipse">
              <a:avLst/>
            </a:prstGeom>
            <a:solidFill>
              <a:schemeClr val="accent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isľïḑè"/>
            <p:cNvSpPr/>
            <p:nvPr/>
          </p:nvSpPr>
          <p:spPr>
            <a:xfrm>
              <a:off x="696054" y="3505805"/>
              <a:ext cx="10841823" cy="249705"/>
            </a:xfrm>
            <a:prstGeom prst="roundRect">
              <a:avLst>
                <a:gd name="adj" fmla="val 50000"/>
              </a:avLst>
            </a:prstGeom>
            <a:solidFill>
              <a:schemeClr val="tx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7" name="Straight Connector 101"/>
            <p:cNvCxnSpPr/>
            <p:nvPr/>
          </p:nvCxnSpPr>
          <p:spPr>
            <a:xfrm flipH="1" flipV="1">
              <a:off x="1926821" y="2070568"/>
              <a:ext cx="414601" cy="63660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íṥlïde"/>
            <p:cNvSpPr txBox="1"/>
            <p:nvPr/>
          </p:nvSpPr>
          <p:spPr>
            <a:xfrm>
              <a:off x="740632" y="1592963"/>
              <a:ext cx="1107996" cy="276999"/>
            </a:xfrm>
            <a:prstGeom prst="rect">
              <a:avLst/>
            </a:prstGeom>
            <a:noFill/>
          </p:spPr>
          <p:txBody>
            <a:bodyPr wrap="none">
              <a:normAutofit lnSpcReduction="10000"/>
            </a:bodyPr>
            <a:lstStyle/>
            <a:p>
              <a:r>
                <a:rPr lang="zh-CN" altLang="en-US" sz="1200" b="1" dirty="0">
                  <a:ea typeface="微软雅黑" panose="020B0503020204020204" pitchFamily="34" charset="-122"/>
                </a:rPr>
                <a:t>标题文本预设</a:t>
              </a:r>
            </a:p>
          </p:txBody>
        </p:sp>
        <p:cxnSp>
          <p:nvCxnSpPr>
            <p:cNvPr id="19" name="Straight Connector 103"/>
            <p:cNvCxnSpPr/>
            <p:nvPr/>
          </p:nvCxnSpPr>
          <p:spPr>
            <a:xfrm flipH="1" flipV="1">
              <a:off x="3350236" y="4392884"/>
              <a:ext cx="414601" cy="636603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îṣľîḋê"/>
            <p:cNvSpPr txBox="1"/>
            <p:nvPr/>
          </p:nvSpPr>
          <p:spPr>
            <a:xfrm>
              <a:off x="3263833" y="5057163"/>
              <a:ext cx="1107996" cy="276999"/>
            </a:xfrm>
            <a:prstGeom prst="rect">
              <a:avLst/>
            </a:prstGeom>
            <a:noFill/>
          </p:spPr>
          <p:txBody>
            <a:bodyPr wrap="none">
              <a:normAutofit lnSpcReduction="10000"/>
            </a:bodyPr>
            <a:lstStyle/>
            <a:p>
              <a:r>
                <a:rPr lang="zh-CN" altLang="en-US" sz="1200" b="1" dirty="0">
                  <a:ea typeface="微软雅黑" panose="020B0503020204020204" pitchFamily="34" charset="-122"/>
                </a:rPr>
                <a:t>标题文本预设</a:t>
              </a:r>
            </a:p>
          </p:txBody>
        </p:sp>
        <p:cxnSp>
          <p:nvCxnSpPr>
            <p:cNvPr id="21" name="Straight Connector 105"/>
            <p:cNvCxnSpPr/>
            <p:nvPr/>
          </p:nvCxnSpPr>
          <p:spPr>
            <a:xfrm flipH="1" flipV="1">
              <a:off x="3623434" y="2083548"/>
              <a:ext cx="414601" cy="63660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îṣḻïḋé"/>
            <p:cNvSpPr txBox="1"/>
            <p:nvPr/>
          </p:nvSpPr>
          <p:spPr>
            <a:xfrm>
              <a:off x="2776861" y="1605943"/>
              <a:ext cx="1107996" cy="276999"/>
            </a:xfrm>
            <a:prstGeom prst="rect">
              <a:avLst/>
            </a:prstGeom>
            <a:noFill/>
          </p:spPr>
          <p:txBody>
            <a:bodyPr wrap="none">
              <a:normAutofit lnSpcReduction="10000"/>
            </a:bodyPr>
            <a:lstStyle/>
            <a:p>
              <a:r>
                <a:rPr lang="zh-CN" altLang="en-US" sz="1200" b="1" dirty="0">
                  <a:ea typeface="微软雅黑" panose="020B0503020204020204" pitchFamily="34" charset="-122"/>
                </a:rPr>
                <a:t>标题文本预设</a:t>
              </a:r>
            </a:p>
          </p:txBody>
        </p:sp>
        <p:cxnSp>
          <p:nvCxnSpPr>
            <p:cNvPr id="23" name="Straight Connector 107"/>
            <p:cNvCxnSpPr/>
            <p:nvPr/>
          </p:nvCxnSpPr>
          <p:spPr>
            <a:xfrm flipH="1" flipV="1">
              <a:off x="5046849" y="4405864"/>
              <a:ext cx="414601" cy="636603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iṡlidê"/>
            <p:cNvSpPr txBox="1"/>
            <p:nvPr/>
          </p:nvSpPr>
          <p:spPr>
            <a:xfrm>
              <a:off x="4920960" y="5070143"/>
              <a:ext cx="1107996" cy="276999"/>
            </a:xfrm>
            <a:prstGeom prst="rect">
              <a:avLst/>
            </a:prstGeom>
            <a:noFill/>
          </p:spPr>
          <p:txBody>
            <a:bodyPr wrap="none">
              <a:normAutofit lnSpcReduction="10000"/>
            </a:bodyPr>
            <a:lstStyle/>
            <a:p>
              <a:r>
                <a:rPr lang="zh-CN" altLang="en-US" sz="1200" b="1" dirty="0">
                  <a:ea typeface="微软雅黑" panose="020B0503020204020204" pitchFamily="34" charset="-122"/>
                </a:rPr>
                <a:t>标题文本预设</a:t>
              </a:r>
            </a:p>
          </p:txBody>
        </p:sp>
        <p:cxnSp>
          <p:nvCxnSpPr>
            <p:cNvPr id="25" name="Straight Connector 109"/>
            <p:cNvCxnSpPr/>
            <p:nvPr/>
          </p:nvCxnSpPr>
          <p:spPr>
            <a:xfrm flipH="1" flipV="1">
              <a:off x="5667881" y="2070568"/>
              <a:ext cx="414601" cy="63660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íŝḻiḑé"/>
            <p:cNvSpPr txBox="1"/>
            <p:nvPr/>
          </p:nvSpPr>
          <p:spPr>
            <a:xfrm>
              <a:off x="4821307" y="1592963"/>
              <a:ext cx="1107996" cy="276999"/>
            </a:xfrm>
            <a:prstGeom prst="rect">
              <a:avLst/>
            </a:prstGeom>
            <a:noFill/>
          </p:spPr>
          <p:txBody>
            <a:bodyPr wrap="none">
              <a:normAutofit lnSpcReduction="10000"/>
            </a:bodyPr>
            <a:lstStyle/>
            <a:p>
              <a:r>
                <a:rPr lang="zh-CN" altLang="en-US" sz="1200" b="1" dirty="0">
                  <a:ea typeface="微软雅黑" panose="020B0503020204020204" pitchFamily="34" charset="-122"/>
                </a:rPr>
                <a:t>标题文本预设</a:t>
              </a:r>
            </a:p>
          </p:txBody>
        </p:sp>
        <p:cxnSp>
          <p:nvCxnSpPr>
            <p:cNvPr id="27" name="Straight Connector 111"/>
            <p:cNvCxnSpPr/>
            <p:nvPr/>
          </p:nvCxnSpPr>
          <p:spPr>
            <a:xfrm flipH="1" flipV="1">
              <a:off x="7295239" y="4706031"/>
              <a:ext cx="210659" cy="32345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íśļîḋé"/>
            <p:cNvSpPr txBox="1"/>
            <p:nvPr/>
          </p:nvSpPr>
          <p:spPr>
            <a:xfrm>
              <a:off x="6965406" y="5057163"/>
              <a:ext cx="1107996" cy="276999"/>
            </a:xfrm>
            <a:prstGeom prst="rect">
              <a:avLst/>
            </a:prstGeom>
            <a:noFill/>
          </p:spPr>
          <p:txBody>
            <a:bodyPr wrap="none">
              <a:normAutofit lnSpcReduction="10000"/>
            </a:bodyPr>
            <a:lstStyle/>
            <a:p>
              <a:r>
                <a:rPr lang="zh-CN" altLang="en-US" sz="1200" b="1" dirty="0">
                  <a:ea typeface="微软雅黑" panose="020B0503020204020204" pitchFamily="34" charset="-122"/>
                </a:rPr>
                <a:t>标题文本预设</a:t>
              </a:r>
            </a:p>
          </p:txBody>
        </p:sp>
        <p:cxnSp>
          <p:nvCxnSpPr>
            <p:cNvPr id="29" name="Straight Connector 113"/>
            <p:cNvCxnSpPr/>
            <p:nvPr/>
          </p:nvCxnSpPr>
          <p:spPr>
            <a:xfrm flipH="1" flipV="1">
              <a:off x="8423981" y="2070568"/>
              <a:ext cx="414601" cy="63660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iṧḻîďé"/>
            <p:cNvSpPr txBox="1"/>
            <p:nvPr/>
          </p:nvSpPr>
          <p:spPr>
            <a:xfrm>
              <a:off x="7577407" y="1592963"/>
              <a:ext cx="1107996" cy="276999"/>
            </a:xfrm>
            <a:prstGeom prst="rect">
              <a:avLst/>
            </a:prstGeom>
            <a:noFill/>
          </p:spPr>
          <p:txBody>
            <a:bodyPr wrap="none">
              <a:normAutofit lnSpcReduction="10000"/>
            </a:bodyPr>
            <a:lstStyle/>
            <a:p>
              <a:r>
                <a:rPr lang="zh-CN" altLang="en-US" sz="1200" b="1" dirty="0">
                  <a:ea typeface="微软雅黑" panose="020B0503020204020204" pitchFamily="34" charset="-122"/>
                </a:rPr>
                <a:t>标题文本预设</a:t>
              </a:r>
            </a:p>
          </p:txBody>
        </p:sp>
        <p:cxnSp>
          <p:nvCxnSpPr>
            <p:cNvPr id="31" name="Straight Connector 115"/>
            <p:cNvCxnSpPr/>
            <p:nvPr/>
          </p:nvCxnSpPr>
          <p:spPr>
            <a:xfrm flipH="1" flipV="1">
              <a:off x="9847396" y="4392884"/>
              <a:ext cx="414601" cy="636603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ïṡlîḋe"/>
            <p:cNvSpPr txBox="1"/>
            <p:nvPr/>
          </p:nvSpPr>
          <p:spPr>
            <a:xfrm>
              <a:off x="9721506" y="5057163"/>
              <a:ext cx="1107996" cy="276999"/>
            </a:xfrm>
            <a:prstGeom prst="rect">
              <a:avLst/>
            </a:prstGeom>
            <a:noFill/>
          </p:spPr>
          <p:txBody>
            <a:bodyPr wrap="none">
              <a:normAutofit lnSpcReduction="10000"/>
            </a:bodyPr>
            <a:lstStyle/>
            <a:p>
              <a:r>
                <a:rPr lang="zh-CN" altLang="en-US" sz="1200" b="1" dirty="0"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33" name="îśḷïďe"/>
            <p:cNvSpPr txBox="1"/>
            <p:nvPr/>
          </p:nvSpPr>
          <p:spPr>
            <a:xfrm>
              <a:off x="1936647" y="3487269"/>
              <a:ext cx="646331" cy="276999"/>
            </a:xfrm>
            <a:prstGeom prst="rect">
              <a:avLst/>
            </a:prstGeom>
            <a:noFill/>
          </p:spPr>
          <p:txBody>
            <a:bodyPr wrap="none">
              <a:normAutofit lnSpcReduction="10000"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关键词</a:t>
              </a:r>
            </a:p>
          </p:txBody>
        </p:sp>
        <p:sp>
          <p:nvSpPr>
            <p:cNvPr id="34" name="i$ľíḑè"/>
            <p:cNvSpPr txBox="1"/>
            <p:nvPr/>
          </p:nvSpPr>
          <p:spPr>
            <a:xfrm>
              <a:off x="3375832" y="3499892"/>
              <a:ext cx="646331" cy="276999"/>
            </a:xfrm>
            <a:prstGeom prst="rect">
              <a:avLst/>
            </a:prstGeom>
            <a:noFill/>
          </p:spPr>
          <p:txBody>
            <a:bodyPr wrap="none">
              <a:normAutofit lnSpcReduction="10000"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关键词</a:t>
              </a:r>
            </a:p>
          </p:txBody>
        </p:sp>
        <p:sp>
          <p:nvSpPr>
            <p:cNvPr id="35" name="iṡ1ïdê"/>
            <p:cNvSpPr txBox="1"/>
            <p:nvPr/>
          </p:nvSpPr>
          <p:spPr>
            <a:xfrm>
              <a:off x="4890813" y="3499419"/>
              <a:ext cx="646331" cy="276999"/>
            </a:xfrm>
            <a:prstGeom prst="rect">
              <a:avLst/>
            </a:prstGeom>
            <a:noFill/>
          </p:spPr>
          <p:txBody>
            <a:bodyPr wrap="none">
              <a:normAutofit lnSpcReduction="10000"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关键词</a:t>
              </a:r>
            </a:p>
          </p:txBody>
        </p:sp>
        <p:sp>
          <p:nvSpPr>
            <p:cNvPr id="36" name="iṧliḑè"/>
            <p:cNvSpPr txBox="1"/>
            <p:nvPr/>
          </p:nvSpPr>
          <p:spPr>
            <a:xfrm>
              <a:off x="6329999" y="3512041"/>
              <a:ext cx="646331" cy="276999"/>
            </a:xfrm>
            <a:prstGeom prst="rect">
              <a:avLst/>
            </a:prstGeom>
            <a:noFill/>
          </p:spPr>
          <p:txBody>
            <a:bodyPr wrap="none">
              <a:normAutofit lnSpcReduction="10000"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关键词</a:t>
              </a:r>
            </a:p>
          </p:txBody>
        </p:sp>
        <p:sp>
          <p:nvSpPr>
            <p:cNvPr id="37" name="îṩľîḋê"/>
            <p:cNvSpPr txBox="1"/>
            <p:nvPr/>
          </p:nvSpPr>
          <p:spPr>
            <a:xfrm>
              <a:off x="7777473" y="3499237"/>
              <a:ext cx="646331" cy="276999"/>
            </a:xfrm>
            <a:prstGeom prst="rect">
              <a:avLst/>
            </a:prstGeom>
            <a:noFill/>
          </p:spPr>
          <p:txBody>
            <a:bodyPr wrap="none">
              <a:normAutofit lnSpcReduction="10000"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关键词</a:t>
              </a:r>
            </a:p>
          </p:txBody>
        </p:sp>
        <p:sp>
          <p:nvSpPr>
            <p:cNvPr id="38" name="îŝľîḑe"/>
            <p:cNvSpPr txBox="1"/>
            <p:nvPr/>
          </p:nvSpPr>
          <p:spPr>
            <a:xfrm>
              <a:off x="9216659" y="3511860"/>
              <a:ext cx="646331" cy="276999"/>
            </a:xfrm>
            <a:prstGeom prst="rect">
              <a:avLst/>
            </a:prstGeom>
            <a:noFill/>
          </p:spPr>
          <p:txBody>
            <a:bodyPr wrap="none">
              <a:normAutofit lnSpcReduction="10000"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关键词</a:t>
              </a:r>
            </a:p>
          </p:txBody>
        </p:sp>
        <p:grpSp>
          <p:nvGrpSpPr>
            <p:cNvPr id="39" name="îṩlïḓe"/>
            <p:cNvGrpSpPr/>
            <p:nvPr/>
          </p:nvGrpSpPr>
          <p:grpSpPr>
            <a:xfrm>
              <a:off x="4504194" y="5699949"/>
              <a:ext cx="3183603" cy="172232"/>
              <a:chOff x="3632609" y="4343239"/>
              <a:chExt cx="4541393" cy="245688"/>
            </a:xfrm>
          </p:grpSpPr>
          <p:sp>
            <p:nvSpPr>
              <p:cNvPr id="40" name="ïṣľîḑe"/>
              <p:cNvSpPr/>
              <p:nvPr/>
            </p:nvSpPr>
            <p:spPr>
              <a:xfrm>
                <a:off x="3632609" y="4388132"/>
                <a:ext cx="158953" cy="158953"/>
              </a:xfrm>
              <a:prstGeom prst="ellipse">
                <a:avLst/>
              </a:prstGeom>
              <a:solidFill>
                <a:schemeClr val="accent1">
                  <a:alpha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íšlîḑé"/>
              <p:cNvSpPr/>
              <p:nvPr/>
            </p:nvSpPr>
            <p:spPr>
              <a:xfrm>
                <a:off x="4855395" y="4385779"/>
                <a:ext cx="158953" cy="158953"/>
              </a:xfrm>
              <a:prstGeom prst="ellipse">
                <a:avLst/>
              </a:prstGeom>
              <a:solidFill>
                <a:schemeClr val="accent2">
                  <a:alpha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íSliḍè"/>
              <p:cNvSpPr txBox="1"/>
              <p:nvPr/>
            </p:nvSpPr>
            <p:spPr>
              <a:xfrm>
                <a:off x="5060262" y="4347455"/>
                <a:ext cx="631122" cy="241472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1">
                <a:normAutofit lnSpcReduction="10000"/>
              </a:bodyPr>
              <a:lstStyle/>
              <a:p>
                <a:pPr algn="ctr"/>
                <a:r>
                  <a:rPr lang="en-US" sz="1100">
                    <a:solidFill>
                      <a:schemeClr val="tx2"/>
                    </a:solidFill>
                  </a:rPr>
                  <a:t>Data 2</a:t>
                </a:r>
              </a:p>
            </p:txBody>
          </p:sp>
          <p:sp>
            <p:nvSpPr>
              <p:cNvPr id="43" name="ïṩḷíḋè"/>
              <p:cNvSpPr/>
              <p:nvPr/>
            </p:nvSpPr>
            <p:spPr>
              <a:xfrm>
                <a:off x="6124010" y="4387843"/>
                <a:ext cx="158953" cy="158953"/>
              </a:xfrm>
              <a:prstGeom prst="ellipse">
                <a:avLst/>
              </a:prstGeom>
              <a:solidFill>
                <a:schemeClr val="accent4">
                  <a:alpha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ïṡ1îḑê"/>
              <p:cNvSpPr txBox="1"/>
              <p:nvPr/>
            </p:nvSpPr>
            <p:spPr>
              <a:xfrm>
                <a:off x="6328878" y="4345304"/>
                <a:ext cx="631122" cy="241473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1">
                <a:normAutofit lnSpcReduction="10000"/>
              </a:bodyPr>
              <a:lstStyle/>
              <a:p>
                <a:pPr algn="ctr"/>
                <a:r>
                  <a:rPr lang="en-US" sz="1100">
                    <a:solidFill>
                      <a:schemeClr val="tx2"/>
                    </a:solidFill>
                  </a:rPr>
                  <a:t>Data 3</a:t>
                </a:r>
              </a:p>
            </p:txBody>
          </p:sp>
          <p:sp>
            <p:nvSpPr>
              <p:cNvPr id="45" name="ïṡḷïdé"/>
              <p:cNvSpPr/>
              <p:nvPr/>
            </p:nvSpPr>
            <p:spPr>
              <a:xfrm>
                <a:off x="7338012" y="4395153"/>
                <a:ext cx="158953" cy="158953"/>
              </a:xfrm>
              <a:prstGeom prst="ellipse">
                <a:avLst/>
              </a:prstGeom>
              <a:solidFill>
                <a:schemeClr val="accent5">
                  <a:alpha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îṥliďé"/>
              <p:cNvSpPr txBox="1"/>
              <p:nvPr/>
            </p:nvSpPr>
            <p:spPr>
              <a:xfrm>
                <a:off x="7542880" y="4344182"/>
                <a:ext cx="631122" cy="241473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1">
                <a:normAutofit lnSpcReduction="10000"/>
              </a:bodyPr>
              <a:lstStyle/>
              <a:p>
                <a:pPr algn="ctr"/>
                <a:r>
                  <a:rPr lang="en-US" sz="1100">
                    <a:solidFill>
                      <a:schemeClr val="tx2"/>
                    </a:solidFill>
                  </a:rPr>
                  <a:t>Data 4</a:t>
                </a:r>
              </a:p>
            </p:txBody>
          </p:sp>
          <p:sp>
            <p:nvSpPr>
              <p:cNvPr id="47" name="iSḻîḋe"/>
              <p:cNvSpPr txBox="1"/>
              <p:nvPr/>
            </p:nvSpPr>
            <p:spPr>
              <a:xfrm>
                <a:off x="3846261" y="4343239"/>
                <a:ext cx="631122" cy="241473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1">
                <a:normAutofit lnSpcReduction="10000"/>
              </a:bodyPr>
              <a:lstStyle/>
              <a:p>
                <a:pPr algn="ctr"/>
                <a:r>
                  <a:rPr lang="en-US" sz="1100">
                    <a:solidFill>
                      <a:schemeClr val="tx2"/>
                    </a:solidFill>
                  </a:rPr>
                  <a:t>Data 1</a:t>
                </a:r>
              </a:p>
            </p:txBody>
          </p:sp>
        </p:grpSp>
      </p:grpSp>
      <p:sp>
        <p:nvSpPr>
          <p:cNvPr id="48" name="îṥlíḑe"/>
          <p:cNvSpPr txBox="1"/>
          <p:nvPr/>
        </p:nvSpPr>
        <p:spPr>
          <a:xfrm>
            <a:off x="707493" y="257331"/>
            <a:ext cx="5246405" cy="825562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Autofit/>
          </a:bodyPr>
          <a:lstStyle/>
          <a:p>
            <a:pPr defTabSz="914378">
              <a:lnSpc>
                <a:spcPct val="120000"/>
              </a:lnSpc>
              <a:defRPr/>
            </a:pPr>
            <a:r>
              <a:rPr lang="zh-CN" altLang="en-US" sz="3200" b="1" dirty="0">
                <a:ea typeface="微软雅黑" panose="020B0503020204020204" pitchFamily="34" charset="-122"/>
              </a:rPr>
              <a:t>整体反思与总结</a:t>
            </a:r>
          </a:p>
        </p:txBody>
      </p:sp>
    </p:spTree>
    <p:extLst>
      <p:ext uri="{BB962C8B-B14F-4D97-AF65-F5344CB8AC3E}">
        <p14:creationId xmlns:p14="http://schemas.microsoft.com/office/powerpoint/2010/main" val="3745930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:dissolve/>
      </p:transition>
    </mc:Choice>
    <mc:Fallback xmlns="">
      <p:transition spd="slow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acdbf2ce-a768-4408-839e-f78c2191071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352445" y="1233288"/>
            <a:ext cx="7487109" cy="4758633"/>
            <a:chOff x="2612771" y="1519038"/>
            <a:chExt cx="7487109" cy="4758633"/>
          </a:xfrm>
        </p:grpSpPr>
        <p:grpSp>
          <p:nvGrpSpPr>
            <p:cNvPr id="4" name="isḻîḍè"/>
            <p:cNvGrpSpPr/>
            <p:nvPr/>
          </p:nvGrpSpPr>
          <p:grpSpPr>
            <a:xfrm>
              <a:off x="2612771" y="1519038"/>
              <a:ext cx="5235435" cy="1175947"/>
              <a:chOff x="3306007" y="1985645"/>
              <a:chExt cx="5235435" cy="1175947"/>
            </a:xfrm>
          </p:grpSpPr>
          <p:cxnSp>
            <p:nvCxnSpPr>
              <p:cNvPr id="33" name="直接箭头连接符 32"/>
              <p:cNvCxnSpPr/>
              <p:nvPr/>
            </p:nvCxnSpPr>
            <p:spPr>
              <a:xfrm>
                <a:off x="4274381" y="2411204"/>
                <a:ext cx="954240" cy="0"/>
              </a:xfrm>
              <a:prstGeom prst="straightConnector1">
                <a:avLst/>
              </a:prstGeom>
              <a:ln>
                <a:solidFill>
                  <a:schemeClr val="accent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íṥlïḓe"/>
              <p:cNvSpPr/>
              <p:nvPr/>
            </p:nvSpPr>
            <p:spPr>
              <a:xfrm>
                <a:off x="5291632" y="2235778"/>
                <a:ext cx="3249810" cy="352981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144000" anchor="ctr" anchorCtr="0">
                <a:normAutofit fontScale="62500" lnSpcReduction="20000"/>
              </a:bodyPr>
              <a:lstStyle/>
              <a:p>
                <a:pPr>
                  <a:lnSpc>
                    <a:spcPct val="120000"/>
                  </a:lnSpc>
                  <a:defRPr/>
                </a:pPr>
                <a:r>
                  <a:rPr lang="zh-CN" altLang="en-US" sz="1600" b="1" dirty="0" smtClean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标题文本预设</a:t>
                </a:r>
                <a:endParaRPr lang="zh-CN" altLang="en-US" sz="1600" b="1" dirty="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iṧlíḑe"/>
              <p:cNvSpPr txBox="1">
                <a:spLocks/>
              </p:cNvSpPr>
              <p:nvPr/>
            </p:nvSpPr>
            <p:spPr bwMode="auto">
              <a:xfrm>
                <a:off x="5291632" y="2588760"/>
                <a:ext cx="3249810" cy="572832"/>
              </a:xfrm>
              <a:prstGeom prst="rect">
                <a:avLst/>
              </a:prstGeom>
            </p:spPr>
            <p:txBody>
              <a:bodyPr wrap="square" lIns="216000" tIns="0" rIns="0" bIns="0" anchor="t" anchorCtr="0">
                <a:normAutofit/>
              </a:bodyPr>
              <a:lstStyle/>
              <a:p>
                <a:pPr marL="0" indent="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0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ea typeface="微软雅黑" panose="020B0503020204020204" pitchFamily="34" charset="-122"/>
                  </a:rPr>
                </a:br>
                <a:r>
                  <a:rPr lang="zh-CN" altLang="en-US" sz="10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ea typeface="微软雅黑" panose="020B0503020204020204" pitchFamily="34" charset="-122"/>
                  </a:rPr>
                  <a:t> （建议使用主题字体）</a:t>
                </a:r>
                <a:endPara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36" name="ïSlídè"/>
              <p:cNvGrpSpPr/>
              <p:nvPr/>
            </p:nvGrpSpPr>
            <p:grpSpPr>
              <a:xfrm>
                <a:off x="3306007" y="1985645"/>
                <a:ext cx="1032574" cy="851116"/>
                <a:chOff x="2531604" y="1628800"/>
                <a:chExt cx="1898423" cy="1564806"/>
              </a:xfrm>
            </p:grpSpPr>
            <p:sp>
              <p:nvSpPr>
                <p:cNvPr id="37" name="ïṡḻîḓê"/>
                <p:cNvSpPr/>
                <p:nvPr/>
              </p:nvSpPr>
              <p:spPr>
                <a:xfrm>
                  <a:off x="2531604" y="1628800"/>
                  <a:ext cx="1898423" cy="1564806"/>
                </a:xfrm>
                <a:prstGeom prst="roundRect">
                  <a:avLst>
                    <a:gd name="adj" fmla="val 46218"/>
                  </a:avLst>
                </a:prstGeom>
                <a:solidFill>
                  <a:schemeClr val="bg1"/>
                </a:solidFill>
                <a:ln w="76200">
                  <a:solidFill>
                    <a:schemeClr val="accent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iŝļide"/>
                <p:cNvSpPr>
                  <a:spLocks/>
                </p:cNvSpPr>
                <p:nvPr/>
              </p:nvSpPr>
              <p:spPr bwMode="auto">
                <a:xfrm>
                  <a:off x="3121138" y="2096805"/>
                  <a:ext cx="628796" cy="628796"/>
                </a:xfrm>
                <a:custGeom>
                  <a:avLst/>
                  <a:gdLst>
                    <a:gd name="T0" fmla="*/ 223 w 228"/>
                    <a:gd name="T1" fmla="*/ 95 h 228"/>
                    <a:gd name="T2" fmla="*/ 196 w 228"/>
                    <a:gd name="T3" fmla="*/ 90 h 228"/>
                    <a:gd name="T4" fmla="*/ 189 w 228"/>
                    <a:gd name="T5" fmla="*/ 74 h 228"/>
                    <a:gd name="T6" fmla="*/ 205 w 228"/>
                    <a:gd name="T7" fmla="*/ 50 h 228"/>
                    <a:gd name="T8" fmla="*/ 205 w 228"/>
                    <a:gd name="T9" fmla="*/ 43 h 228"/>
                    <a:gd name="T10" fmla="*/ 185 w 228"/>
                    <a:gd name="T11" fmla="*/ 24 h 228"/>
                    <a:gd name="T12" fmla="*/ 178 w 228"/>
                    <a:gd name="T13" fmla="*/ 23 h 228"/>
                    <a:gd name="T14" fmla="*/ 155 w 228"/>
                    <a:gd name="T15" fmla="*/ 39 h 228"/>
                    <a:gd name="T16" fmla="*/ 138 w 228"/>
                    <a:gd name="T17" fmla="*/ 32 h 228"/>
                    <a:gd name="T18" fmla="*/ 133 w 228"/>
                    <a:gd name="T19" fmla="*/ 5 h 228"/>
                    <a:gd name="T20" fmla="*/ 127 w 228"/>
                    <a:gd name="T21" fmla="*/ 0 h 228"/>
                    <a:gd name="T22" fmla="*/ 100 w 228"/>
                    <a:gd name="T23" fmla="*/ 0 h 228"/>
                    <a:gd name="T24" fmla="*/ 94 w 228"/>
                    <a:gd name="T25" fmla="*/ 5 h 228"/>
                    <a:gd name="T26" fmla="*/ 89 w 228"/>
                    <a:gd name="T27" fmla="*/ 32 h 228"/>
                    <a:gd name="T28" fmla="*/ 73 w 228"/>
                    <a:gd name="T29" fmla="*/ 39 h 228"/>
                    <a:gd name="T30" fmla="*/ 50 w 228"/>
                    <a:gd name="T31" fmla="*/ 23 h 228"/>
                    <a:gd name="T32" fmla="*/ 43 w 228"/>
                    <a:gd name="T33" fmla="*/ 24 h 228"/>
                    <a:gd name="T34" fmla="*/ 23 w 228"/>
                    <a:gd name="T35" fmla="*/ 43 h 228"/>
                    <a:gd name="T36" fmla="*/ 23 w 228"/>
                    <a:gd name="T37" fmla="*/ 51 h 228"/>
                    <a:gd name="T38" fmla="*/ 39 w 228"/>
                    <a:gd name="T39" fmla="*/ 74 h 228"/>
                    <a:gd name="T40" fmla="*/ 32 w 228"/>
                    <a:gd name="T41" fmla="*/ 90 h 228"/>
                    <a:gd name="T42" fmla="*/ 5 w 228"/>
                    <a:gd name="T43" fmla="*/ 95 h 228"/>
                    <a:gd name="T44" fmla="*/ 0 w 228"/>
                    <a:gd name="T45" fmla="*/ 100 h 228"/>
                    <a:gd name="T46" fmla="*/ 0 w 228"/>
                    <a:gd name="T47" fmla="*/ 128 h 228"/>
                    <a:gd name="T48" fmla="*/ 5 w 228"/>
                    <a:gd name="T49" fmla="*/ 134 h 228"/>
                    <a:gd name="T50" fmla="*/ 32 w 228"/>
                    <a:gd name="T51" fmla="*/ 139 h 228"/>
                    <a:gd name="T52" fmla="*/ 39 w 228"/>
                    <a:gd name="T53" fmla="*/ 155 h 228"/>
                    <a:gd name="T54" fmla="*/ 23 w 228"/>
                    <a:gd name="T55" fmla="*/ 178 h 228"/>
                    <a:gd name="T56" fmla="*/ 24 w 228"/>
                    <a:gd name="T57" fmla="*/ 185 h 228"/>
                    <a:gd name="T58" fmla="*/ 43 w 228"/>
                    <a:gd name="T59" fmla="*/ 204 h 228"/>
                    <a:gd name="T60" fmla="*/ 51 w 228"/>
                    <a:gd name="T61" fmla="*/ 205 h 228"/>
                    <a:gd name="T62" fmla="*/ 73 w 228"/>
                    <a:gd name="T63" fmla="*/ 189 h 228"/>
                    <a:gd name="T64" fmla="*/ 89 w 228"/>
                    <a:gd name="T65" fmla="*/ 196 h 228"/>
                    <a:gd name="T66" fmla="*/ 94 w 228"/>
                    <a:gd name="T67" fmla="*/ 223 h 228"/>
                    <a:gd name="T68" fmla="*/ 100 w 228"/>
                    <a:gd name="T69" fmla="*/ 228 h 228"/>
                    <a:gd name="T70" fmla="*/ 127 w 228"/>
                    <a:gd name="T71" fmla="*/ 228 h 228"/>
                    <a:gd name="T72" fmla="*/ 133 w 228"/>
                    <a:gd name="T73" fmla="*/ 223 h 228"/>
                    <a:gd name="T74" fmla="*/ 138 w 228"/>
                    <a:gd name="T75" fmla="*/ 196 h 228"/>
                    <a:gd name="T76" fmla="*/ 154 w 228"/>
                    <a:gd name="T77" fmla="*/ 190 h 228"/>
                    <a:gd name="T78" fmla="*/ 177 w 228"/>
                    <a:gd name="T79" fmla="*/ 205 h 228"/>
                    <a:gd name="T80" fmla="*/ 185 w 228"/>
                    <a:gd name="T81" fmla="*/ 205 h 228"/>
                    <a:gd name="T82" fmla="*/ 204 w 228"/>
                    <a:gd name="T83" fmla="*/ 185 h 228"/>
                    <a:gd name="T84" fmla="*/ 205 w 228"/>
                    <a:gd name="T85" fmla="*/ 178 h 228"/>
                    <a:gd name="T86" fmla="*/ 189 w 228"/>
                    <a:gd name="T87" fmla="*/ 155 h 228"/>
                    <a:gd name="T88" fmla="*/ 196 w 228"/>
                    <a:gd name="T89" fmla="*/ 139 h 228"/>
                    <a:gd name="T90" fmla="*/ 223 w 228"/>
                    <a:gd name="T91" fmla="*/ 134 h 228"/>
                    <a:gd name="T92" fmla="*/ 228 w 228"/>
                    <a:gd name="T93" fmla="*/ 128 h 228"/>
                    <a:gd name="T94" fmla="*/ 228 w 228"/>
                    <a:gd name="T95" fmla="*/ 100 h 228"/>
                    <a:gd name="T96" fmla="*/ 223 w 228"/>
                    <a:gd name="T97" fmla="*/ 95 h 228"/>
                    <a:gd name="T98" fmla="*/ 114 w 228"/>
                    <a:gd name="T99" fmla="*/ 149 h 228"/>
                    <a:gd name="T100" fmla="*/ 79 w 228"/>
                    <a:gd name="T101" fmla="*/ 114 h 228"/>
                    <a:gd name="T102" fmla="*/ 114 w 228"/>
                    <a:gd name="T103" fmla="*/ 79 h 228"/>
                    <a:gd name="T104" fmla="*/ 149 w 228"/>
                    <a:gd name="T105" fmla="*/ 114 h 228"/>
                    <a:gd name="T106" fmla="*/ 114 w 228"/>
                    <a:gd name="T107" fmla="*/ 149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228" h="228">
                      <a:moveTo>
                        <a:pt x="223" y="95"/>
                      </a:moveTo>
                      <a:cubicBezTo>
                        <a:pt x="196" y="90"/>
                        <a:pt x="196" y="90"/>
                        <a:pt x="196" y="90"/>
                      </a:cubicBezTo>
                      <a:cubicBezTo>
                        <a:pt x="194" y="84"/>
                        <a:pt x="192" y="79"/>
                        <a:pt x="189" y="74"/>
                      </a:cubicBezTo>
                      <a:cubicBezTo>
                        <a:pt x="205" y="50"/>
                        <a:pt x="205" y="50"/>
                        <a:pt x="205" y="50"/>
                      </a:cubicBezTo>
                      <a:cubicBezTo>
                        <a:pt x="207" y="48"/>
                        <a:pt x="206" y="45"/>
                        <a:pt x="205" y="43"/>
                      </a:cubicBezTo>
                      <a:cubicBezTo>
                        <a:pt x="185" y="24"/>
                        <a:pt x="185" y="24"/>
                        <a:pt x="185" y="24"/>
                      </a:cubicBezTo>
                      <a:cubicBezTo>
                        <a:pt x="183" y="22"/>
                        <a:pt x="180" y="21"/>
                        <a:pt x="178" y="23"/>
                      </a:cubicBezTo>
                      <a:cubicBezTo>
                        <a:pt x="155" y="39"/>
                        <a:pt x="155" y="39"/>
                        <a:pt x="155" y="39"/>
                      </a:cubicBezTo>
                      <a:cubicBezTo>
                        <a:pt x="149" y="36"/>
                        <a:pt x="144" y="34"/>
                        <a:pt x="138" y="32"/>
                      </a:cubicBezTo>
                      <a:cubicBezTo>
                        <a:pt x="133" y="5"/>
                        <a:pt x="133" y="5"/>
                        <a:pt x="133" y="5"/>
                      </a:cubicBezTo>
                      <a:cubicBezTo>
                        <a:pt x="133" y="2"/>
                        <a:pt x="130" y="0"/>
                        <a:pt x="127" y="0"/>
                      </a:cubicBezTo>
                      <a:cubicBezTo>
                        <a:pt x="100" y="0"/>
                        <a:pt x="100" y="0"/>
                        <a:pt x="100" y="0"/>
                      </a:cubicBezTo>
                      <a:cubicBezTo>
                        <a:pt x="97" y="0"/>
                        <a:pt x="95" y="2"/>
                        <a:pt x="94" y="5"/>
                      </a:cubicBezTo>
                      <a:cubicBezTo>
                        <a:pt x="89" y="32"/>
                        <a:pt x="89" y="32"/>
                        <a:pt x="89" y="32"/>
                      </a:cubicBezTo>
                      <a:cubicBezTo>
                        <a:pt x="83" y="34"/>
                        <a:pt x="78" y="36"/>
                        <a:pt x="73" y="39"/>
                      </a:cubicBezTo>
                      <a:cubicBezTo>
                        <a:pt x="50" y="23"/>
                        <a:pt x="50" y="23"/>
                        <a:pt x="50" y="23"/>
                      </a:cubicBezTo>
                      <a:cubicBezTo>
                        <a:pt x="48" y="22"/>
                        <a:pt x="45" y="22"/>
                        <a:pt x="43" y="24"/>
                      </a:cubicBezTo>
                      <a:cubicBezTo>
                        <a:pt x="23" y="43"/>
                        <a:pt x="23" y="43"/>
                        <a:pt x="23" y="43"/>
                      </a:cubicBezTo>
                      <a:cubicBezTo>
                        <a:pt x="22" y="45"/>
                        <a:pt x="21" y="49"/>
                        <a:pt x="23" y="51"/>
                      </a:cubicBezTo>
                      <a:cubicBezTo>
                        <a:pt x="39" y="74"/>
                        <a:pt x="39" y="74"/>
                        <a:pt x="39" y="74"/>
                      </a:cubicBezTo>
                      <a:cubicBezTo>
                        <a:pt x="36" y="79"/>
                        <a:pt x="34" y="84"/>
                        <a:pt x="32" y="90"/>
                      </a:cubicBezTo>
                      <a:cubicBezTo>
                        <a:pt x="5" y="95"/>
                        <a:pt x="5" y="95"/>
                        <a:pt x="5" y="95"/>
                      </a:cubicBezTo>
                      <a:cubicBezTo>
                        <a:pt x="2" y="95"/>
                        <a:pt x="0" y="98"/>
                        <a:pt x="0" y="100"/>
                      </a:cubicBezTo>
                      <a:cubicBezTo>
                        <a:pt x="0" y="128"/>
                        <a:pt x="0" y="128"/>
                        <a:pt x="0" y="128"/>
                      </a:cubicBezTo>
                      <a:cubicBezTo>
                        <a:pt x="0" y="131"/>
                        <a:pt x="2" y="133"/>
                        <a:pt x="5" y="134"/>
                      </a:cubicBezTo>
                      <a:cubicBezTo>
                        <a:pt x="32" y="139"/>
                        <a:pt x="32" y="139"/>
                        <a:pt x="32" y="139"/>
                      </a:cubicBezTo>
                      <a:cubicBezTo>
                        <a:pt x="34" y="144"/>
                        <a:pt x="36" y="150"/>
                        <a:pt x="39" y="155"/>
                      </a:cubicBezTo>
                      <a:cubicBezTo>
                        <a:pt x="23" y="178"/>
                        <a:pt x="23" y="178"/>
                        <a:pt x="23" y="178"/>
                      </a:cubicBezTo>
                      <a:cubicBezTo>
                        <a:pt x="22" y="180"/>
                        <a:pt x="22" y="183"/>
                        <a:pt x="24" y="185"/>
                      </a:cubicBezTo>
                      <a:cubicBezTo>
                        <a:pt x="43" y="204"/>
                        <a:pt x="43" y="204"/>
                        <a:pt x="43" y="204"/>
                      </a:cubicBezTo>
                      <a:cubicBezTo>
                        <a:pt x="45" y="206"/>
                        <a:pt x="48" y="207"/>
                        <a:pt x="51" y="205"/>
                      </a:cubicBezTo>
                      <a:cubicBezTo>
                        <a:pt x="73" y="189"/>
                        <a:pt x="73" y="189"/>
                        <a:pt x="73" y="189"/>
                      </a:cubicBezTo>
                      <a:cubicBezTo>
                        <a:pt x="78" y="192"/>
                        <a:pt x="84" y="194"/>
                        <a:pt x="89" y="196"/>
                      </a:cubicBezTo>
                      <a:cubicBezTo>
                        <a:pt x="94" y="223"/>
                        <a:pt x="94" y="223"/>
                        <a:pt x="94" y="223"/>
                      </a:cubicBezTo>
                      <a:cubicBezTo>
                        <a:pt x="95" y="226"/>
                        <a:pt x="97" y="228"/>
                        <a:pt x="100" y="228"/>
                      </a:cubicBezTo>
                      <a:cubicBezTo>
                        <a:pt x="127" y="228"/>
                        <a:pt x="127" y="228"/>
                        <a:pt x="127" y="228"/>
                      </a:cubicBezTo>
                      <a:cubicBezTo>
                        <a:pt x="130" y="228"/>
                        <a:pt x="133" y="226"/>
                        <a:pt x="133" y="223"/>
                      </a:cubicBezTo>
                      <a:cubicBezTo>
                        <a:pt x="138" y="196"/>
                        <a:pt x="138" y="196"/>
                        <a:pt x="138" y="196"/>
                      </a:cubicBezTo>
                      <a:cubicBezTo>
                        <a:pt x="144" y="194"/>
                        <a:pt x="149" y="192"/>
                        <a:pt x="154" y="190"/>
                      </a:cubicBezTo>
                      <a:cubicBezTo>
                        <a:pt x="177" y="205"/>
                        <a:pt x="177" y="205"/>
                        <a:pt x="177" y="205"/>
                      </a:cubicBezTo>
                      <a:cubicBezTo>
                        <a:pt x="180" y="207"/>
                        <a:pt x="183" y="207"/>
                        <a:pt x="185" y="205"/>
                      </a:cubicBezTo>
                      <a:cubicBezTo>
                        <a:pt x="204" y="185"/>
                        <a:pt x="204" y="185"/>
                        <a:pt x="204" y="185"/>
                      </a:cubicBezTo>
                      <a:cubicBezTo>
                        <a:pt x="206" y="183"/>
                        <a:pt x="206" y="180"/>
                        <a:pt x="205" y="178"/>
                      </a:cubicBezTo>
                      <a:cubicBezTo>
                        <a:pt x="189" y="155"/>
                        <a:pt x="189" y="155"/>
                        <a:pt x="189" y="155"/>
                      </a:cubicBezTo>
                      <a:cubicBezTo>
                        <a:pt x="192" y="150"/>
                        <a:pt x="194" y="144"/>
                        <a:pt x="196" y="139"/>
                      </a:cubicBezTo>
                      <a:cubicBezTo>
                        <a:pt x="223" y="134"/>
                        <a:pt x="223" y="134"/>
                        <a:pt x="223" y="134"/>
                      </a:cubicBezTo>
                      <a:cubicBezTo>
                        <a:pt x="226" y="133"/>
                        <a:pt x="228" y="131"/>
                        <a:pt x="228" y="128"/>
                      </a:cubicBezTo>
                      <a:cubicBezTo>
                        <a:pt x="228" y="100"/>
                        <a:pt x="228" y="100"/>
                        <a:pt x="228" y="100"/>
                      </a:cubicBezTo>
                      <a:cubicBezTo>
                        <a:pt x="228" y="98"/>
                        <a:pt x="226" y="95"/>
                        <a:pt x="223" y="95"/>
                      </a:cubicBezTo>
                      <a:close/>
                      <a:moveTo>
                        <a:pt x="114" y="149"/>
                      </a:moveTo>
                      <a:cubicBezTo>
                        <a:pt x="95" y="149"/>
                        <a:pt x="79" y="133"/>
                        <a:pt x="79" y="114"/>
                      </a:cubicBezTo>
                      <a:cubicBezTo>
                        <a:pt x="79" y="95"/>
                        <a:pt x="95" y="79"/>
                        <a:pt x="114" y="79"/>
                      </a:cubicBezTo>
                      <a:cubicBezTo>
                        <a:pt x="133" y="79"/>
                        <a:pt x="149" y="95"/>
                        <a:pt x="149" y="114"/>
                      </a:cubicBezTo>
                      <a:cubicBezTo>
                        <a:pt x="149" y="133"/>
                        <a:pt x="133" y="149"/>
                        <a:pt x="114" y="149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5" name="išļídê"/>
            <p:cNvGrpSpPr/>
            <p:nvPr/>
          </p:nvGrpSpPr>
          <p:grpSpPr>
            <a:xfrm>
              <a:off x="3251684" y="2390042"/>
              <a:ext cx="5206072" cy="1187180"/>
              <a:chOff x="3944920" y="3145861"/>
              <a:chExt cx="5206072" cy="1187180"/>
            </a:xfrm>
          </p:grpSpPr>
          <p:cxnSp>
            <p:nvCxnSpPr>
              <p:cNvPr id="27" name="直接箭头连接符 26"/>
              <p:cNvCxnSpPr/>
              <p:nvPr/>
            </p:nvCxnSpPr>
            <p:spPr>
              <a:xfrm>
                <a:off x="4879174" y="3571419"/>
                <a:ext cx="954240" cy="0"/>
              </a:xfrm>
              <a:prstGeom prst="straightConnector1">
                <a:avLst/>
              </a:prstGeom>
              <a:ln>
                <a:solidFill>
                  <a:schemeClr val="accent2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îS1ïďe"/>
              <p:cNvSpPr/>
              <p:nvPr/>
            </p:nvSpPr>
            <p:spPr>
              <a:xfrm>
                <a:off x="5901182" y="3394966"/>
                <a:ext cx="3249810" cy="352981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144000" anchor="ctr" anchorCtr="0">
                <a:normAutofit fontScale="62500" lnSpcReduction="20000"/>
              </a:bodyPr>
              <a:lstStyle/>
              <a:p>
                <a:pPr>
                  <a:lnSpc>
                    <a:spcPct val="120000"/>
                  </a:lnSpc>
                  <a:defRPr/>
                </a:pPr>
                <a:r>
                  <a:rPr lang="zh-CN" altLang="en-US" sz="1600" b="1" dirty="0" smtClean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标题文本预设</a:t>
                </a:r>
                <a:endParaRPr lang="zh-CN" altLang="en-US" sz="1600" b="1" dirty="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29" name="ïṥlïḓe"/>
              <p:cNvGrpSpPr/>
              <p:nvPr/>
            </p:nvGrpSpPr>
            <p:grpSpPr>
              <a:xfrm>
                <a:off x="3944920" y="3145861"/>
                <a:ext cx="1032574" cy="851116"/>
                <a:chOff x="3170517" y="2789016"/>
                <a:chExt cx="1898423" cy="1564806"/>
              </a:xfrm>
            </p:grpSpPr>
            <p:sp>
              <p:nvSpPr>
                <p:cNvPr id="31" name="îSļîḑé"/>
                <p:cNvSpPr/>
                <p:nvPr/>
              </p:nvSpPr>
              <p:spPr>
                <a:xfrm>
                  <a:off x="3170517" y="2789016"/>
                  <a:ext cx="1898423" cy="1564806"/>
                </a:xfrm>
                <a:prstGeom prst="roundRect">
                  <a:avLst>
                    <a:gd name="adj" fmla="val 46218"/>
                  </a:avLst>
                </a:prstGeom>
                <a:solidFill>
                  <a:schemeClr val="bg1"/>
                </a:solidFill>
                <a:ln w="76200">
                  <a:solidFill>
                    <a:schemeClr val="accent2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iṣḷiḋe"/>
                <p:cNvSpPr>
                  <a:spLocks/>
                </p:cNvSpPr>
                <p:nvPr/>
              </p:nvSpPr>
              <p:spPr bwMode="auto">
                <a:xfrm>
                  <a:off x="3862607" y="3264117"/>
                  <a:ext cx="628796" cy="628796"/>
                </a:xfrm>
                <a:custGeom>
                  <a:avLst/>
                  <a:gdLst>
                    <a:gd name="T0" fmla="*/ 130 w 236"/>
                    <a:gd name="T1" fmla="*/ 1 h 236"/>
                    <a:gd name="T2" fmla="*/ 118 w 236"/>
                    <a:gd name="T3" fmla="*/ 0 h 236"/>
                    <a:gd name="T4" fmla="*/ 30 w 236"/>
                    <a:gd name="T5" fmla="*/ 40 h 236"/>
                    <a:gd name="T6" fmla="*/ 68 w 236"/>
                    <a:gd name="T7" fmla="*/ 105 h 236"/>
                    <a:gd name="T8" fmla="*/ 130 w 236"/>
                    <a:gd name="T9" fmla="*/ 1 h 236"/>
                    <a:gd name="T10" fmla="*/ 20 w 236"/>
                    <a:gd name="T11" fmla="*/ 52 h 236"/>
                    <a:gd name="T12" fmla="*/ 0 w 236"/>
                    <a:gd name="T13" fmla="*/ 118 h 236"/>
                    <a:gd name="T14" fmla="*/ 5 w 236"/>
                    <a:gd name="T15" fmla="*/ 153 h 236"/>
                    <a:gd name="T16" fmla="*/ 81 w 236"/>
                    <a:gd name="T17" fmla="*/ 153 h 236"/>
                    <a:gd name="T18" fmla="*/ 20 w 236"/>
                    <a:gd name="T19" fmla="*/ 52 h 236"/>
                    <a:gd name="T20" fmla="*/ 225 w 236"/>
                    <a:gd name="T21" fmla="*/ 68 h 236"/>
                    <a:gd name="T22" fmla="*/ 145 w 236"/>
                    <a:gd name="T23" fmla="*/ 3 h 236"/>
                    <a:gd name="T24" fmla="*/ 106 w 236"/>
                    <a:gd name="T25" fmla="*/ 68 h 236"/>
                    <a:gd name="T26" fmla="*/ 225 w 236"/>
                    <a:gd name="T27" fmla="*/ 68 h 236"/>
                    <a:gd name="T28" fmla="*/ 130 w 236"/>
                    <a:gd name="T29" fmla="*/ 167 h 236"/>
                    <a:gd name="T30" fmla="*/ 11 w 236"/>
                    <a:gd name="T31" fmla="*/ 167 h 236"/>
                    <a:gd name="T32" fmla="*/ 96 w 236"/>
                    <a:gd name="T33" fmla="*/ 234 h 236"/>
                    <a:gd name="T34" fmla="*/ 93 w 236"/>
                    <a:gd name="T35" fmla="*/ 232 h 236"/>
                    <a:gd name="T36" fmla="*/ 130 w 236"/>
                    <a:gd name="T37" fmla="*/ 167 h 236"/>
                    <a:gd name="T38" fmla="*/ 230 w 236"/>
                    <a:gd name="T39" fmla="*/ 82 h 236"/>
                    <a:gd name="T40" fmla="*/ 155 w 236"/>
                    <a:gd name="T41" fmla="*/ 82 h 236"/>
                    <a:gd name="T42" fmla="*/ 215 w 236"/>
                    <a:gd name="T43" fmla="*/ 186 h 236"/>
                    <a:gd name="T44" fmla="*/ 236 w 236"/>
                    <a:gd name="T45" fmla="*/ 118 h 236"/>
                    <a:gd name="T46" fmla="*/ 230 w 236"/>
                    <a:gd name="T47" fmla="*/ 82 h 236"/>
                    <a:gd name="T48" fmla="*/ 108 w 236"/>
                    <a:gd name="T49" fmla="*/ 236 h 236"/>
                    <a:gd name="T50" fmla="*/ 118 w 236"/>
                    <a:gd name="T51" fmla="*/ 236 h 236"/>
                    <a:gd name="T52" fmla="*/ 205 w 236"/>
                    <a:gd name="T53" fmla="*/ 198 h 236"/>
                    <a:gd name="T54" fmla="*/ 167 w 236"/>
                    <a:gd name="T55" fmla="*/ 132 h 236"/>
                    <a:gd name="T56" fmla="*/ 108 w 236"/>
                    <a:gd name="T57" fmla="*/ 236 h 2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236" h="236">
                      <a:moveTo>
                        <a:pt x="130" y="1"/>
                      </a:moveTo>
                      <a:cubicBezTo>
                        <a:pt x="126" y="0"/>
                        <a:pt x="122" y="0"/>
                        <a:pt x="118" y="0"/>
                      </a:cubicBezTo>
                      <a:cubicBezTo>
                        <a:pt x="83" y="0"/>
                        <a:pt x="51" y="16"/>
                        <a:pt x="30" y="40"/>
                      </a:cubicBezTo>
                      <a:cubicBezTo>
                        <a:pt x="68" y="105"/>
                        <a:pt x="68" y="105"/>
                        <a:pt x="68" y="105"/>
                      </a:cubicBezTo>
                      <a:lnTo>
                        <a:pt x="130" y="1"/>
                      </a:lnTo>
                      <a:close/>
                      <a:moveTo>
                        <a:pt x="20" y="52"/>
                      </a:moveTo>
                      <a:cubicBezTo>
                        <a:pt x="7" y="71"/>
                        <a:pt x="0" y="94"/>
                        <a:pt x="0" y="118"/>
                      </a:cubicBezTo>
                      <a:cubicBezTo>
                        <a:pt x="0" y="130"/>
                        <a:pt x="2" y="142"/>
                        <a:pt x="5" y="153"/>
                      </a:cubicBezTo>
                      <a:cubicBezTo>
                        <a:pt x="81" y="153"/>
                        <a:pt x="81" y="153"/>
                        <a:pt x="81" y="153"/>
                      </a:cubicBezTo>
                      <a:lnTo>
                        <a:pt x="20" y="52"/>
                      </a:lnTo>
                      <a:close/>
                      <a:moveTo>
                        <a:pt x="225" y="68"/>
                      </a:moveTo>
                      <a:cubicBezTo>
                        <a:pt x="210" y="36"/>
                        <a:pt x="180" y="11"/>
                        <a:pt x="145" y="3"/>
                      </a:cubicBezTo>
                      <a:cubicBezTo>
                        <a:pt x="106" y="68"/>
                        <a:pt x="106" y="68"/>
                        <a:pt x="106" y="68"/>
                      </a:cubicBezTo>
                      <a:lnTo>
                        <a:pt x="225" y="68"/>
                      </a:lnTo>
                      <a:close/>
                      <a:moveTo>
                        <a:pt x="130" y="167"/>
                      </a:moveTo>
                      <a:cubicBezTo>
                        <a:pt x="11" y="167"/>
                        <a:pt x="11" y="167"/>
                        <a:pt x="11" y="167"/>
                      </a:cubicBezTo>
                      <a:cubicBezTo>
                        <a:pt x="26" y="201"/>
                        <a:pt x="58" y="227"/>
                        <a:pt x="96" y="234"/>
                      </a:cubicBezTo>
                      <a:cubicBezTo>
                        <a:pt x="93" y="232"/>
                        <a:pt x="93" y="232"/>
                        <a:pt x="93" y="232"/>
                      </a:cubicBezTo>
                      <a:lnTo>
                        <a:pt x="130" y="167"/>
                      </a:lnTo>
                      <a:close/>
                      <a:moveTo>
                        <a:pt x="230" y="82"/>
                      </a:moveTo>
                      <a:cubicBezTo>
                        <a:pt x="155" y="82"/>
                        <a:pt x="155" y="82"/>
                        <a:pt x="155" y="82"/>
                      </a:cubicBezTo>
                      <a:cubicBezTo>
                        <a:pt x="215" y="186"/>
                        <a:pt x="215" y="186"/>
                        <a:pt x="215" y="186"/>
                      </a:cubicBezTo>
                      <a:cubicBezTo>
                        <a:pt x="228" y="167"/>
                        <a:pt x="236" y="143"/>
                        <a:pt x="236" y="118"/>
                      </a:cubicBezTo>
                      <a:cubicBezTo>
                        <a:pt x="236" y="106"/>
                        <a:pt x="234" y="94"/>
                        <a:pt x="230" y="82"/>
                      </a:cubicBezTo>
                      <a:close/>
                      <a:moveTo>
                        <a:pt x="108" y="236"/>
                      </a:moveTo>
                      <a:cubicBezTo>
                        <a:pt x="111" y="236"/>
                        <a:pt x="115" y="236"/>
                        <a:pt x="118" y="236"/>
                      </a:cubicBezTo>
                      <a:cubicBezTo>
                        <a:pt x="152" y="236"/>
                        <a:pt x="183" y="221"/>
                        <a:pt x="205" y="198"/>
                      </a:cubicBezTo>
                      <a:cubicBezTo>
                        <a:pt x="167" y="132"/>
                        <a:pt x="167" y="132"/>
                        <a:pt x="167" y="132"/>
                      </a:cubicBezTo>
                      <a:lnTo>
                        <a:pt x="108" y="23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0" name="íšľïďê"/>
              <p:cNvSpPr txBox="1">
                <a:spLocks/>
              </p:cNvSpPr>
              <p:nvPr/>
            </p:nvSpPr>
            <p:spPr bwMode="auto">
              <a:xfrm>
                <a:off x="5901182" y="3760209"/>
                <a:ext cx="3249810" cy="572832"/>
              </a:xfrm>
              <a:prstGeom prst="rect">
                <a:avLst/>
              </a:prstGeom>
            </p:spPr>
            <p:txBody>
              <a:bodyPr wrap="square" lIns="216000" tIns="0" rIns="0" bIns="0" anchor="t" anchorCtr="0">
                <a:normAutofit/>
              </a:bodyPr>
              <a:lstStyle/>
              <a:p>
                <a:pPr marL="0" indent="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0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ea typeface="微软雅黑" panose="020B0503020204020204" pitchFamily="34" charset="-122"/>
                  </a:rPr>
                </a:br>
                <a:r>
                  <a:rPr lang="zh-CN" altLang="en-US" sz="10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ea typeface="微软雅黑" panose="020B0503020204020204" pitchFamily="34" charset="-122"/>
                  </a:rPr>
                  <a:t> （建议使用主题字体）</a:t>
                </a:r>
                <a:endPara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" name="íŝḷíḍe"/>
            <p:cNvGrpSpPr/>
            <p:nvPr/>
          </p:nvGrpSpPr>
          <p:grpSpPr>
            <a:xfrm>
              <a:off x="3890596" y="3261046"/>
              <a:ext cx="5176710" cy="1173890"/>
              <a:chOff x="4583832" y="4306076"/>
              <a:chExt cx="5176710" cy="1173890"/>
            </a:xfrm>
          </p:grpSpPr>
          <p:cxnSp>
            <p:nvCxnSpPr>
              <p:cNvPr id="21" name="直接箭头连接符 20"/>
              <p:cNvCxnSpPr/>
              <p:nvPr/>
            </p:nvCxnSpPr>
            <p:spPr>
              <a:xfrm>
                <a:off x="5483967" y="4731634"/>
                <a:ext cx="954240" cy="0"/>
              </a:xfrm>
              <a:prstGeom prst="straightConnector1">
                <a:avLst/>
              </a:prstGeom>
              <a:ln>
                <a:solidFill>
                  <a:schemeClr val="accent3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išḷíḓe"/>
              <p:cNvSpPr/>
              <p:nvPr/>
            </p:nvSpPr>
            <p:spPr>
              <a:xfrm>
                <a:off x="6510732" y="4554153"/>
                <a:ext cx="3249810" cy="352981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144000" anchor="ctr" anchorCtr="0">
                <a:normAutofit fontScale="62500" lnSpcReduction="20000"/>
              </a:bodyPr>
              <a:lstStyle/>
              <a:p>
                <a:pPr>
                  <a:lnSpc>
                    <a:spcPct val="120000"/>
                  </a:lnSpc>
                  <a:defRPr/>
                </a:pPr>
                <a:r>
                  <a:rPr lang="zh-CN" altLang="en-US" sz="1600" b="1" dirty="0" smtClean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标题文本预设</a:t>
                </a:r>
                <a:endParaRPr lang="zh-CN" altLang="en-US" sz="1600" b="1" dirty="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23" name="îŝlïḓe"/>
              <p:cNvGrpSpPr/>
              <p:nvPr/>
            </p:nvGrpSpPr>
            <p:grpSpPr>
              <a:xfrm>
                <a:off x="4583832" y="4306076"/>
                <a:ext cx="1032574" cy="851116"/>
                <a:chOff x="3809429" y="3949231"/>
                <a:chExt cx="1898423" cy="1564806"/>
              </a:xfrm>
            </p:grpSpPr>
            <p:sp>
              <p:nvSpPr>
                <p:cNvPr id="25" name="îṡľiḍé"/>
                <p:cNvSpPr/>
                <p:nvPr/>
              </p:nvSpPr>
              <p:spPr>
                <a:xfrm>
                  <a:off x="3809429" y="3949231"/>
                  <a:ext cx="1898423" cy="1564806"/>
                </a:xfrm>
                <a:prstGeom prst="roundRect">
                  <a:avLst>
                    <a:gd name="adj" fmla="val 46218"/>
                  </a:avLst>
                </a:prstGeom>
                <a:solidFill>
                  <a:schemeClr val="bg1"/>
                </a:solidFill>
                <a:ln w="76200">
                  <a:solidFill>
                    <a:schemeClr val="accent3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" name="isḷiḓé"/>
                <p:cNvSpPr>
                  <a:spLocks/>
                </p:cNvSpPr>
                <p:nvPr/>
              </p:nvSpPr>
              <p:spPr bwMode="auto">
                <a:xfrm>
                  <a:off x="4430027" y="4480651"/>
                  <a:ext cx="628796" cy="628796"/>
                </a:xfrm>
                <a:custGeom>
                  <a:avLst/>
                  <a:gdLst>
                    <a:gd name="T0" fmla="*/ 118 w 236"/>
                    <a:gd name="T1" fmla="*/ 0 h 236"/>
                    <a:gd name="T2" fmla="*/ 0 w 236"/>
                    <a:gd name="T3" fmla="*/ 118 h 236"/>
                    <a:gd name="T4" fmla="*/ 118 w 236"/>
                    <a:gd name="T5" fmla="*/ 236 h 236"/>
                    <a:gd name="T6" fmla="*/ 236 w 236"/>
                    <a:gd name="T7" fmla="*/ 118 h 236"/>
                    <a:gd name="T8" fmla="*/ 118 w 236"/>
                    <a:gd name="T9" fmla="*/ 0 h 236"/>
                    <a:gd name="T10" fmla="*/ 106 w 236"/>
                    <a:gd name="T11" fmla="*/ 171 h 236"/>
                    <a:gd name="T12" fmla="*/ 54 w 236"/>
                    <a:gd name="T13" fmla="*/ 163 h 236"/>
                    <a:gd name="T14" fmla="*/ 54 w 236"/>
                    <a:gd name="T15" fmla="*/ 121 h 236"/>
                    <a:gd name="T16" fmla="*/ 106 w 236"/>
                    <a:gd name="T17" fmla="*/ 121 h 236"/>
                    <a:gd name="T18" fmla="*/ 106 w 236"/>
                    <a:gd name="T19" fmla="*/ 171 h 236"/>
                    <a:gd name="T20" fmla="*/ 106 w 236"/>
                    <a:gd name="T21" fmla="*/ 114 h 236"/>
                    <a:gd name="T22" fmla="*/ 54 w 236"/>
                    <a:gd name="T23" fmla="*/ 114 h 236"/>
                    <a:gd name="T24" fmla="*/ 54 w 236"/>
                    <a:gd name="T25" fmla="*/ 72 h 236"/>
                    <a:gd name="T26" fmla="*/ 106 w 236"/>
                    <a:gd name="T27" fmla="*/ 64 h 236"/>
                    <a:gd name="T28" fmla="*/ 106 w 236"/>
                    <a:gd name="T29" fmla="*/ 114 h 236"/>
                    <a:gd name="T30" fmla="*/ 182 w 236"/>
                    <a:gd name="T31" fmla="*/ 182 h 236"/>
                    <a:gd name="T32" fmla="*/ 113 w 236"/>
                    <a:gd name="T33" fmla="*/ 172 h 236"/>
                    <a:gd name="T34" fmla="*/ 113 w 236"/>
                    <a:gd name="T35" fmla="*/ 121 h 236"/>
                    <a:gd name="T36" fmla="*/ 182 w 236"/>
                    <a:gd name="T37" fmla="*/ 121 h 236"/>
                    <a:gd name="T38" fmla="*/ 182 w 236"/>
                    <a:gd name="T39" fmla="*/ 182 h 236"/>
                    <a:gd name="T40" fmla="*/ 182 w 236"/>
                    <a:gd name="T41" fmla="*/ 114 h 236"/>
                    <a:gd name="T42" fmla="*/ 113 w 236"/>
                    <a:gd name="T43" fmla="*/ 114 h 236"/>
                    <a:gd name="T44" fmla="*/ 113 w 236"/>
                    <a:gd name="T45" fmla="*/ 63 h 236"/>
                    <a:gd name="T46" fmla="*/ 182 w 236"/>
                    <a:gd name="T47" fmla="*/ 53 h 236"/>
                    <a:gd name="T48" fmla="*/ 182 w 236"/>
                    <a:gd name="T49" fmla="*/ 114 h 2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236" h="236">
                      <a:moveTo>
                        <a:pt x="118" y="0"/>
                      </a:moveTo>
                      <a:cubicBezTo>
                        <a:pt x="53" y="0"/>
                        <a:pt x="0" y="53"/>
                        <a:pt x="0" y="118"/>
                      </a:cubicBezTo>
                      <a:cubicBezTo>
                        <a:pt x="0" y="183"/>
                        <a:pt x="53" y="236"/>
                        <a:pt x="118" y="236"/>
                      </a:cubicBezTo>
                      <a:cubicBezTo>
                        <a:pt x="183" y="236"/>
                        <a:pt x="236" y="183"/>
                        <a:pt x="236" y="118"/>
                      </a:cubicBezTo>
                      <a:cubicBezTo>
                        <a:pt x="236" y="53"/>
                        <a:pt x="183" y="0"/>
                        <a:pt x="118" y="0"/>
                      </a:cubicBezTo>
                      <a:close/>
                      <a:moveTo>
                        <a:pt x="106" y="171"/>
                      </a:moveTo>
                      <a:cubicBezTo>
                        <a:pt x="54" y="163"/>
                        <a:pt x="54" y="163"/>
                        <a:pt x="54" y="163"/>
                      </a:cubicBezTo>
                      <a:cubicBezTo>
                        <a:pt x="54" y="121"/>
                        <a:pt x="54" y="121"/>
                        <a:pt x="54" y="121"/>
                      </a:cubicBezTo>
                      <a:cubicBezTo>
                        <a:pt x="106" y="121"/>
                        <a:pt x="106" y="121"/>
                        <a:pt x="106" y="121"/>
                      </a:cubicBezTo>
                      <a:lnTo>
                        <a:pt x="106" y="171"/>
                      </a:lnTo>
                      <a:close/>
                      <a:moveTo>
                        <a:pt x="106" y="114"/>
                      </a:moveTo>
                      <a:cubicBezTo>
                        <a:pt x="54" y="114"/>
                        <a:pt x="54" y="114"/>
                        <a:pt x="54" y="114"/>
                      </a:cubicBezTo>
                      <a:cubicBezTo>
                        <a:pt x="54" y="72"/>
                        <a:pt x="54" y="72"/>
                        <a:pt x="54" y="72"/>
                      </a:cubicBezTo>
                      <a:cubicBezTo>
                        <a:pt x="106" y="64"/>
                        <a:pt x="106" y="64"/>
                        <a:pt x="106" y="64"/>
                      </a:cubicBezTo>
                      <a:lnTo>
                        <a:pt x="106" y="114"/>
                      </a:lnTo>
                      <a:close/>
                      <a:moveTo>
                        <a:pt x="182" y="182"/>
                      </a:moveTo>
                      <a:cubicBezTo>
                        <a:pt x="113" y="172"/>
                        <a:pt x="113" y="172"/>
                        <a:pt x="113" y="172"/>
                      </a:cubicBezTo>
                      <a:cubicBezTo>
                        <a:pt x="113" y="121"/>
                        <a:pt x="113" y="121"/>
                        <a:pt x="113" y="121"/>
                      </a:cubicBezTo>
                      <a:cubicBezTo>
                        <a:pt x="182" y="121"/>
                        <a:pt x="182" y="121"/>
                        <a:pt x="182" y="121"/>
                      </a:cubicBezTo>
                      <a:lnTo>
                        <a:pt x="182" y="182"/>
                      </a:lnTo>
                      <a:close/>
                      <a:moveTo>
                        <a:pt x="182" y="114"/>
                      </a:moveTo>
                      <a:cubicBezTo>
                        <a:pt x="113" y="114"/>
                        <a:pt x="113" y="114"/>
                        <a:pt x="113" y="114"/>
                      </a:cubicBezTo>
                      <a:cubicBezTo>
                        <a:pt x="113" y="63"/>
                        <a:pt x="113" y="63"/>
                        <a:pt x="113" y="63"/>
                      </a:cubicBezTo>
                      <a:cubicBezTo>
                        <a:pt x="182" y="53"/>
                        <a:pt x="182" y="53"/>
                        <a:pt x="182" y="53"/>
                      </a:cubicBezTo>
                      <a:lnTo>
                        <a:pt x="182" y="114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4" name="îSḻíḑe"/>
              <p:cNvSpPr txBox="1">
                <a:spLocks/>
              </p:cNvSpPr>
              <p:nvPr/>
            </p:nvSpPr>
            <p:spPr bwMode="auto">
              <a:xfrm>
                <a:off x="6510732" y="4907134"/>
                <a:ext cx="3249810" cy="572832"/>
              </a:xfrm>
              <a:prstGeom prst="rect">
                <a:avLst/>
              </a:prstGeom>
            </p:spPr>
            <p:txBody>
              <a:bodyPr wrap="square" lIns="216000" tIns="0" rIns="0" bIns="0" anchor="t" anchorCtr="0">
                <a:normAutofit/>
              </a:bodyPr>
              <a:lstStyle/>
              <a:p>
                <a:pPr marL="0" indent="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0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ea typeface="微软雅黑" panose="020B0503020204020204" pitchFamily="34" charset="-122"/>
                  </a:rPr>
                </a:br>
                <a:r>
                  <a:rPr lang="zh-CN" altLang="en-US" sz="10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ea typeface="微软雅黑" panose="020B0503020204020204" pitchFamily="34" charset="-122"/>
                  </a:rPr>
                  <a:t> （建议使用主题字体）</a:t>
                </a:r>
                <a:endPara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" name="ïślïḓe"/>
            <p:cNvGrpSpPr/>
            <p:nvPr/>
          </p:nvGrpSpPr>
          <p:grpSpPr>
            <a:xfrm>
              <a:off x="4394652" y="4185084"/>
              <a:ext cx="5176710" cy="1173890"/>
              <a:chOff x="4583832" y="4306076"/>
              <a:chExt cx="5176710" cy="1173890"/>
            </a:xfrm>
          </p:grpSpPr>
          <p:cxnSp>
            <p:nvCxnSpPr>
              <p:cNvPr id="15" name="直接箭头连接符 14"/>
              <p:cNvCxnSpPr/>
              <p:nvPr/>
            </p:nvCxnSpPr>
            <p:spPr>
              <a:xfrm>
                <a:off x="5483967" y="4731634"/>
                <a:ext cx="954240" cy="0"/>
              </a:xfrm>
              <a:prstGeom prst="straightConnector1">
                <a:avLst/>
              </a:prstGeom>
              <a:ln w="12700" cap="flat" cmpd="sng" algn="ctr">
                <a:solidFill>
                  <a:schemeClr val="accent4">
                    <a:lumMod val="100000"/>
                  </a:schemeClr>
                </a:solidFill>
                <a:prstDash val="solid"/>
                <a:miter lim="800000"/>
                <a:headEnd type="none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i$ľíḓe"/>
              <p:cNvSpPr/>
              <p:nvPr/>
            </p:nvSpPr>
            <p:spPr>
              <a:xfrm>
                <a:off x="6510732" y="4554153"/>
                <a:ext cx="3249810" cy="352981"/>
              </a:xfrm>
              <a:prstGeom prst="roundRect">
                <a:avLst>
                  <a:gd name="adj" fmla="val 50000"/>
                </a:avLst>
              </a:prstGeom>
              <a:solidFill>
                <a:schemeClr val="accent4">
                  <a:lumMod val="10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144000" anchor="ctr" anchorCtr="0">
                <a:normAutofit fontScale="62500" lnSpcReduction="20000"/>
              </a:bodyPr>
              <a:lstStyle/>
              <a:p>
                <a:pPr>
                  <a:lnSpc>
                    <a:spcPct val="120000"/>
                  </a:lnSpc>
                  <a:defRPr/>
                </a:pPr>
                <a:r>
                  <a:rPr lang="zh-CN" altLang="en-US" sz="1600" b="1" dirty="0" smtClean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标题文本预设</a:t>
                </a:r>
                <a:endParaRPr lang="zh-CN" altLang="en-US" sz="1600" b="1" dirty="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17" name="íṡliḋè"/>
              <p:cNvGrpSpPr/>
              <p:nvPr/>
            </p:nvGrpSpPr>
            <p:grpSpPr>
              <a:xfrm>
                <a:off x="4583832" y="4306076"/>
                <a:ext cx="1032574" cy="851116"/>
                <a:chOff x="3809429" y="3949231"/>
                <a:chExt cx="1898423" cy="1564806"/>
              </a:xfrm>
            </p:grpSpPr>
            <p:sp>
              <p:nvSpPr>
                <p:cNvPr id="19" name="ïṧ1iḓe"/>
                <p:cNvSpPr/>
                <p:nvPr/>
              </p:nvSpPr>
              <p:spPr>
                <a:xfrm>
                  <a:off x="3809429" y="3949231"/>
                  <a:ext cx="1898423" cy="1564806"/>
                </a:xfrm>
                <a:prstGeom prst="roundRect">
                  <a:avLst>
                    <a:gd name="adj" fmla="val 46218"/>
                  </a:avLst>
                </a:prstGeom>
                <a:solidFill>
                  <a:schemeClr val="bg1"/>
                </a:solidFill>
                <a:ln w="76200">
                  <a:solidFill>
                    <a:schemeClr val="accent4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" name="íṡlíḋe"/>
                <p:cNvSpPr>
                  <a:spLocks/>
                </p:cNvSpPr>
                <p:nvPr/>
              </p:nvSpPr>
              <p:spPr bwMode="auto">
                <a:xfrm>
                  <a:off x="4430027" y="4480651"/>
                  <a:ext cx="628796" cy="628796"/>
                </a:xfrm>
                <a:custGeom>
                  <a:avLst/>
                  <a:gdLst>
                    <a:gd name="T0" fmla="*/ 118 w 236"/>
                    <a:gd name="T1" fmla="*/ 0 h 236"/>
                    <a:gd name="T2" fmla="*/ 0 w 236"/>
                    <a:gd name="T3" fmla="*/ 118 h 236"/>
                    <a:gd name="T4" fmla="*/ 118 w 236"/>
                    <a:gd name="T5" fmla="*/ 236 h 236"/>
                    <a:gd name="T6" fmla="*/ 236 w 236"/>
                    <a:gd name="T7" fmla="*/ 118 h 236"/>
                    <a:gd name="T8" fmla="*/ 118 w 236"/>
                    <a:gd name="T9" fmla="*/ 0 h 236"/>
                    <a:gd name="T10" fmla="*/ 106 w 236"/>
                    <a:gd name="T11" fmla="*/ 171 h 236"/>
                    <a:gd name="T12" fmla="*/ 54 w 236"/>
                    <a:gd name="T13" fmla="*/ 163 h 236"/>
                    <a:gd name="T14" fmla="*/ 54 w 236"/>
                    <a:gd name="T15" fmla="*/ 121 h 236"/>
                    <a:gd name="T16" fmla="*/ 106 w 236"/>
                    <a:gd name="T17" fmla="*/ 121 h 236"/>
                    <a:gd name="T18" fmla="*/ 106 w 236"/>
                    <a:gd name="T19" fmla="*/ 171 h 236"/>
                    <a:gd name="T20" fmla="*/ 106 w 236"/>
                    <a:gd name="T21" fmla="*/ 114 h 236"/>
                    <a:gd name="T22" fmla="*/ 54 w 236"/>
                    <a:gd name="T23" fmla="*/ 114 h 236"/>
                    <a:gd name="T24" fmla="*/ 54 w 236"/>
                    <a:gd name="T25" fmla="*/ 72 h 236"/>
                    <a:gd name="T26" fmla="*/ 106 w 236"/>
                    <a:gd name="T27" fmla="*/ 64 h 236"/>
                    <a:gd name="T28" fmla="*/ 106 w 236"/>
                    <a:gd name="T29" fmla="*/ 114 h 236"/>
                    <a:gd name="T30" fmla="*/ 182 w 236"/>
                    <a:gd name="T31" fmla="*/ 182 h 236"/>
                    <a:gd name="T32" fmla="*/ 113 w 236"/>
                    <a:gd name="T33" fmla="*/ 172 h 236"/>
                    <a:gd name="T34" fmla="*/ 113 w 236"/>
                    <a:gd name="T35" fmla="*/ 121 h 236"/>
                    <a:gd name="T36" fmla="*/ 182 w 236"/>
                    <a:gd name="T37" fmla="*/ 121 h 236"/>
                    <a:gd name="T38" fmla="*/ 182 w 236"/>
                    <a:gd name="T39" fmla="*/ 182 h 236"/>
                    <a:gd name="T40" fmla="*/ 182 w 236"/>
                    <a:gd name="T41" fmla="*/ 114 h 236"/>
                    <a:gd name="T42" fmla="*/ 113 w 236"/>
                    <a:gd name="T43" fmla="*/ 114 h 236"/>
                    <a:gd name="T44" fmla="*/ 113 w 236"/>
                    <a:gd name="T45" fmla="*/ 63 h 236"/>
                    <a:gd name="T46" fmla="*/ 182 w 236"/>
                    <a:gd name="T47" fmla="*/ 53 h 236"/>
                    <a:gd name="T48" fmla="*/ 182 w 236"/>
                    <a:gd name="T49" fmla="*/ 114 h 2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236" h="236">
                      <a:moveTo>
                        <a:pt x="118" y="0"/>
                      </a:moveTo>
                      <a:cubicBezTo>
                        <a:pt x="53" y="0"/>
                        <a:pt x="0" y="53"/>
                        <a:pt x="0" y="118"/>
                      </a:cubicBezTo>
                      <a:cubicBezTo>
                        <a:pt x="0" y="183"/>
                        <a:pt x="53" y="236"/>
                        <a:pt x="118" y="236"/>
                      </a:cubicBezTo>
                      <a:cubicBezTo>
                        <a:pt x="183" y="236"/>
                        <a:pt x="236" y="183"/>
                        <a:pt x="236" y="118"/>
                      </a:cubicBezTo>
                      <a:cubicBezTo>
                        <a:pt x="236" y="53"/>
                        <a:pt x="183" y="0"/>
                        <a:pt x="118" y="0"/>
                      </a:cubicBezTo>
                      <a:close/>
                      <a:moveTo>
                        <a:pt x="106" y="171"/>
                      </a:moveTo>
                      <a:cubicBezTo>
                        <a:pt x="54" y="163"/>
                        <a:pt x="54" y="163"/>
                        <a:pt x="54" y="163"/>
                      </a:cubicBezTo>
                      <a:cubicBezTo>
                        <a:pt x="54" y="121"/>
                        <a:pt x="54" y="121"/>
                        <a:pt x="54" y="121"/>
                      </a:cubicBezTo>
                      <a:cubicBezTo>
                        <a:pt x="106" y="121"/>
                        <a:pt x="106" y="121"/>
                        <a:pt x="106" y="121"/>
                      </a:cubicBezTo>
                      <a:lnTo>
                        <a:pt x="106" y="171"/>
                      </a:lnTo>
                      <a:close/>
                      <a:moveTo>
                        <a:pt x="106" y="114"/>
                      </a:moveTo>
                      <a:cubicBezTo>
                        <a:pt x="54" y="114"/>
                        <a:pt x="54" y="114"/>
                        <a:pt x="54" y="114"/>
                      </a:cubicBezTo>
                      <a:cubicBezTo>
                        <a:pt x="54" y="72"/>
                        <a:pt x="54" y="72"/>
                        <a:pt x="54" y="72"/>
                      </a:cubicBezTo>
                      <a:cubicBezTo>
                        <a:pt x="106" y="64"/>
                        <a:pt x="106" y="64"/>
                        <a:pt x="106" y="64"/>
                      </a:cubicBezTo>
                      <a:lnTo>
                        <a:pt x="106" y="114"/>
                      </a:lnTo>
                      <a:close/>
                      <a:moveTo>
                        <a:pt x="182" y="182"/>
                      </a:moveTo>
                      <a:cubicBezTo>
                        <a:pt x="113" y="172"/>
                        <a:pt x="113" y="172"/>
                        <a:pt x="113" y="172"/>
                      </a:cubicBezTo>
                      <a:cubicBezTo>
                        <a:pt x="113" y="121"/>
                        <a:pt x="113" y="121"/>
                        <a:pt x="113" y="121"/>
                      </a:cubicBezTo>
                      <a:cubicBezTo>
                        <a:pt x="182" y="121"/>
                        <a:pt x="182" y="121"/>
                        <a:pt x="182" y="121"/>
                      </a:cubicBezTo>
                      <a:lnTo>
                        <a:pt x="182" y="182"/>
                      </a:lnTo>
                      <a:close/>
                      <a:moveTo>
                        <a:pt x="182" y="114"/>
                      </a:moveTo>
                      <a:cubicBezTo>
                        <a:pt x="113" y="114"/>
                        <a:pt x="113" y="114"/>
                        <a:pt x="113" y="114"/>
                      </a:cubicBezTo>
                      <a:cubicBezTo>
                        <a:pt x="113" y="63"/>
                        <a:pt x="113" y="63"/>
                        <a:pt x="113" y="63"/>
                      </a:cubicBezTo>
                      <a:cubicBezTo>
                        <a:pt x="182" y="53"/>
                        <a:pt x="182" y="53"/>
                        <a:pt x="182" y="53"/>
                      </a:cubicBezTo>
                      <a:lnTo>
                        <a:pt x="182" y="114"/>
                      </a:lnTo>
                      <a:close/>
                    </a:path>
                  </a:pathLst>
                </a:cu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8" name="is1iďe"/>
              <p:cNvSpPr txBox="1">
                <a:spLocks/>
              </p:cNvSpPr>
              <p:nvPr/>
            </p:nvSpPr>
            <p:spPr bwMode="auto">
              <a:xfrm>
                <a:off x="6510732" y="4907134"/>
                <a:ext cx="3249810" cy="572832"/>
              </a:xfrm>
              <a:prstGeom prst="rect">
                <a:avLst/>
              </a:prstGeom>
            </p:spPr>
            <p:txBody>
              <a:bodyPr wrap="square" lIns="216000" tIns="0" rIns="0" bIns="0" anchor="t" anchorCtr="0">
                <a:normAutofit/>
              </a:bodyPr>
              <a:lstStyle/>
              <a:p>
                <a:pPr marL="0" indent="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0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ea typeface="微软雅黑" panose="020B0503020204020204" pitchFamily="34" charset="-122"/>
                  </a:rPr>
                </a:br>
                <a:r>
                  <a:rPr lang="zh-CN" altLang="en-US" sz="10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ea typeface="微软雅黑" panose="020B0503020204020204" pitchFamily="34" charset="-122"/>
                  </a:rPr>
                  <a:t> （建议使用主题字体）</a:t>
                </a:r>
                <a:endPara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8" name="iṡḷíďè"/>
            <p:cNvGrpSpPr/>
            <p:nvPr/>
          </p:nvGrpSpPr>
          <p:grpSpPr>
            <a:xfrm>
              <a:off x="4923170" y="5103781"/>
              <a:ext cx="5176710" cy="1173890"/>
              <a:chOff x="4583832" y="4306076"/>
              <a:chExt cx="5176710" cy="1173890"/>
            </a:xfrm>
          </p:grpSpPr>
          <p:cxnSp>
            <p:nvCxnSpPr>
              <p:cNvPr id="9" name="直接箭头连接符 8"/>
              <p:cNvCxnSpPr/>
              <p:nvPr/>
            </p:nvCxnSpPr>
            <p:spPr>
              <a:xfrm>
                <a:off x="5483967" y="4731634"/>
                <a:ext cx="954240" cy="0"/>
              </a:xfrm>
              <a:prstGeom prst="straightConnector1">
                <a:avLst/>
              </a:prstGeom>
              <a:ln w="12700" cap="flat" cmpd="sng" algn="ctr">
                <a:solidFill>
                  <a:schemeClr val="accent5"/>
                </a:solidFill>
                <a:prstDash val="solid"/>
                <a:miter lim="800000"/>
                <a:headEnd type="none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í$1ïḋê"/>
              <p:cNvSpPr/>
              <p:nvPr/>
            </p:nvSpPr>
            <p:spPr>
              <a:xfrm>
                <a:off x="6510732" y="4554153"/>
                <a:ext cx="3249810" cy="352981"/>
              </a:xfrm>
              <a:prstGeom prst="roundRect">
                <a:avLst>
                  <a:gd name="adj" fmla="val 50000"/>
                </a:avLst>
              </a:prstGeom>
              <a:solidFill>
                <a:schemeClr val="accent5">
                  <a:lumMod val="10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144000" anchor="ctr" anchorCtr="0">
                <a:normAutofit fontScale="62500" lnSpcReduction="20000"/>
              </a:bodyPr>
              <a:lstStyle/>
              <a:p>
                <a:pPr>
                  <a:lnSpc>
                    <a:spcPct val="120000"/>
                  </a:lnSpc>
                  <a:defRPr/>
                </a:pPr>
                <a:r>
                  <a:rPr lang="zh-CN" altLang="en-US" sz="1600" b="1" dirty="0" smtClean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标题文本预设</a:t>
                </a:r>
                <a:endParaRPr lang="zh-CN" altLang="en-US" sz="1600" b="1" dirty="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11" name="iṩľïḍé"/>
              <p:cNvGrpSpPr/>
              <p:nvPr/>
            </p:nvGrpSpPr>
            <p:grpSpPr>
              <a:xfrm>
                <a:off x="4583832" y="4306076"/>
                <a:ext cx="1032574" cy="851116"/>
                <a:chOff x="3809429" y="3949231"/>
                <a:chExt cx="1898423" cy="1564806"/>
              </a:xfrm>
            </p:grpSpPr>
            <p:sp>
              <p:nvSpPr>
                <p:cNvPr id="13" name="iŝlîḋé"/>
                <p:cNvSpPr/>
                <p:nvPr/>
              </p:nvSpPr>
              <p:spPr>
                <a:xfrm>
                  <a:off x="3809429" y="3949231"/>
                  <a:ext cx="1898423" cy="1564806"/>
                </a:xfrm>
                <a:prstGeom prst="roundRect">
                  <a:avLst>
                    <a:gd name="adj" fmla="val 46218"/>
                  </a:avLst>
                </a:prstGeom>
                <a:solidFill>
                  <a:schemeClr val="bg1"/>
                </a:solidFill>
                <a:ln w="76200">
                  <a:solidFill>
                    <a:schemeClr val="accent5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" name="î$ḷíḋé"/>
                <p:cNvSpPr>
                  <a:spLocks/>
                </p:cNvSpPr>
                <p:nvPr/>
              </p:nvSpPr>
              <p:spPr bwMode="auto">
                <a:xfrm>
                  <a:off x="4430027" y="4480651"/>
                  <a:ext cx="628796" cy="628796"/>
                </a:xfrm>
                <a:custGeom>
                  <a:avLst/>
                  <a:gdLst>
                    <a:gd name="T0" fmla="*/ 118 w 236"/>
                    <a:gd name="T1" fmla="*/ 0 h 236"/>
                    <a:gd name="T2" fmla="*/ 0 w 236"/>
                    <a:gd name="T3" fmla="*/ 118 h 236"/>
                    <a:gd name="T4" fmla="*/ 118 w 236"/>
                    <a:gd name="T5" fmla="*/ 236 h 236"/>
                    <a:gd name="T6" fmla="*/ 236 w 236"/>
                    <a:gd name="T7" fmla="*/ 118 h 236"/>
                    <a:gd name="T8" fmla="*/ 118 w 236"/>
                    <a:gd name="T9" fmla="*/ 0 h 236"/>
                    <a:gd name="T10" fmla="*/ 106 w 236"/>
                    <a:gd name="T11" fmla="*/ 171 h 236"/>
                    <a:gd name="T12" fmla="*/ 54 w 236"/>
                    <a:gd name="T13" fmla="*/ 163 h 236"/>
                    <a:gd name="T14" fmla="*/ 54 w 236"/>
                    <a:gd name="T15" fmla="*/ 121 h 236"/>
                    <a:gd name="T16" fmla="*/ 106 w 236"/>
                    <a:gd name="T17" fmla="*/ 121 h 236"/>
                    <a:gd name="T18" fmla="*/ 106 w 236"/>
                    <a:gd name="T19" fmla="*/ 171 h 236"/>
                    <a:gd name="T20" fmla="*/ 106 w 236"/>
                    <a:gd name="T21" fmla="*/ 114 h 236"/>
                    <a:gd name="T22" fmla="*/ 54 w 236"/>
                    <a:gd name="T23" fmla="*/ 114 h 236"/>
                    <a:gd name="T24" fmla="*/ 54 w 236"/>
                    <a:gd name="T25" fmla="*/ 72 h 236"/>
                    <a:gd name="T26" fmla="*/ 106 w 236"/>
                    <a:gd name="T27" fmla="*/ 64 h 236"/>
                    <a:gd name="T28" fmla="*/ 106 w 236"/>
                    <a:gd name="T29" fmla="*/ 114 h 236"/>
                    <a:gd name="T30" fmla="*/ 182 w 236"/>
                    <a:gd name="T31" fmla="*/ 182 h 236"/>
                    <a:gd name="T32" fmla="*/ 113 w 236"/>
                    <a:gd name="T33" fmla="*/ 172 h 236"/>
                    <a:gd name="T34" fmla="*/ 113 w 236"/>
                    <a:gd name="T35" fmla="*/ 121 h 236"/>
                    <a:gd name="T36" fmla="*/ 182 w 236"/>
                    <a:gd name="T37" fmla="*/ 121 h 236"/>
                    <a:gd name="T38" fmla="*/ 182 w 236"/>
                    <a:gd name="T39" fmla="*/ 182 h 236"/>
                    <a:gd name="T40" fmla="*/ 182 w 236"/>
                    <a:gd name="T41" fmla="*/ 114 h 236"/>
                    <a:gd name="T42" fmla="*/ 113 w 236"/>
                    <a:gd name="T43" fmla="*/ 114 h 236"/>
                    <a:gd name="T44" fmla="*/ 113 w 236"/>
                    <a:gd name="T45" fmla="*/ 63 h 236"/>
                    <a:gd name="T46" fmla="*/ 182 w 236"/>
                    <a:gd name="T47" fmla="*/ 53 h 236"/>
                    <a:gd name="T48" fmla="*/ 182 w 236"/>
                    <a:gd name="T49" fmla="*/ 114 h 2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236" h="236">
                      <a:moveTo>
                        <a:pt x="118" y="0"/>
                      </a:moveTo>
                      <a:cubicBezTo>
                        <a:pt x="53" y="0"/>
                        <a:pt x="0" y="53"/>
                        <a:pt x="0" y="118"/>
                      </a:cubicBezTo>
                      <a:cubicBezTo>
                        <a:pt x="0" y="183"/>
                        <a:pt x="53" y="236"/>
                        <a:pt x="118" y="236"/>
                      </a:cubicBezTo>
                      <a:cubicBezTo>
                        <a:pt x="183" y="236"/>
                        <a:pt x="236" y="183"/>
                        <a:pt x="236" y="118"/>
                      </a:cubicBezTo>
                      <a:cubicBezTo>
                        <a:pt x="236" y="53"/>
                        <a:pt x="183" y="0"/>
                        <a:pt x="118" y="0"/>
                      </a:cubicBezTo>
                      <a:close/>
                      <a:moveTo>
                        <a:pt x="106" y="171"/>
                      </a:moveTo>
                      <a:cubicBezTo>
                        <a:pt x="54" y="163"/>
                        <a:pt x="54" y="163"/>
                        <a:pt x="54" y="163"/>
                      </a:cubicBezTo>
                      <a:cubicBezTo>
                        <a:pt x="54" y="121"/>
                        <a:pt x="54" y="121"/>
                        <a:pt x="54" y="121"/>
                      </a:cubicBezTo>
                      <a:cubicBezTo>
                        <a:pt x="106" y="121"/>
                        <a:pt x="106" y="121"/>
                        <a:pt x="106" y="121"/>
                      </a:cubicBezTo>
                      <a:lnTo>
                        <a:pt x="106" y="171"/>
                      </a:lnTo>
                      <a:close/>
                      <a:moveTo>
                        <a:pt x="106" y="114"/>
                      </a:moveTo>
                      <a:cubicBezTo>
                        <a:pt x="54" y="114"/>
                        <a:pt x="54" y="114"/>
                        <a:pt x="54" y="114"/>
                      </a:cubicBezTo>
                      <a:cubicBezTo>
                        <a:pt x="54" y="72"/>
                        <a:pt x="54" y="72"/>
                        <a:pt x="54" y="72"/>
                      </a:cubicBezTo>
                      <a:cubicBezTo>
                        <a:pt x="106" y="64"/>
                        <a:pt x="106" y="64"/>
                        <a:pt x="106" y="64"/>
                      </a:cubicBezTo>
                      <a:lnTo>
                        <a:pt x="106" y="114"/>
                      </a:lnTo>
                      <a:close/>
                      <a:moveTo>
                        <a:pt x="182" y="182"/>
                      </a:moveTo>
                      <a:cubicBezTo>
                        <a:pt x="113" y="172"/>
                        <a:pt x="113" y="172"/>
                        <a:pt x="113" y="172"/>
                      </a:cubicBezTo>
                      <a:cubicBezTo>
                        <a:pt x="113" y="121"/>
                        <a:pt x="113" y="121"/>
                        <a:pt x="113" y="121"/>
                      </a:cubicBezTo>
                      <a:cubicBezTo>
                        <a:pt x="182" y="121"/>
                        <a:pt x="182" y="121"/>
                        <a:pt x="182" y="121"/>
                      </a:cubicBezTo>
                      <a:lnTo>
                        <a:pt x="182" y="182"/>
                      </a:lnTo>
                      <a:close/>
                      <a:moveTo>
                        <a:pt x="182" y="114"/>
                      </a:moveTo>
                      <a:cubicBezTo>
                        <a:pt x="113" y="114"/>
                        <a:pt x="113" y="114"/>
                        <a:pt x="113" y="114"/>
                      </a:cubicBezTo>
                      <a:cubicBezTo>
                        <a:pt x="113" y="63"/>
                        <a:pt x="113" y="63"/>
                        <a:pt x="113" y="63"/>
                      </a:cubicBezTo>
                      <a:cubicBezTo>
                        <a:pt x="182" y="53"/>
                        <a:pt x="182" y="53"/>
                        <a:pt x="182" y="53"/>
                      </a:cubicBezTo>
                      <a:lnTo>
                        <a:pt x="182" y="114"/>
                      </a:lnTo>
                      <a:close/>
                    </a:path>
                  </a:pathLst>
                </a:custGeom>
                <a:solidFill>
                  <a:schemeClr val="accent5">
                    <a:lumMod val="100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2" name="îşľîďè"/>
              <p:cNvSpPr txBox="1">
                <a:spLocks/>
              </p:cNvSpPr>
              <p:nvPr/>
            </p:nvSpPr>
            <p:spPr bwMode="auto">
              <a:xfrm>
                <a:off x="6510732" y="4907134"/>
                <a:ext cx="3249810" cy="572832"/>
              </a:xfrm>
              <a:prstGeom prst="rect">
                <a:avLst/>
              </a:prstGeom>
            </p:spPr>
            <p:txBody>
              <a:bodyPr wrap="square" lIns="216000" tIns="0" rIns="0" bIns="0" anchor="t" anchorCtr="0">
                <a:normAutofit/>
              </a:bodyPr>
              <a:lstStyle/>
              <a:p>
                <a:pPr marL="0" indent="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0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ea typeface="微软雅黑" panose="020B0503020204020204" pitchFamily="34" charset="-122"/>
                  </a:rPr>
                </a:br>
                <a:r>
                  <a:rPr lang="zh-CN" altLang="en-US" sz="10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ea typeface="微软雅黑" panose="020B0503020204020204" pitchFamily="34" charset="-122"/>
                  </a:rPr>
                  <a:t> （建议使用主题字体）</a:t>
                </a:r>
                <a:endPara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9" name="îṥlíḑe"/>
          <p:cNvSpPr txBox="1"/>
          <p:nvPr/>
        </p:nvSpPr>
        <p:spPr>
          <a:xfrm>
            <a:off x="707493" y="257331"/>
            <a:ext cx="5246405" cy="825562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Autofit/>
          </a:bodyPr>
          <a:lstStyle/>
          <a:p>
            <a:pPr defTabSz="914378">
              <a:lnSpc>
                <a:spcPct val="120000"/>
              </a:lnSpc>
              <a:defRPr/>
            </a:pPr>
            <a:r>
              <a:rPr lang="zh-CN" altLang="en-US" sz="3200" b="1" dirty="0">
                <a:ea typeface="微软雅黑" panose="020B0503020204020204" pitchFamily="34" charset="-122"/>
              </a:rPr>
              <a:t>整体反思与总结</a:t>
            </a:r>
          </a:p>
        </p:txBody>
      </p:sp>
    </p:spTree>
    <p:extLst>
      <p:ext uri="{BB962C8B-B14F-4D97-AF65-F5344CB8AC3E}">
        <p14:creationId xmlns:p14="http://schemas.microsoft.com/office/powerpoint/2010/main" val="983516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:dissolve/>
      </p:transition>
    </mc:Choice>
    <mc:Fallback xmlns="">
      <p:transition spd="slow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单圆角矩形 4"/>
          <p:cNvSpPr>
            <a:spLocks noChangeAspect="1"/>
          </p:cNvSpPr>
          <p:nvPr/>
        </p:nvSpPr>
        <p:spPr>
          <a:xfrm>
            <a:off x="0" y="484816"/>
            <a:ext cx="12185823" cy="5888367"/>
          </a:xfrm>
          <a:prstGeom prst="round1Rect">
            <a:avLst>
              <a:gd name="adj" fmla="val 23706"/>
            </a:avLst>
          </a:prstGeom>
          <a:blipFill dpi="0" rotWithShape="1">
            <a:blip r:embed="rId3"/>
            <a:srcRect/>
            <a:stretch>
              <a:fillRect l="1" t="-15606" r="-4301" b="-27224"/>
            </a:stretch>
          </a:blipFill>
          <a:ln w="12700" cap="flat" cmpd="sng" algn="ctr">
            <a:solidFill>
              <a:schemeClr val="dk1"/>
            </a:solidFill>
            <a:prstDash val="solid"/>
            <a:miter lim="800000"/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14152" y="2045581"/>
            <a:ext cx="8963696" cy="31548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117152" y="2615385"/>
            <a:ext cx="795769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 谢 观 看</a:t>
            </a:r>
            <a:endParaRPr lang="zh-CN" altLang="en-US" sz="1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1797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:dissolve/>
      </p:transition>
    </mc:Choice>
    <mc:Fallback xmlns="">
      <p:transition spd="slow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048000" y="0"/>
            <a:ext cx="9144000" cy="685800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dk1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101700" y="1978271"/>
            <a:ext cx="8556900" cy="2890729"/>
            <a:chOff x="3101700" y="1978271"/>
            <a:chExt cx="8556900" cy="2890729"/>
          </a:xfrm>
        </p:grpSpPr>
        <p:sp>
          <p:nvSpPr>
            <p:cNvPr id="7" name="菱形 6"/>
            <p:cNvSpPr/>
            <p:nvPr/>
          </p:nvSpPr>
          <p:spPr>
            <a:xfrm>
              <a:off x="3101700" y="1989000"/>
              <a:ext cx="2880000" cy="2880000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4541700" y="1978271"/>
              <a:ext cx="7116900" cy="2880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îṥlíḑe"/>
          <p:cNvSpPr txBox="1"/>
          <p:nvPr/>
        </p:nvSpPr>
        <p:spPr>
          <a:xfrm>
            <a:off x="3908399" y="2895313"/>
            <a:ext cx="7369502" cy="1081088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Autofit/>
          </a:bodyPr>
          <a:lstStyle/>
          <a:p>
            <a:pPr algn="ctr" defTabSz="914378">
              <a:lnSpc>
                <a:spcPct val="120000"/>
              </a:lnSpc>
              <a:defRPr/>
            </a:pPr>
            <a:r>
              <a:rPr lang="zh-CN" altLang="en-US" sz="8800" b="1" dirty="0">
                <a:solidFill>
                  <a:schemeClr val="bg1"/>
                </a:solidFill>
                <a:ea typeface="微软雅黑" panose="020B0503020204020204" pitchFamily="34" charset="-122"/>
              </a:rPr>
              <a:t>年度工作概述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114300" y="519221"/>
            <a:ext cx="4373700" cy="5833271"/>
            <a:chOff x="114300" y="519221"/>
            <a:chExt cx="4373700" cy="5833271"/>
          </a:xfrm>
        </p:grpSpPr>
        <p:sp>
          <p:nvSpPr>
            <p:cNvPr id="4" name="菱形 3"/>
            <p:cNvSpPr/>
            <p:nvPr/>
          </p:nvSpPr>
          <p:spPr>
            <a:xfrm>
              <a:off x="1608000" y="519221"/>
              <a:ext cx="2880000" cy="2880000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" name="菱形 4"/>
            <p:cNvSpPr/>
            <p:nvPr/>
          </p:nvSpPr>
          <p:spPr>
            <a:xfrm>
              <a:off x="1608000" y="3472492"/>
              <a:ext cx="2880000" cy="2880000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" name="菱形 5"/>
            <p:cNvSpPr/>
            <p:nvPr/>
          </p:nvSpPr>
          <p:spPr>
            <a:xfrm>
              <a:off x="114300" y="1978270"/>
              <a:ext cx="2880000" cy="2880000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" name="speech_65868"/>
            <p:cNvSpPr>
              <a:spLocks noChangeAspect="1"/>
            </p:cNvSpPr>
            <p:nvPr/>
          </p:nvSpPr>
          <p:spPr bwMode="auto">
            <a:xfrm>
              <a:off x="2727601" y="4468990"/>
              <a:ext cx="900000" cy="887003"/>
            </a:xfrm>
            <a:custGeom>
              <a:avLst/>
              <a:gdLst>
                <a:gd name="T0" fmla="*/ 350 w 622"/>
                <a:gd name="T1" fmla="*/ 276 h 614"/>
                <a:gd name="T2" fmla="*/ 327 w 622"/>
                <a:gd name="T3" fmla="*/ 299 h 614"/>
                <a:gd name="T4" fmla="*/ 321 w 622"/>
                <a:gd name="T5" fmla="*/ 299 h 614"/>
                <a:gd name="T6" fmla="*/ 276 w 622"/>
                <a:gd name="T7" fmla="*/ 569 h 614"/>
                <a:gd name="T8" fmla="*/ 297 w 622"/>
                <a:gd name="T9" fmla="*/ 591 h 614"/>
                <a:gd name="T10" fmla="*/ 275 w 622"/>
                <a:gd name="T11" fmla="*/ 614 h 614"/>
                <a:gd name="T12" fmla="*/ 75 w 622"/>
                <a:gd name="T13" fmla="*/ 614 h 614"/>
                <a:gd name="T14" fmla="*/ 52 w 622"/>
                <a:gd name="T15" fmla="*/ 591 h 614"/>
                <a:gd name="T16" fmla="*/ 74 w 622"/>
                <a:gd name="T17" fmla="*/ 569 h 614"/>
                <a:gd name="T18" fmla="*/ 28 w 622"/>
                <a:gd name="T19" fmla="*/ 299 h 614"/>
                <a:gd name="T20" fmla="*/ 22 w 622"/>
                <a:gd name="T21" fmla="*/ 299 h 614"/>
                <a:gd name="T22" fmla="*/ 0 w 622"/>
                <a:gd name="T23" fmla="*/ 276 h 614"/>
                <a:gd name="T24" fmla="*/ 22 w 622"/>
                <a:gd name="T25" fmla="*/ 254 h 614"/>
                <a:gd name="T26" fmla="*/ 47 w 622"/>
                <a:gd name="T27" fmla="*/ 254 h 614"/>
                <a:gd name="T28" fmla="*/ 60 w 622"/>
                <a:gd name="T29" fmla="*/ 254 h 614"/>
                <a:gd name="T30" fmla="*/ 60 w 622"/>
                <a:gd name="T31" fmla="*/ 191 h 614"/>
                <a:gd name="T32" fmla="*/ 97 w 622"/>
                <a:gd name="T33" fmla="*/ 153 h 614"/>
                <a:gd name="T34" fmla="*/ 110 w 622"/>
                <a:gd name="T35" fmla="*/ 153 h 614"/>
                <a:gd name="T36" fmla="*/ 88 w 622"/>
                <a:gd name="T37" fmla="*/ 95 h 614"/>
                <a:gd name="T38" fmla="*/ 175 w 622"/>
                <a:gd name="T39" fmla="*/ 8 h 614"/>
                <a:gd name="T40" fmla="*/ 262 w 622"/>
                <a:gd name="T41" fmla="*/ 95 h 614"/>
                <a:gd name="T42" fmla="*/ 239 w 622"/>
                <a:gd name="T43" fmla="*/ 153 h 614"/>
                <a:gd name="T44" fmla="*/ 252 w 622"/>
                <a:gd name="T45" fmla="*/ 153 h 614"/>
                <a:gd name="T46" fmla="*/ 289 w 622"/>
                <a:gd name="T47" fmla="*/ 191 h 614"/>
                <a:gd name="T48" fmla="*/ 289 w 622"/>
                <a:gd name="T49" fmla="*/ 254 h 614"/>
                <a:gd name="T50" fmla="*/ 302 w 622"/>
                <a:gd name="T51" fmla="*/ 254 h 614"/>
                <a:gd name="T52" fmla="*/ 327 w 622"/>
                <a:gd name="T53" fmla="*/ 254 h 614"/>
                <a:gd name="T54" fmla="*/ 350 w 622"/>
                <a:gd name="T55" fmla="*/ 276 h 614"/>
                <a:gd name="T56" fmla="*/ 622 w 622"/>
                <a:gd name="T57" fmla="*/ 114 h 614"/>
                <a:gd name="T58" fmla="*/ 480 w 622"/>
                <a:gd name="T59" fmla="*/ 228 h 614"/>
                <a:gd name="T60" fmla="*/ 389 w 622"/>
                <a:gd name="T61" fmla="*/ 202 h 614"/>
                <a:gd name="T62" fmla="*/ 318 w 622"/>
                <a:gd name="T63" fmla="*/ 213 h 614"/>
                <a:gd name="T64" fmla="*/ 310 w 622"/>
                <a:gd name="T65" fmla="*/ 209 h 614"/>
                <a:gd name="T66" fmla="*/ 311 w 622"/>
                <a:gd name="T67" fmla="*/ 201 h 614"/>
                <a:gd name="T68" fmla="*/ 349 w 622"/>
                <a:gd name="T69" fmla="*/ 160 h 614"/>
                <a:gd name="T70" fmla="*/ 337 w 622"/>
                <a:gd name="T71" fmla="*/ 114 h 614"/>
                <a:gd name="T72" fmla="*/ 480 w 622"/>
                <a:gd name="T73" fmla="*/ 0 h 614"/>
                <a:gd name="T74" fmla="*/ 622 w 622"/>
                <a:gd name="T75" fmla="*/ 114 h 614"/>
                <a:gd name="T76" fmla="*/ 555 w 622"/>
                <a:gd name="T77" fmla="*/ 167 h 614"/>
                <a:gd name="T78" fmla="*/ 540 w 622"/>
                <a:gd name="T79" fmla="*/ 152 h 614"/>
                <a:gd name="T80" fmla="*/ 418 w 622"/>
                <a:gd name="T81" fmla="*/ 152 h 614"/>
                <a:gd name="T82" fmla="*/ 403 w 622"/>
                <a:gd name="T83" fmla="*/ 167 h 614"/>
                <a:gd name="T84" fmla="*/ 418 w 622"/>
                <a:gd name="T85" fmla="*/ 182 h 614"/>
                <a:gd name="T86" fmla="*/ 540 w 622"/>
                <a:gd name="T87" fmla="*/ 182 h 614"/>
                <a:gd name="T88" fmla="*/ 555 w 622"/>
                <a:gd name="T89" fmla="*/ 167 h 614"/>
                <a:gd name="T90" fmla="*/ 555 w 622"/>
                <a:gd name="T91" fmla="*/ 118 h 614"/>
                <a:gd name="T92" fmla="*/ 540 w 622"/>
                <a:gd name="T93" fmla="*/ 103 h 614"/>
                <a:gd name="T94" fmla="*/ 418 w 622"/>
                <a:gd name="T95" fmla="*/ 103 h 614"/>
                <a:gd name="T96" fmla="*/ 403 w 622"/>
                <a:gd name="T97" fmla="*/ 118 h 614"/>
                <a:gd name="T98" fmla="*/ 418 w 622"/>
                <a:gd name="T99" fmla="*/ 133 h 614"/>
                <a:gd name="T100" fmla="*/ 540 w 622"/>
                <a:gd name="T101" fmla="*/ 133 h 614"/>
                <a:gd name="T102" fmla="*/ 555 w 622"/>
                <a:gd name="T103" fmla="*/ 118 h 614"/>
                <a:gd name="T104" fmla="*/ 555 w 622"/>
                <a:gd name="T105" fmla="*/ 69 h 614"/>
                <a:gd name="T106" fmla="*/ 540 w 622"/>
                <a:gd name="T107" fmla="*/ 54 h 614"/>
                <a:gd name="T108" fmla="*/ 418 w 622"/>
                <a:gd name="T109" fmla="*/ 54 h 614"/>
                <a:gd name="T110" fmla="*/ 403 w 622"/>
                <a:gd name="T111" fmla="*/ 69 h 614"/>
                <a:gd name="T112" fmla="*/ 418 w 622"/>
                <a:gd name="T113" fmla="*/ 84 h 614"/>
                <a:gd name="T114" fmla="*/ 540 w 622"/>
                <a:gd name="T115" fmla="*/ 84 h 614"/>
                <a:gd name="T116" fmla="*/ 555 w 622"/>
                <a:gd name="T117" fmla="*/ 69 h 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22" h="614">
                  <a:moveTo>
                    <a:pt x="350" y="276"/>
                  </a:moveTo>
                  <a:cubicBezTo>
                    <a:pt x="350" y="289"/>
                    <a:pt x="340" y="299"/>
                    <a:pt x="327" y="299"/>
                  </a:cubicBezTo>
                  <a:lnTo>
                    <a:pt x="321" y="299"/>
                  </a:lnTo>
                  <a:lnTo>
                    <a:pt x="276" y="569"/>
                  </a:lnTo>
                  <a:cubicBezTo>
                    <a:pt x="288" y="570"/>
                    <a:pt x="297" y="579"/>
                    <a:pt x="297" y="591"/>
                  </a:cubicBezTo>
                  <a:cubicBezTo>
                    <a:pt x="297" y="604"/>
                    <a:pt x="287" y="614"/>
                    <a:pt x="275" y="614"/>
                  </a:cubicBezTo>
                  <a:lnTo>
                    <a:pt x="75" y="614"/>
                  </a:lnTo>
                  <a:cubicBezTo>
                    <a:pt x="63" y="614"/>
                    <a:pt x="52" y="604"/>
                    <a:pt x="52" y="591"/>
                  </a:cubicBezTo>
                  <a:cubicBezTo>
                    <a:pt x="52" y="579"/>
                    <a:pt x="62" y="570"/>
                    <a:pt x="74" y="569"/>
                  </a:cubicBezTo>
                  <a:lnTo>
                    <a:pt x="28" y="299"/>
                  </a:lnTo>
                  <a:lnTo>
                    <a:pt x="22" y="299"/>
                  </a:lnTo>
                  <a:cubicBezTo>
                    <a:pt x="10" y="299"/>
                    <a:pt x="0" y="289"/>
                    <a:pt x="0" y="276"/>
                  </a:cubicBezTo>
                  <a:cubicBezTo>
                    <a:pt x="0" y="264"/>
                    <a:pt x="10" y="254"/>
                    <a:pt x="22" y="254"/>
                  </a:cubicBezTo>
                  <a:lnTo>
                    <a:pt x="47" y="254"/>
                  </a:lnTo>
                  <a:lnTo>
                    <a:pt x="60" y="254"/>
                  </a:lnTo>
                  <a:lnTo>
                    <a:pt x="60" y="191"/>
                  </a:lnTo>
                  <a:cubicBezTo>
                    <a:pt x="60" y="170"/>
                    <a:pt x="77" y="153"/>
                    <a:pt x="97" y="153"/>
                  </a:cubicBezTo>
                  <a:lnTo>
                    <a:pt x="110" y="153"/>
                  </a:lnTo>
                  <a:cubicBezTo>
                    <a:pt x="96" y="138"/>
                    <a:pt x="88" y="118"/>
                    <a:pt x="88" y="95"/>
                  </a:cubicBezTo>
                  <a:cubicBezTo>
                    <a:pt x="88" y="47"/>
                    <a:pt x="127" y="8"/>
                    <a:pt x="175" y="8"/>
                  </a:cubicBezTo>
                  <a:cubicBezTo>
                    <a:pt x="223" y="8"/>
                    <a:pt x="262" y="47"/>
                    <a:pt x="262" y="95"/>
                  </a:cubicBezTo>
                  <a:cubicBezTo>
                    <a:pt x="262" y="118"/>
                    <a:pt x="253" y="138"/>
                    <a:pt x="239" y="153"/>
                  </a:cubicBezTo>
                  <a:lnTo>
                    <a:pt x="252" y="153"/>
                  </a:lnTo>
                  <a:cubicBezTo>
                    <a:pt x="273" y="153"/>
                    <a:pt x="289" y="170"/>
                    <a:pt x="289" y="191"/>
                  </a:cubicBezTo>
                  <a:lnTo>
                    <a:pt x="289" y="254"/>
                  </a:lnTo>
                  <a:lnTo>
                    <a:pt x="302" y="254"/>
                  </a:lnTo>
                  <a:lnTo>
                    <a:pt x="327" y="254"/>
                  </a:lnTo>
                  <a:cubicBezTo>
                    <a:pt x="340" y="254"/>
                    <a:pt x="350" y="264"/>
                    <a:pt x="350" y="276"/>
                  </a:cubicBezTo>
                  <a:close/>
                  <a:moveTo>
                    <a:pt x="622" y="114"/>
                  </a:moveTo>
                  <a:cubicBezTo>
                    <a:pt x="622" y="177"/>
                    <a:pt x="558" y="228"/>
                    <a:pt x="480" y="228"/>
                  </a:cubicBezTo>
                  <a:cubicBezTo>
                    <a:pt x="447" y="228"/>
                    <a:pt x="415" y="219"/>
                    <a:pt x="389" y="202"/>
                  </a:cubicBezTo>
                  <a:lnTo>
                    <a:pt x="318" y="213"/>
                  </a:lnTo>
                  <a:cubicBezTo>
                    <a:pt x="315" y="214"/>
                    <a:pt x="312" y="212"/>
                    <a:pt x="310" y="209"/>
                  </a:cubicBezTo>
                  <a:cubicBezTo>
                    <a:pt x="309" y="207"/>
                    <a:pt x="309" y="203"/>
                    <a:pt x="311" y="201"/>
                  </a:cubicBezTo>
                  <a:lnTo>
                    <a:pt x="349" y="160"/>
                  </a:lnTo>
                  <a:cubicBezTo>
                    <a:pt x="341" y="145"/>
                    <a:pt x="337" y="130"/>
                    <a:pt x="337" y="114"/>
                  </a:cubicBezTo>
                  <a:cubicBezTo>
                    <a:pt x="337" y="51"/>
                    <a:pt x="401" y="0"/>
                    <a:pt x="480" y="0"/>
                  </a:cubicBezTo>
                  <a:cubicBezTo>
                    <a:pt x="558" y="0"/>
                    <a:pt x="622" y="51"/>
                    <a:pt x="622" y="114"/>
                  </a:cubicBezTo>
                  <a:close/>
                  <a:moveTo>
                    <a:pt x="555" y="167"/>
                  </a:moveTo>
                  <a:cubicBezTo>
                    <a:pt x="555" y="158"/>
                    <a:pt x="548" y="152"/>
                    <a:pt x="540" y="152"/>
                  </a:cubicBezTo>
                  <a:lnTo>
                    <a:pt x="418" y="152"/>
                  </a:lnTo>
                  <a:cubicBezTo>
                    <a:pt x="410" y="152"/>
                    <a:pt x="403" y="158"/>
                    <a:pt x="403" y="167"/>
                  </a:cubicBezTo>
                  <a:cubicBezTo>
                    <a:pt x="403" y="175"/>
                    <a:pt x="410" y="182"/>
                    <a:pt x="418" y="182"/>
                  </a:cubicBezTo>
                  <a:lnTo>
                    <a:pt x="540" y="182"/>
                  </a:lnTo>
                  <a:cubicBezTo>
                    <a:pt x="548" y="182"/>
                    <a:pt x="555" y="175"/>
                    <a:pt x="555" y="167"/>
                  </a:cubicBezTo>
                  <a:close/>
                  <a:moveTo>
                    <a:pt x="555" y="118"/>
                  </a:moveTo>
                  <a:cubicBezTo>
                    <a:pt x="555" y="110"/>
                    <a:pt x="548" y="103"/>
                    <a:pt x="540" y="103"/>
                  </a:cubicBezTo>
                  <a:lnTo>
                    <a:pt x="418" y="103"/>
                  </a:lnTo>
                  <a:cubicBezTo>
                    <a:pt x="410" y="103"/>
                    <a:pt x="403" y="110"/>
                    <a:pt x="403" y="118"/>
                  </a:cubicBezTo>
                  <a:cubicBezTo>
                    <a:pt x="403" y="126"/>
                    <a:pt x="410" y="133"/>
                    <a:pt x="418" y="133"/>
                  </a:cubicBezTo>
                  <a:lnTo>
                    <a:pt x="540" y="133"/>
                  </a:lnTo>
                  <a:cubicBezTo>
                    <a:pt x="548" y="133"/>
                    <a:pt x="555" y="126"/>
                    <a:pt x="555" y="118"/>
                  </a:cubicBezTo>
                  <a:close/>
                  <a:moveTo>
                    <a:pt x="555" y="69"/>
                  </a:moveTo>
                  <a:cubicBezTo>
                    <a:pt x="555" y="61"/>
                    <a:pt x="548" y="54"/>
                    <a:pt x="540" y="54"/>
                  </a:cubicBezTo>
                  <a:lnTo>
                    <a:pt x="418" y="54"/>
                  </a:lnTo>
                  <a:cubicBezTo>
                    <a:pt x="410" y="54"/>
                    <a:pt x="403" y="61"/>
                    <a:pt x="403" y="69"/>
                  </a:cubicBezTo>
                  <a:cubicBezTo>
                    <a:pt x="403" y="77"/>
                    <a:pt x="410" y="84"/>
                    <a:pt x="418" y="84"/>
                  </a:cubicBezTo>
                  <a:lnTo>
                    <a:pt x="540" y="84"/>
                  </a:lnTo>
                  <a:cubicBezTo>
                    <a:pt x="548" y="84"/>
                    <a:pt x="555" y="77"/>
                    <a:pt x="555" y="6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1" name="boss-with-tie_81303"/>
            <p:cNvSpPr>
              <a:spLocks noChangeAspect="1"/>
            </p:cNvSpPr>
            <p:nvPr/>
          </p:nvSpPr>
          <p:spPr bwMode="auto">
            <a:xfrm>
              <a:off x="2598000" y="1559157"/>
              <a:ext cx="900000" cy="728468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woman-with-mortgage_75898"/>
            <p:cNvSpPr>
              <a:spLocks noChangeAspect="1"/>
            </p:cNvSpPr>
            <p:nvPr/>
          </p:nvSpPr>
          <p:spPr bwMode="auto">
            <a:xfrm>
              <a:off x="1074600" y="2983241"/>
              <a:ext cx="900000" cy="857141"/>
            </a:xfrm>
            <a:custGeom>
              <a:avLst/>
              <a:gdLst>
                <a:gd name="connsiteX0" fmla="*/ 168121 w 609643"/>
                <a:gd name="connsiteY0" fmla="*/ 328124 h 580612"/>
                <a:gd name="connsiteX1" fmla="*/ 161669 w 609643"/>
                <a:gd name="connsiteY1" fmla="*/ 334470 h 580612"/>
                <a:gd name="connsiteX2" fmla="*/ 161669 w 609643"/>
                <a:gd name="connsiteY2" fmla="*/ 346575 h 580612"/>
                <a:gd name="connsiteX3" fmla="*/ 160301 w 609643"/>
                <a:gd name="connsiteY3" fmla="*/ 347942 h 580612"/>
                <a:gd name="connsiteX4" fmla="*/ 132343 w 609643"/>
                <a:gd name="connsiteY4" fmla="*/ 380450 h 580612"/>
                <a:gd name="connsiteX5" fmla="*/ 166361 w 609643"/>
                <a:gd name="connsiteY5" fmla="*/ 415887 h 580612"/>
                <a:gd name="connsiteX6" fmla="*/ 186303 w 609643"/>
                <a:gd name="connsiteY6" fmla="*/ 435313 h 580612"/>
                <a:gd name="connsiteX7" fmla="*/ 166459 w 609643"/>
                <a:gd name="connsiteY7" fmla="*/ 450543 h 580612"/>
                <a:gd name="connsiteX8" fmla="*/ 142803 w 609643"/>
                <a:gd name="connsiteY8" fmla="*/ 444197 h 580612"/>
                <a:gd name="connsiteX9" fmla="*/ 140066 w 609643"/>
                <a:gd name="connsiteY9" fmla="*/ 443514 h 580612"/>
                <a:gd name="connsiteX10" fmla="*/ 134298 w 609643"/>
                <a:gd name="connsiteY10" fmla="*/ 447516 h 580612"/>
                <a:gd name="connsiteX11" fmla="*/ 131366 w 609643"/>
                <a:gd name="connsiteY11" fmla="*/ 455521 h 580612"/>
                <a:gd name="connsiteX12" fmla="*/ 134005 w 609643"/>
                <a:gd name="connsiteY12" fmla="*/ 462062 h 580612"/>
                <a:gd name="connsiteX13" fmla="*/ 159127 w 609643"/>
                <a:gd name="connsiteY13" fmla="*/ 468993 h 580612"/>
                <a:gd name="connsiteX14" fmla="*/ 160301 w 609643"/>
                <a:gd name="connsiteY14" fmla="*/ 470262 h 580612"/>
                <a:gd name="connsiteX15" fmla="*/ 160301 w 609643"/>
                <a:gd name="connsiteY15" fmla="*/ 482367 h 580612"/>
                <a:gd name="connsiteX16" fmla="*/ 166752 w 609643"/>
                <a:gd name="connsiteY16" fmla="*/ 488615 h 580612"/>
                <a:gd name="connsiteX17" fmla="*/ 172520 w 609643"/>
                <a:gd name="connsiteY17" fmla="*/ 488615 h 580612"/>
                <a:gd name="connsiteX18" fmla="*/ 178971 w 609643"/>
                <a:gd name="connsiteY18" fmla="*/ 482367 h 580612"/>
                <a:gd name="connsiteX19" fmla="*/ 178971 w 609643"/>
                <a:gd name="connsiteY19" fmla="*/ 469677 h 580612"/>
                <a:gd name="connsiteX20" fmla="*/ 180046 w 609643"/>
                <a:gd name="connsiteY20" fmla="*/ 468310 h 580612"/>
                <a:gd name="connsiteX21" fmla="*/ 209665 w 609643"/>
                <a:gd name="connsiteY21" fmla="*/ 434044 h 580612"/>
                <a:gd name="connsiteX22" fmla="*/ 177505 w 609643"/>
                <a:gd name="connsiteY22" fmla="*/ 396753 h 580612"/>
                <a:gd name="connsiteX23" fmla="*/ 155511 w 609643"/>
                <a:gd name="connsiteY23" fmla="*/ 378204 h 580612"/>
                <a:gd name="connsiteX24" fmla="*/ 172813 w 609643"/>
                <a:gd name="connsiteY24" fmla="*/ 365221 h 580612"/>
                <a:gd name="connsiteX25" fmla="*/ 192852 w 609643"/>
                <a:gd name="connsiteY25" fmla="*/ 369809 h 580612"/>
                <a:gd name="connsiteX26" fmla="*/ 195882 w 609643"/>
                <a:gd name="connsiteY26" fmla="*/ 370492 h 580612"/>
                <a:gd name="connsiteX27" fmla="*/ 201454 w 609643"/>
                <a:gd name="connsiteY27" fmla="*/ 366685 h 580612"/>
                <a:gd name="connsiteX28" fmla="*/ 204582 w 609643"/>
                <a:gd name="connsiteY28" fmla="*/ 358778 h 580612"/>
                <a:gd name="connsiteX29" fmla="*/ 201845 w 609643"/>
                <a:gd name="connsiteY29" fmla="*/ 352432 h 580612"/>
                <a:gd name="connsiteX30" fmla="*/ 181122 w 609643"/>
                <a:gd name="connsiteY30" fmla="*/ 347063 h 580612"/>
                <a:gd name="connsiteX31" fmla="*/ 180144 w 609643"/>
                <a:gd name="connsiteY31" fmla="*/ 345891 h 580612"/>
                <a:gd name="connsiteX32" fmla="*/ 180144 w 609643"/>
                <a:gd name="connsiteY32" fmla="*/ 334470 h 580612"/>
                <a:gd name="connsiteX33" fmla="*/ 173693 w 609643"/>
                <a:gd name="connsiteY33" fmla="*/ 328124 h 580612"/>
                <a:gd name="connsiteX34" fmla="*/ 170369 w 609643"/>
                <a:gd name="connsiteY34" fmla="*/ 227573 h 580612"/>
                <a:gd name="connsiteX35" fmla="*/ 191092 w 609643"/>
                <a:gd name="connsiteY35" fmla="*/ 234602 h 580612"/>
                <a:gd name="connsiteX36" fmla="*/ 237720 w 609643"/>
                <a:gd name="connsiteY36" fmla="*/ 272870 h 580612"/>
                <a:gd name="connsiteX37" fmla="*/ 237720 w 609643"/>
                <a:gd name="connsiteY37" fmla="*/ 244071 h 580612"/>
                <a:gd name="connsiteX38" fmla="*/ 243390 w 609643"/>
                <a:gd name="connsiteY38" fmla="*/ 238312 h 580612"/>
                <a:gd name="connsiteX39" fmla="*/ 289725 w 609643"/>
                <a:gd name="connsiteY39" fmla="*/ 238312 h 580612"/>
                <a:gd name="connsiteX40" fmla="*/ 295492 w 609643"/>
                <a:gd name="connsiteY40" fmla="*/ 244071 h 580612"/>
                <a:gd name="connsiteX41" fmla="*/ 295492 w 609643"/>
                <a:gd name="connsiteY41" fmla="*/ 320314 h 580612"/>
                <a:gd name="connsiteX42" fmla="*/ 333322 w 609643"/>
                <a:gd name="connsiteY42" fmla="*/ 351358 h 580612"/>
                <a:gd name="connsiteX43" fmla="*/ 340360 w 609643"/>
                <a:gd name="connsiteY43" fmla="*/ 365709 h 580612"/>
                <a:gd name="connsiteX44" fmla="*/ 327261 w 609643"/>
                <a:gd name="connsiteY44" fmla="*/ 374788 h 580612"/>
                <a:gd name="connsiteX45" fmla="*/ 304290 w 609643"/>
                <a:gd name="connsiteY45" fmla="*/ 378985 h 580612"/>
                <a:gd name="connsiteX46" fmla="*/ 304290 w 609643"/>
                <a:gd name="connsiteY46" fmla="*/ 556658 h 580612"/>
                <a:gd name="connsiteX47" fmla="*/ 291680 w 609643"/>
                <a:gd name="connsiteY47" fmla="*/ 569251 h 580612"/>
                <a:gd name="connsiteX48" fmla="*/ 49058 w 609643"/>
                <a:gd name="connsiteY48" fmla="*/ 569251 h 580612"/>
                <a:gd name="connsiteX49" fmla="*/ 36448 w 609643"/>
                <a:gd name="connsiteY49" fmla="*/ 556658 h 580612"/>
                <a:gd name="connsiteX50" fmla="*/ 36448 w 609643"/>
                <a:gd name="connsiteY50" fmla="*/ 378985 h 580612"/>
                <a:gd name="connsiteX51" fmla="*/ 13477 w 609643"/>
                <a:gd name="connsiteY51" fmla="*/ 374788 h 580612"/>
                <a:gd name="connsiteX52" fmla="*/ 280 w 609643"/>
                <a:gd name="connsiteY52" fmla="*/ 365709 h 580612"/>
                <a:gd name="connsiteX53" fmla="*/ 7318 w 609643"/>
                <a:gd name="connsiteY53" fmla="*/ 351358 h 580612"/>
                <a:gd name="connsiteX54" fmla="*/ 149548 w 609643"/>
                <a:gd name="connsiteY54" fmla="*/ 234602 h 580612"/>
                <a:gd name="connsiteX55" fmla="*/ 170369 w 609643"/>
                <a:gd name="connsiteY55" fmla="*/ 227573 h 580612"/>
                <a:gd name="connsiteX56" fmla="*/ 518056 w 609643"/>
                <a:gd name="connsiteY56" fmla="*/ 159266 h 580612"/>
                <a:gd name="connsiteX57" fmla="*/ 541035 w 609643"/>
                <a:gd name="connsiteY57" fmla="*/ 172836 h 580612"/>
                <a:gd name="connsiteX58" fmla="*/ 606058 w 609643"/>
                <a:gd name="connsiteY58" fmla="*/ 286373 h 580612"/>
                <a:gd name="connsiteX59" fmla="*/ 608698 w 609643"/>
                <a:gd name="connsiteY59" fmla="*/ 306874 h 580612"/>
                <a:gd name="connsiteX60" fmla="*/ 595987 w 609643"/>
                <a:gd name="connsiteY60" fmla="*/ 323177 h 580612"/>
                <a:gd name="connsiteX61" fmla="*/ 585622 w 609643"/>
                <a:gd name="connsiteY61" fmla="*/ 326594 h 580612"/>
                <a:gd name="connsiteX62" fmla="*/ 582689 w 609643"/>
                <a:gd name="connsiteY62" fmla="*/ 326692 h 580612"/>
                <a:gd name="connsiteX63" fmla="*/ 565968 w 609643"/>
                <a:gd name="connsiteY63" fmla="*/ 321030 h 580612"/>
                <a:gd name="connsiteX64" fmla="*/ 580342 w 609643"/>
                <a:gd name="connsiteY64" fmla="*/ 405279 h 580612"/>
                <a:gd name="connsiteX65" fmla="*/ 576626 w 609643"/>
                <a:gd name="connsiteY65" fmla="*/ 420020 h 580612"/>
                <a:gd name="connsiteX66" fmla="*/ 562742 w 609643"/>
                <a:gd name="connsiteY66" fmla="*/ 426171 h 580612"/>
                <a:gd name="connsiteX67" fmla="*/ 534092 w 609643"/>
                <a:gd name="connsiteY67" fmla="*/ 426171 h 580612"/>
                <a:gd name="connsiteX68" fmla="*/ 534092 w 609643"/>
                <a:gd name="connsiteY68" fmla="*/ 552594 h 580612"/>
                <a:gd name="connsiteX69" fmla="*/ 506029 w 609643"/>
                <a:gd name="connsiteY69" fmla="*/ 580612 h 580612"/>
                <a:gd name="connsiteX70" fmla="*/ 477869 w 609643"/>
                <a:gd name="connsiteY70" fmla="*/ 552594 h 580612"/>
                <a:gd name="connsiteX71" fmla="*/ 477869 w 609643"/>
                <a:gd name="connsiteY71" fmla="*/ 426171 h 580612"/>
                <a:gd name="connsiteX72" fmla="*/ 453326 w 609643"/>
                <a:gd name="connsiteY72" fmla="*/ 426171 h 580612"/>
                <a:gd name="connsiteX73" fmla="*/ 453326 w 609643"/>
                <a:gd name="connsiteY73" fmla="*/ 552594 h 580612"/>
                <a:gd name="connsiteX74" fmla="*/ 425263 w 609643"/>
                <a:gd name="connsiteY74" fmla="*/ 580612 h 580612"/>
                <a:gd name="connsiteX75" fmla="*/ 397103 w 609643"/>
                <a:gd name="connsiteY75" fmla="*/ 552594 h 580612"/>
                <a:gd name="connsiteX76" fmla="*/ 397103 w 609643"/>
                <a:gd name="connsiteY76" fmla="*/ 426171 h 580612"/>
                <a:gd name="connsiteX77" fmla="*/ 370702 w 609643"/>
                <a:gd name="connsiteY77" fmla="*/ 426171 h 580612"/>
                <a:gd name="connsiteX78" fmla="*/ 356719 w 609643"/>
                <a:gd name="connsiteY78" fmla="*/ 420020 h 580612"/>
                <a:gd name="connsiteX79" fmla="*/ 353102 w 609643"/>
                <a:gd name="connsiteY79" fmla="*/ 405279 h 580612"/>
                <a:gd name="connsiteX80" fmla="*/ 367769 w 609643"/>
                <a:gd name="connsiteY80" fmla="*/ 321615 h 580612"/>
                <a:gd name="connsiteX81" fmla="*/ 352026 w 609643"/>
                <a:gd name="connsiteY81" fmla="*/ 326692 h 580612"/>
                <a:gd name="connsiteX82" fmla="*/ 348995 w 609643"/>
                <a:gd name="connsiteY82" fmla="*/ 326594 h 580612"/>
                <a:gd name="connsiteX83" fmla="*/ 338630 w 609643"/>
                <a:gd name="connsiteY83" fmla="*/ 323177 h 580612"/>
                <a:gd name="connsiteX84" fmla="*/ 326017 w 609643"/>
                <a:gd name="connsiteY84" fmla="*/ 306874 h 580612"/>
                <a:gd name="connsiteX85" fmla="*/ 328559 w 609643"/>
                <a:gd name="connsiteY85" fmla="*/ 286373 h 580612"/>
                <a:gd name="connsiteX86" fmla="*/ 393680 w 609643"/>
                <a:gd name="connsiteY86" fmla="*/ 172836 h 580612"/>
                <a:gd name="connsiteX87" fmla="*/ 415094 w 609643"/>
                <a:gd name="connsiteY87" fmla="*/ 159364 h 580612"/>
                <a:gd name="connsiteX88" fmla="*/ 518056 w 609643"/>
                <a:gd name="connsiteY88" fmla="*/ 159266 h 580612"/>
                <a:gd name="connsiteX89" fmla="*/ 462898 w 609643"/>
                <a:gd name="connsiteY89" fmla="*/ 0 h 580612"/>
                <a:gd name="connsiteX90" fmla="*/ 536745 w 609643"/>
                <a:gd name="connsiteY90" fmla="*/ 73706 h 580612"/>
                <a:gd name="connsiteX91" fmla="*/ 462898 w 609643"/>
                <a:gd name="connsiteY91" fmla="*/ 147412 h 580612"/>
                <a:gd name="connsiteX92" fmla="*/ 389051 w 609643"/>
                <a:gd name="connsiteY92" fmla="*/ 73706 h 580612"/>
                <a:gd name="connsiteX93" fmla="*/ 462898 w 609643"/>
                <a:gd name="connsiteY93" fmla="*/ 0 h 580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609643" h="580612">
                  <a:moveTo>
                    <a:pt x="168121" y="328124"/>
                  </a:moveTo>
                  <a:cubicBezTo>
                    <a:pt x="164504" y="328124"/>
                    <a:pt x="161669" y="330955"/>
                    <a:pt x="161669" y="334470"/>
                  </a:cubicBezTo>
                  <a:lnTo>
                    <a:pt x="161669" y="346575"/>
                  </a:lnTo>
                  <a:cubicBezTo>
                    <a:pt x="161669" y="347453"/>
                    <a:pt x="160692" y="347844"/>
                    <a:pt x="160301" y="347942"/>
                  </a:cubicBezTo>
                  <a:cubicBezTo>
                    <a:pt x="143096" y="352042"/>
                    <a:pt x="132343" y="364635"/>
                    <a:pt x="132343" y="380450"/>
                  </a:cubicBezTo>
                  <a:cubicBezTo>
                    <a:pt x="132343" y="400267"/>
                    <a:pt x="148668" y="409248"/>
                    <a:pt x="166361" y="415887"/>
                  </a:cubicBezTo>
                  <a:cubicBezTo>
                    <a:pt x="180535" y="421451"/>
                    <a:pt x="186303" y="427113"/>
                    <a:pt x="186303" y="435313"/>
                  </a:cubicBezTo>
                  <a:cubicBezTo>
                    <a:pt x="186303" y="444295"/>
                    <a:pt x="178091" y="450543"/>
                    <a:pt x="166459" y="450543"/>
                  </a:cubicBezTo>
                  <a:cubicBezTo>
                    <a:pt x="156390" y="450543"/>
                    <a:pt x="142901" y="444197"/>
                    <a:pt x="142803" y="444197"/>
                  </a:cubicBezTo>
                  <a:cubicBezTo>
                    <a:pt x="141923" y="443709"/>
                    <a:pt x="141043" y="443514"/>
                    <a:pt x="140066" y="443514"/>
                  </a:cubicBezTo>
                  <a:cubicBezTo>
                    <a:pt x="137524" y="443514"/>
                    <a:pt x="135276" y="445076"/>
                    <a:pt x="134298" y="447516"/>
                  </a:cubicBezTo>
                  <a:lnTo>
                    <a:pt x="131366" y="455521"/>
                  </a:lnTo>
                  <a:cubicBezTo>
                    <a:pt x="130291" y="458548"/>
                    <a:pt x="131952" y="460988"/>
                    <a:pt x="134005" y="462062"/>
                  </a:cubicBezTo>
                  <a:cubicBezTo>
                    <a:pt x="142314" y="466357"/>
                    <a:pt x="158345" y="468896"/>
                    <a:pt x="159127" y="468993"/>
                  </a:cubicBezTo>
                  <a:cubicBezTo>
                    <a:pt x="159323" y="468993"/>
                    <a:pt x="160301" y="469384"/>
                    <a:pt x="160301" y="470262"/>
                  </a:cubicBezTo>
                  <a:lnTo>
                    <a:pt x="160301" y="482367"/>
                  </a:lnTo>
                  <a:cubicBezTo>
                    <a:pt x="160301" y="485784"/>
                    <a:pt x="163135" y="488615"/>
                    <a:pt x="166752" y="488615"/>
                  </a:cubicBezTo>
                  <a:lnTo>
                    <a:pt x="172520" y="488615"/>
                  </a:lnTo>
                  <a:cubicBezTo>
                    <a:pt x="176039" y="488615"/>
                    <a:pt x="178971" y="485784"/>
                    <a:pt x="178971" y="482367"/>
                  </a:cubicBezTo>
                  <a:lnTo>
                    <a:pt x="178971" y="469677"/>
                  </a:lnTo>
                  <a:cubicBezTo>
                    <a:pt x="178971" y="468407"/>
                    <a:pt x="179851" y="468310"/>
                    <a:pt x="180046" y="468310"/>
                  </a:cubicBezTo>
                  <a:cubicBezTo>
                    <a:pt x="198326" y="464210"/>
                    <a:pt x="209665" y="450835"/>
                    <a:pt x="209665" y="434044"/>
                  </a:cubicBezTo>
                  <a:cubicBezTo>
                    <a:pt x="209665" y="416765"/>
                    <a:pt x="199988" y="405539"/>
                    <a:pt x="177505" y="396753"/>
                  </a:cubicBezTo>
                  <a:cubicBezTo>
                    <a:pt x="160398" y="389821"/>
                    <a:pt x="155511" y="385721"/>
                    <a:pt x="155511" y="378204"/>
                  </a:cubicBezTo>
                  <a:cubicBezTo>
                    <a:pt x="155511" y="372249"/>
                    <a:pt x="160007" y="365221"/>
                    <a:pt x="172813" y="365221"/>
                  </a:cubicBezTo>
                  <a:cubicBezTo>
                    <a:pt x="184152" y="365221"/>
                    <a:pt x="192852" y="369711"/>
                    <a:pt x="192852" y="369809"/>
                  </a:cubicBezTo>
                  <a:cubicBezTo>
                    <a:pt x="193830" y="370199"/>
                    <a:pt x="194807" y="370492"/>
                    <a:pt x="195882" y="370492"/>
                  </a:cubicBezTo>
                  <a:cubicBezTo>
                    <a:pt x="198326" y="370492"/>
                    <a:pt x="200477" y="369028"/>
                    <a:pt x="201454" y="366685"/>
                  </a:cubicBezTo>
                  <a:lnTo>
                    <a:pt x="204582" y="358778"/>
                  </a:lnTo>
                  <a:cubicBezTo>
                    <a:pt x="205658" y="355849"/>
                    <a:pt x="203996" y="353311"/>
                    <a:pt x="201845" y="352432"/>
                  </a:cubicBezTo>
                  <a:cubicBezTo>
                    <a:pt x="194905" y="349406"/>
                    <a:pt x="181317" y="347063"/>
                    <a:pt x="181122" y="347063"/>
                  </a:cubicBezTo>
                  <a:cubicBezTo>
                    <a:pt x="180926" y="346965"/>
                    <a:pt x="180144" y="346868"/>
                    <a:pt x="180144" y="345891"/>
                  </a:cubicBezTo>
                  <a:lnTo>
                    <a:pt x="180144" y="334470"/>
                  </a:lnTo>
                  <a:cubicBezTo>
                    <a:pt x="180144" y="330955"/>
                    <a:pt x="177212" y="328124"/>
                    <a:pt x="173693" y="328124"/>
                  </a:cubicBezTo>
                  <a:close/>
                  <a:moveTo>
                    <a:pt x="170369" y="227573"/>
                  </a:moveTo>
                  <a:cubicBezTo>
                    <a:pt x="178189" y="227573"/>
                    <a:pt x="185618" y="230014"/>
                    <a:pt x="191092" y="234602"/>
                  </a:cubicBezTo>
                  <a:lnTo>
                    <a:pt x="237720" y="272870"/>
                  </a:lnTo>
                  <a:lnTo>
                    <a:pt x="237720" y="244071"/>
                  </a:lnTo>
                  <a:cubicBezTo>
                    <a:pt x="237720" y="240948"/>
                    <a:pt x="240262" y="238312"/>
                    <a:pt x="243390" y="238312"/>
                  </a:cubicBezTo>
                  <a:lnTo>
                    <a:pt x="289725" y="238312"/>
                  </a:lnTo>
                  <a:cubicBezTo>
                    <a:pt x="292950" y="238312"/>
                    <a:pt x="295492" y="240948"/>
                    <a:pt x="295492" y="244071"/>
                  </a:cubicBezTo>
                  <a:lnTo>
                    <a:pt x="295492" y="320314"/>
                  </a:lnTo>
                  <a:lnTo>
                    <a:pt x="333322" y="351358"/>
                  </a:lnTo>
                  <a:cubicBezTo>
                    <a:pt x="339089" y="356044"/>
                    <a:pt x="341631" y="361121"/>
                    <a:pt x="340360" y="365709"/>
                  </a:cubicBezTo>
                  <a:cubicBezTo>
                    <a:pt x="339187" y="370297"/>
                    <a:pt x="334495" y="373519"/>
                    <a:pt x="327261" y="374788"/>
                  </a:cubicBezTo>
                  <a:lnTo>
                    <a:pt x="304290" y="378985"/>
                  </a:lnTo>
                  <a:lnTo>
                    <a:pt x="304290" y="556658"/>
                  </a:lnTo>
                  <a:cubicBezTo>
                    <a:pt x="304290" y="563589"/>
                    <a:pt x="298620" y="569251"/>
                    <a:pt x="291680" y="569251"/>
                  </a:cubicBezTo>
                  <a:lnTo>
                    <a:pt x="49058" y="569251"/>
                  </a:lnTo>
                  <a:cubicBezTo>
                    <a:pt x="42118" y="569251"/>
                    <a:pt x="36448" y="563589"/>
                    <a:pt x="36448" y="556658"/>
                  </a:cubicBezTo>
                  <a:lnTo>
                    <a:pt x="36448" y="378985"/>
                  </a:lnTo>
                  <a:lnTo>
                    <a:pt x="13477" y="374788"/>
                  </a:lnTo>
                  <a:cubicBezTo>
                    <a:pt x="6145" y="373519"/>
                    <a:pt x="1453" y="370297"/>
                    <a:pt x="280" y="365709"/>
                  </a:cubicBezTo>
                  <a:cubicBezTo>
                    <a:pt x="-893" y="361121"/>
                    <a:pt x="1649" y="356044"/>
                    <a:pt x="7318" y="351358"/>
                  </a:cubicBezTo>
                  <a:lnTo>
                    <a:pt x="149548" y="234602"/>
                  </a:lnTo>
                  <a:cubicBezTo>
                    <a:pt x="155120" y="230014"/>
                    <a:pt x="162451" y="227573"/>
                    <a:pt x="170369" y="227573"/>
                  </a:cubicBezTo>
                  <a:close/>
                  <a:moveTo>
                    <a:pt x="518056" y="159266"/>
                  </a:moveTo>
                  <a:cubicBezTo>
                    <a:pt x="528030" y="159266"/>
                    <a:pt x="537026" y="165807"/>
                    <a:pt x="541035" y="172836"/>
                  </a:cubicBezTo>
                  <a:lnTo>
                    <a:pt x="606058" y="286373"/>
                  </a:lnTo>
                  <a:cubicBezTo>
                    <a:pt x="609676" y="292621"/>
                    <a:pt x="610556" y="299943"/>
                    <a:pt x="608698" y="306874"/>
                  </a:cubicBezTo>
                  <a:cubicBezTo>
                    <a:pt x="606743" y="313805"/>
                    <a:pt x="602245" y="319565"/>
                    <a:pt x="595987" y="323177"/>
                  </a:cubicBezTo>
                  <a:cubicBezTo>
                    <a:pt x="592760" y="325032"/>
                    <a:pt x="589338" y="326106"/>
                    <a:pt x="585622" y="326594"/>
                  </a:cubicBezTo>
                  <a:cubicBezTo>
                    <a:pt x="584644" y="326692"/>
                    <a:pt x="583667" y="326692"/>
                    <a:pt x="582689" y="326692"/>
                  </a:cubicBezTo>
                  <a:cubicBezTo>
                    <a:pt x="576529" y="326692"/>
                    <a:pt x="570662" y="324642"/>
                    <a:pt x="565968" y="321030"/>
                  </a:cubicBezTo>
                  <a:lnTo>
                    <a:pt x="580342" y="405279"/>
                  </a:lnTo>
                  <a:cubicBezTo>
                    <a:pt x="581320" y="410844"/>
                    <a:pt x="579951" y="416018"/>
                    <a:pt x="576626" y="420020"/>
                  </a:cubicBezTo>
                  <a:cubicBezTo>
                    <a:pt x="573302" y="424023"/>
                    <a:pt x="568315" y="426171"/>
                    <a:pt x="562742" y="426171"/>
                  </a:cubicBezTo>
                  <a:lnTo>
                    <a:pt x="534092" y="426171"/>
                  </a:lnTo>
                  <a:lnTo>
                    <a:pt x="534092" y="552594"/>
                  </a:lnTo>
                  <a:cubicBezTo>
                    <a:pt x="534092" y="568116"/>
                    <a:pt x="521479" y="580612"/>
                    <a:pt x="506029" y="580612"/>
                  </a:cubicBezTo>
                  <a:cubicBezTo>
                    <a:pt x="490482" y="580612"/>
                    <a:pt x="477869" y="568116"/>
                    <a:pt x="477869" y="552594"/>
                  </a:cubicBezTo>
                  <a:lnTo>
                    <a:pt x="477869" y="426171"/>
                  </a:lnTo>
                  <a:lnTo>
                    <a:pt x="453326" y="426171"/>
                  </a:lnTo>
                  <a:lnTo>
                    <a:pt x="453326" y="552594"/>
                  </a:lnTo>
                  <a:cubicBezTo>
                    <a:pt x="453326" y="568116"/>
                    <a:pt x="440712" y="580612"/>
                    <a:pt x="425263" y="580612"/>
                  </a:cubicBezTo>
                  <a:cubicBezTo>
                    <a:pt x="409716" y="580612"/>
                    <a:pt x="397103" y="568116"/>
                    <a:pt x="397103" y="552594"/>
                  </a:cubicBezTo>
                  <a:lnTo>
                    <a:pt x="397103" y="426171"/>
                  </a:lnTo>
                  <a:lnTo>
                    <a:pt x="370702" y="426171"/>
                  </a:lnTo>
                  <a:cubicBezTo>
                    <a:pt x="365031" y="426171"/>
                    <a:pt x="360142" y="424023"/>
                    <a:pt x="356719" y="420020"/>
                  </a:cubicBezTo>
                  <a:cubicBezTo>
                    <a:pt x="353395" y="416018"/>
                    <a:pt x="352124" y="410844"/>
                    <a:pt x="353102" y="405279"/>
                  </a:cubicBezTo>
                  <a:lnTo>
                    <a:pt x="367769" y="321615"/>
                  </a:lnTo>
                  <a:cubicBezTo>
                    <a:pt x="363271" y="324837"/>
                    <a:pt x="357697" y="326692"/>
                    <a:pt x="352026" y="326692"/>
                  </a:cubicBezTo>
                  <a:cubicBezTo>
                    <a:pt x="351048" y="326692"/>
                    <a:pt x="349973" y="326692"/>
                    <a:pt x="348995" y="326594"/>
                  </a:cubicBezTo>
                  <a:cubicBezTo>
                    <a:pt x="345377" y="326106"/>
                    <a:pt x="341857" y="325032"/>
                    <a:pt x="338630" y="323177"/>
                  </a:cubicBezTo>
                  <a:cubicBezTo>
                    <a:pt x="332372" y="319565"/>
                    <a:pt x="327874" y="313805"/>
                    <a:pt x="326017" y="306874"/>
                  </a:cubicBezTo>
                  <a:cubicBezTo>
                    <a:pt x="324061" y="299943"/>
                    <a:pt x="325039" y="292621"/>
                    <a:pt x="328559" y="286373"/>
                  </a:cubicBezTo>
                  <a:lnTo>
                    <a:pt x="393680" y="172836"/>
                  </a:lnTo>
                  <a:cubicBezTo>
                    <a:pt x="397885" y="165319"/>
                    <a:pt x="406881" y="159364"/>
                    <a:pt x="415094" y="159364"/>
                  </a:cubicBezTo>
                  <a:cubicBezTo>
                    <a:pt x="415387" y="159364"/>
                    <a:pt x="492340" y="159266"/>
                    <a:pt x="518056" y="159266"/>
                  </a:cubicBezTo>
                  <a:close/>
                  <a:moveTo>
                    <a:pt x="462898" y="0"/>
                  </a:moveTo>
                  <a:cubicBezTo>
                    <a:pt x="503683" y="0"/>
                    <a:pt x="536745" y="32999"/>
                    <a:pt x="536745" y="73706"/>
                  </a:cubicBezTo>
                  <a:cubicBezTo>
                    <a:pt x="536745" y="114413"/>
                    <a:pt x="503683" y="147412"/>
                    <a:pt x="462898" y="147412"/>
                  </a:cubicBezTo>
                  <a:cubicBezTo>
                    <a:pt x="422113" y="147412"/>
                    <a:pt x="389051" y="114413"/>
                    <a:pt x="389051" y="73706"/>
                  </a:cubicBezTo>
                  <a:cubicBezTo>
                    <a:pt x="389051" y="32999"/>
                    <a:pt x="422113" y="0"/>
                    <a:pt x="46289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</p:spTree>
    <p:extLst>
      <p:ext uri="{BB962C8B-B14F-4D97-AF65-F5344CB8AC3E}">
        <p14:creationId xmlns:p14="http://schemas.microsoft.com/office/powerpoint/2010/main" val="3448276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:dissolve/>
      </p:transition>
    </mc:Choice>
    <mc:Fallback xmlns="">
      <p:transition spd="slow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200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9c625d20-ca44-4d1b-9675-988dfe748fa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912358" y="1330706"/>
            <a:ext cx="6367283" cy="4196587"/>
            <a:chOff x="3061427" y="1624341"/>
            <a:chExt cx="6012715" cy="3962896"/>
          </a:xfrm>
        </p:grpSpPr>
        <p:sp>
          <p:nvSpPr>
            <p:cNvPr id="4" name="íś1íḓé"/>
            <p:cNvSpPr/>
            <p:nvPr/>
          </p:nvSpPr>
          <p:spPr>
            <a:xfrm>
              <a:off x="4081640" y="1624341"/>
              <a:ext cx="3962896" cy="3962896"/>
            </a:xfrm>
            <a:prstGeom prst="arc">
              <a:avLst>
                <a:gd name="adj1" fmla="val 12272767"/>
                <a:gd name="adj2" fmla="val 20003823"/>
              </a:avLst>
            </a:prstGeom>
            <a:noFill/>
            <a:ln w="28575">
              <a:solidFill>
                <a:schemeClr val="accent1"/>
              </a:solidFill>
              <a:prstDash val="dash"/>
              <a:headEnd type="none" w="med" len="med"/>
              <a:tailEnd type="arrow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îṣḷïḓê"/>
            <p:cNvSpPr/>
            <p:nvPr/>
          </p:nvSpPr>
          <p:spPr>
            <a:xfrm>
              <a:off x="3072868" y="2672916"/>
              <a:ext cx="1865746" cy="1865746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îşḷiďê"/>
            <p:cNvSpPr/>
            <p:nvPr/>
          </p:nvSpPr>
          <p:spPr>
            <a:xfrm>
              <a:off x="7176120" y="2672916"/>
              <a:ext cx="1865746" cy="1865746"/>
            </a:xfrm>
            <a:prstGeom prst="ellipse">
              <a:avLst/>
            </a:prstGeom>
            <a:solidFill>
              <a:schemeClr val="accent2"/>
            </a:solidFill>
            <a:ln w="19050"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i$lïḋè"/>
            <p:cNvSpPr/>
            <p:nvPr/>
          </p:nvSpPr>
          <p:spPr>
            <a:xfrm>
              <a:off x="4081640" y="1624341"/>
              <a:ext cx="3962896" cy="3962896"/>
            </a:xfrm>
            <a:prstGeom prst="arc">
              <a:avLst>
                <a:gd name="adj1" fmla="val 1657893"/>
                <a:gd name="adj2" fmla="val 9194934"/>
              </a:avLst>
            </a:prstGeom>
            <a:noFill/>
            <a:ln w="28575">
              <a:solidFill>
                <a:schemeClr val="accent2"/>
              </a:solidFill>
              <a:prstDash val="dash"/>
              <a:tailEnd type="triangle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8" name="îṥļiḍè"/>
            <p:cNvGrpSpPr/>
            <p:nvPr/>
          </p:nvGrpSpPr>
          <p:grpSpPr>
            <a:xfrm>
              <a:off x="5042873" y="3348212"/>
              <a:ext cx="2040426" cy="683328"/>
              <a:chOff x="5042873" y="3348212"/>
              <a:chExt cx="2040426" cy="683328"/>
            </a:xfrm>
          </p:grpSpPr>
          <p:sp>
            <p:nvSpPr>
              <p:cNvPr id="18" name="iṥ1íḍè"/>
              <p:cNvSpPr txBox="1">
                <a:spLocks/>
              </p:cNvSpPr>
              <p:nvPr/>
            </p:nvSpPr>
            <p:spPr bwMode="auto">
              <a:xfrm>
                <a:off x="5042873" y="3348212"/>
                <a:ext cx="2040426" cy="246221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/>
                <a:sp3d/>
              </a:bodyPr>
              <a:lstStyle/>
              <a:p>
                <a:pPr algn="ctr" latinLnBrk="0">
                  <a:buClr>
                    <a:prstClr val="white"/>
                  </a:buClr>
                  <a:defRPr/>
                </a:pPr>
                <a:r>
                  <a:rPr lang="zh-CN" altLang="en-US" sz="16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19" name="ïṩ1iḑe"/>
              <p:cNvSpPr txBox="1">
                <a:spLocks/>
              </p:cNvSpPr>
              <p:nvPr/>
            </p:nvSpPr>
            <p:spPr bwMode="auto">
              <a:xfrm>
                <a:off x="5042873" y="3594433"/>
                <a:ext cx="2040426" cy="437107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normAutofit/>
              </a:bodyPr>
              <a:lstStyle/>
              <a:p>
                <a:pPr marL="0" indent="0" algn="ctr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</a:b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</p:grpSp>
        <p:sp>
          <p:nvSpPr>
            <p:cNvPr id="9" name="ïS1íḑe"/>
            <p:cNvSpPr txBox="1">
              <a:spLocks/>
            </p:cNvSpPr>
            <p:nvPr/>
          </p:nvSpPr>
          <p:spPr bwMode="auto">
            <a:xfrm>
              <a:off x="4853413" y="4290969"/>
              <a:ext cx="2419350" cy="1113600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prstTxWarp prst="textArchDown">
                <a:avLst/>
              </a:prstTxWarp>
              <a:normAutofit/>
              <a:sp3d/>
            </a:bodyPr>
            <a:lstStyle/>
            <a:p>
              <a:pPr algn="ctr" latinLnBrk="0">
                <a:buClr>
                  <a:prstClr val="white"/>
                </a:buClr>
                <a:defRPr/>
              </a:pPr>
              <a:r>
                <a:rPr lang="zh-CN" altLang="en-US" sz="1600" b="1" dirty="0">
                  <a:solidFill>
                    <a:schemeClr val="accent2"/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10" name="îş1iďê"/>
            <p:cNvSpPr txBox="1">
              <a:spLocks/>
            </p:cNvSpPr>
            <p:nvPr/>
          </p:nvSpPr>
          <p:spPr bwMode="auto">
            <a:xfrm>
              <a:off x="4853413" y="1902567"/>
              <a:ext cx="2419350" cy="1536516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prstTxWarp prst="textArchUp">
                <a:avLst/>
              </a:prstTxWarp>
              <a:normAutofit/>
              <a:sp3d/>
            </a:bodyPr>
            <a:lstStyle/>
            <a:p>
              <a:pPr algn="ctr" latinLnBrk="0">
                <a:buClr>
                  <a:prstClr val="white"/>
                </a:buClr>
                <a:defRPr/>
              </a:pPr>
              <a:r>
                <a:rPr lang="zh-CN" altLang="en-US" sz="1600" b="1" dirty="0">
                  <a:solidFill>
                    <a:schemeClr val="accent1"/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  <p:cxnSp>
          <p:nvCxnSpPr>
            <p:cNvPr id="11" name="Straight Connector 16"/>
            <p:cNvCxnSpPr/>
            <p:nvPr/>
          </p:nvCxnSpPr>
          <p:spPr>
            <a:xfrm>
              <a:off x="5905579" y="3212976"/>
              <a:ext cx="315019" cy="0"/>
            </a:xfrm>
            <a:prstGeom prst="line">
              <a:avLst/>
            </a:prstGeom>
            <a:ln>
              <a:solidFill>
                <a:srgbClr val="313C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işḷidè"/>
            <p:cNvGrpSpPr/>
            <p:nvPr/>
          </p:nvGrpSpPr>
          <p:grpSpPr>
            <a:xfrm>
              <a:off x="3061427" y="3345780"/>
              <a:ext cx="1888629" cy="587276"/>
              <a:chOff x="3061427" y="3223972"/>
              <a:chExt cx="1888629" cy="587276"/>
            </a:xfrm>
          </p:grpSpPr>
          <p:sp>
            <p:nvSpPr>
              <p:cNvPr id="16" name="íSliďè"/>
              <p:cNvSpPr txBox="1">
                <a:spLocks/>
              </p:cNvSpPr>
              <p:nvPr/>
            </p:nvSpPr>
            <p:spPr bwMode="auto">
              <a:xfrm>
                <a:off x="3061427" y="3223972"/>
                <a:ext cx="1888629" cy="19389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lnSpcReduction="10000"/>
                <a:sp3d/>
              </a:bodyPr>
              <a:lstStyle/>
              <a:p>
                <a:pPr algn="ctr" latinLnBrk="0">
                  <a:buClr>
                    <a:prstClr val="white"/>
                  </a:buClr>
                  <a:defRPr/>
                </a:pPr>
                <a:r>
                  <a:rPr lang="zh-CN" altLang="en-US" sz="1400" b="1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17" name="ïṩ1ïḋe"/>
              <p:cNvSpPr txBox="1">
                <a:spLocks/>
              </p:cNvSpPr>
              <p:nvPr/>
            </p:nvSpPr>
            <p:spPr bwMode="auto">
              <a:xfrm>
                <a:off x="3061427" y="3417871"/>
                <a:ext cx="1888629" cy="393377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normAutofit/>
              </a:bodyPr>
              <a:lstStyle/>
              <a:p>
                <a:pPr marL="0" indent="0" algn="ctr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9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9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</a:br>
                <a:r>
                  <a:rPr lang="zh-CN" altLang="en-US" sz="9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</p:grpSp>
        <p:grpSp>
          <p:nvGrpSpPr>
            <p:cNvPr id="13" name="ïšļïḍe"/>
            <p:cNvGrpSpPr/>
            <p:nvPr/>
          </p:nvGrpSpPr>
          <p:grpSpPr>
            <a:xfrm>
              <a:off x="7185513" y="3345780"/>
              <a:ext cx="1888629" cy="587276"/>
              <a:chOff x="7185513" y="3223972"/>
              <a:chExt cx="1888629" cy="587276"/>
            </a:xfrm>
          </p:grpSpPr>
          <p:sp>
            <p:nvSpPr>
              <p:cNvPr id="14" name="îślîďè"/>
              <p:cNvSpPr txBox="1">
                <a:spLocks/>
              </p:cNvSpPr>
              <p:nvPr/>
            </p:nvSpPr>
            <p:spPr bwMode="auto">
              <a:xfrm>
                <a:off x="7185513" y="3223972"/>
                <a:ext cx="1888629" cy="19389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lnSpcReduction="10000"/>
                <a:sp3d/>
              </a:bodyPr>
              <a:lstStyle/>
              <a:p>
                <a:pPr algn="ctr" latinLnBrk="0">
                  <a:buClr>
                    <a:prstClr val="white"/>
                  </a:buClr>
                  <a:defRPr/>
                </a:pPr>
                <a:r>
                  <a:rPr lang="zh-CN" altLang="en-US" sz="1400" b="1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15" name="îśľïdê"/>
              <p:cNvSpPr txBox="1">
                <a:spLocks/>
              </p:cNvSpPr>
              <p:nvPr/>
            </p:nvSpPr>
            <p:spPr bwMode="auto">
              <a:xfrm>
                <a:off x="7185513" y="3417871"/>
                <a:ext cx="1888629" cy="393377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normAutofit/>
              </a:bodyPr>
              <a:lstStyle/>
              <a:p>
                <a:pPr marL="0" indent="0" algn="ctr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9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9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</a:br>
                <a:r>
                  <a:rPr lang="zh-CN" altLang="en-US" sz="9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</p:grpSp>
      </p:grpSp>
      <p:sp>
        <p:nvSpPr>
          <p:cNvPr id="20" name="îṥlíḑe"/>
          <p:cNvSpPr txBox="1"/>
          <p:nvPr/>
        </p:nvSpPr>
        <p:spPr>
          <a:xfrm>
            <a:off x="707493" y="257331"/>
            <a:ext cx="5246405" cy="825562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Autofit/>
          </a:bodyPr>
          <a:lstStyle/>
          <a:p>
            <a:pPr defTabSz="914378">
              <a:lnSpc>
                <a:spcPct val="120000"/>
              </a:lnSpc>
              <a:defRPr/>
            </a:pPr>
            <a:r>
              <a:rPr lang="zh-CN" altLang="en-US" sz="3200" b="1" dirty="0">
                <a:ea typeface="微软雅黑" panose="020B0503020204020204" pitchFamily="34" charset="-122"/>
              </a:rPr>
              <a:t>年度工作概述</a:t>
            </a:r>
          </a:p>
        </p:txBody>
      </p:sp>
    </p:spTree>
    <p:extLst>
      <p:ext uri="{BB962C8B-B14F-4D97-AF65-F5344CB8AC3E}">
        <p14:creationId xmlns:p14="http://schemas.microsoft.com/office/powerpoint/2010/main" val="485911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:dissolve/>
      </p:transition>
    </mc:Choice>
    <mc:Fallback xmlns="">
      <p:transition spd="slow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7fec256f-a1fc-4478-8abd-1c2a9e32eaf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3257550" y="1150374"/>
            <a:ext cx="8932862" cy="5707627"/>
            <a:chOff x="3257550" y="1150374"/>
            <a:chExt cx="8932862" cy="5707627"/>
          </a:xfrm>
        </p:grpSpPr>
        <p:sp>
          <p:nvSpPr>
            <p:cNvPr id="4" name="ï$ḷïďè"/>
            <p:cNvSpPr/>
            <p:nvPr/>
          </p:nvSpPr>
          <p:spPr>
            <a:xfrm>
              <a:off x="8658890" y="1150374"/>
              <a:ext cx="3531522" cy="5707627"/>
            </a:xfrm>
            <a:prstGeom prst="rect">
              <a:avLst/>
            </a:prstGeom>
            <a:solidFill>
              <a:schemeClr val="dk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ïş1ïḍé"/>
            <p:cNvSpPr/>
            <p:nvPr/>
          </p:nvSpPr>
          <p:spPr>
            <a:xfrm>
              <a:off x="6462137" y="1795323"/>
              <a:ext cx="4423002" cy="4423002"/>
            </a:xfrm>
            <a:prstGeom prst="ellipse">
              <a:avLst/>
            </a:prstGeom>
            <a:solidFill>
              <a:schemeClr val="bg1"/>
            </a:solidFill>
            <a:ln w="111125">
              <a:solidFill>
                <a:schemeClr val="tx2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6" name="ïṥļîďê"/>
            <p:cNvGrpSpPr/>
            <p:nvPr/>
          </p:nvGrpSpPr>
          <p:grpSpPr>
            <a:xfrm>
              <a:off x="6994616" y="2638222"/>
              <a:ext cx="3485254" cy="3300835"/>
              <a:chOff x="9027898" y="3554187"/>
              <a:chExt cx="7680326" cy="7273927"/>
            </a:xfrm>
          </p:grpSpPr>
          <p:grpSp>
            <p:nvGrpSpPr>
              <p:cNvPr id="26" name="íṧļiḓê"/>
              <p:cNvGrpSpPr>
                <a:grpSpLocks noChangeAspect="1"/>
              </p:cNvGrpSpPr>
              <p:nvPr/>
            </p:nvGrpSpPr>
            <p:grpSpPr bwMode="auto">
              <a:xfrm>
                <a:off x="9027898" y="3554187"/>
                <a:ext cx="7680326" cy="7273927"/>
                <a:chOff x="2805" y="2368"/>
                <a:chExt cx="4838" cy="4582"/>
              </a:xfrm>
            </p:grpSpPr>
            <p:sp>
              <p:nvSpPr>
                <p:cNvPr id="30" name="íṥḻíḍè"/>
                <p:cNvSpPr>
                  <a:spLocks noChangeAspect="1"/>
                </p:cNvSpPr>
                <p:nvPr/>
              </p:nvSpPr>
              <p:spPr bwMode="auto">
                <a:xfrm>
                  <a:off x="2810" y="2502"/>
                  <a:ext cx="4711" cy="431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" name="îṧḻïḑè"/>
                <p:cNvSpPr>
                  <a:spLocks/>
                </p:cNvSpPr>
                <p:nvPr/>
              </p:nvSpPr>
              <p:spPr bwMode="auto">
                <a:xfrm>
                  <a:off x="3201" y="3951"/>
                  <a:ext cx="2992" cy="2999"/>
                </a:xfrm>
                <a:custGeom>
                  <a:avLst/>
                  <a:gdLst>
                    <a:gd name="T0" fmla="*/ 0 w 1269"/>
                    <a:gd name="T1" fmla="*/ 85 h 1273"/>
                    <a:gd name="T2" fmla="*/ 473 w 1269"/>
                    <a:gd name="T3" fmla="*/ 698 h 1273"/>
                    <a:gd name="T4" fmla="*/ 500 w 1269"/>
                    <a:gd name="T5" fmla="*/ 1023 h 1273"/>
                    <a:gd name="T6" fmla="*/ 1025 w 1269"/>
                    <a:gd name="T7" fmla="*/ 1164 h 1273"/>
                    <a:gd name="T8" fmla="*/ 1166 w 1269"/>
                    <a:gd name="T9" fmla="*/ 639 h 1273"/>
                    <a:gd name="T10" fmla="*/ 616 w 1269"/>
                    <a:gd name="T11" fmla="*/ 0 h 1273"/>
                    <a:gd name="T12" fmla="*/ 216 w 1269"/>
                    <a:gd name="T13" fmla="*/ 152 h 1273"/>
                    <a:gd name="T14" fmla="*/ 0 w 1269"/>
                    <a:gd name="T15" fmla="*/ 85 h 1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69" h="1273">
                      <a:moveTo>
                        <a:pt x="0" y="85"/>
                      </a:moveTo>
                      <a:cubicBezTo>
                        <a:pt x="151" y="201"/>
                        <a:pt x="351" y="243"/>
                        <a:pt x="473" y="698"/>
                      </a:cubicBezTo>
                      <a:cubicBezTo>
                        <a:pt x="434" y="801"/>
                        <a:pt x="441" y="920"/>
                        <a:pt x="500" y="1023"/>
                      </a:cubicBezTo>
                      <a:cubicBezTo>
                        <a:pt x="603" y="1203"/>
                        <a:pt x="836" y="1273"/>
                        <a:pt x="1025" y="1164"/>
                      </a:cubicBezTo>
                      <a:cubicBezTo>
                        <a:pt x="1213" y="1056"/>
                        <a:pt x="1269" y="820"/>
                        <a:pt x="1166" y="639"/>
                      </a:cubicBezTo>
                      <a:cubicBezTo>
                        <a:pt x="1026" y="397"/>
                        <a:pt x="763" y="492"/>
                        <a:pt x="616" y="0"/>
                      </a:cubicBezTo>
                      <a:cubicBezTo>
                        <a:pt x="468" y="54"/>
                        <a:pt x="384" y="152"/>
                        <a:pt x="216" y="152"/>
                      </a:cubicBezTo>
                      <a:cubicBezTo>
                        <a:pt x="138" y="152"/>
                        <a:pt x="70" y="133"/>
                        <a:pt x="0" y="85"/>
                      </a:cubicBezTo>
                      <a:close/>
                    </a:path>
                  </a:pathLst>
                </a:custGeom>
                <a:solidFill>
                  <a:schemeClr val="accent3">
                    <a:lumMod val="10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íṡlïḑe"/>
                <p:cNvSpPr>
                  <a:spLocks/>
                </p:cNvSpPr>
                <p:nvPr/>
              </p:nvSpPr>
              <p:spPr bwMode="auto">
                <a:xfrm>
                  <a:off x="2805" y="2497"/>
                  <a:ext cx="3716" cy="1812"/>
                </a:xfrm>
                <a:custGeom>
                  <a:avLst/>
                  <a:gdLst>
                    <a:gd name="T0" fmla="*/ 1576 w 1576"/>
                    <a:gd name="T1" fmla="*/ 4 h 769"/>
                    <a:gd name="T2" fmla="*/ 680 w 1576"/>
                    <a:gd name="T3" fmla="*/ 140 h 769"/>
                    <a:gd name="T4" fmla="*/ 385 w 1576"/>
                    <a:gd name="T5" fmla="*/ 1 h 769"/>
                    <a:gd name="T6" fmla="*/ 1 w 1576"/>
                    <a:gd name="T7" fmla="*/ 384 h 769"/>
                    <a:gd name="T8" fmla="*/ 384 w 1576"/>
                    <a:gd name="T9" fmla="*/ 769 h 769"/>
                    <a:gd name="T10" fmla="*/ 1214 w 1576"/>
                    <a:gd name="T11" fmla="*/ 613 h 769"/>
                    <a:gd name="T12" fmla="*/ 1282 w 1576"/>
                    <a:gd name="T13" fmla="*/ 194 h 769"/>
                    <a:gd name="T14" fmla="*/ 1576 w 1576"/>
                    <a:gd name="T15" fmla="*/ 4 h 7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576" h="769">
                      <a:moveTo>
                        <a:pt x="1576" y="4"/>
                      </a:moveTo>
                      <a:cubicBezTo>
                        <a:pt x="1316" y="27"/>
                        <a:pt x="1238" y="290"/>
                        <a:pt x="680" y="140"/>
                      </a:cubicBezTo>
                      <a:cubicBezTo>
                        <a:pt x="610" y="55"/>
                        <a:pt x="504" y="1"/>
                        <a:pt x="385" y="1"/>
                      </a:cubicBezTo>
                      <a:cubicBezTo>
                        <a:pt x="177" y="0"/>
                        <a:pt x="1" y="167"/>
                        <a:pt x="1" y="384"/>
                      </a:cubicBezTo>
                      <a:cubicBezTo>
                        <a:pt x="0" y="602"/>
                        <a:pt x="176" y="769"/>
                        <a:pt x="384" y="769"/>
                      </a:cubicBezTo>
                      <a:cubicBezTo>
                        <a:pt x="665" y="769"/>
                        <a:pt x="713" y="494"/>
                        <a:pt x="1214" y="613"/>
                      </a:cubicBezTo>
                      <a:cubicBezTo>
                        <a:pt x="1241" y="459"/>
                        <a:pt x="1200" y="338"/>
                        <a:pt x="1282" y="194"/>
                      </a:cubicBezTo>
                      <a:cubicBezTo>
                        <a:pt x="1343" y="87"/>
                        <a:pt x="1448" y="17"/>
                        <a:pt x="1576" y="4"/>
                      </a:cubicBezTo>
                      <a:close/>
                    </a:path>
                  </a:pathLst>
                </a:custGeom>
                <a:solidFill>
                  <a:schemeClr val="accent1">
                    <a:lumMod val="10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ïšḻíďê"/>
                <p:cNvSpPr>
                  <a:spLocks/>
                </p:cNvSpPr>
                <p:nvPr/>
              </p:nvSpPr>
              <p:spPr bwMode="auto">
                <a:xfrm>
                  <a:off x="5175" y="2368"/>
                  <a:ext cx="2468" cy="3731"/>
                </a:xfrm>
                <a:custGeom>
                  <a:avLst/>
                  <a:gdLst>
                    <a:gd name="T0" fmla="*/ 371 w 1047"/>
                    <a:gd name="T1" fmla="*/ 1584 h 1584"/>
                    <a:gd name="T2" fmla="*/ 674 w 1047"/>
                    <a:gd name="T3" fmla="*/ 820 h 1584"/>
                    <a:gd name="T4" fmla="*/ 942 w 1047"/>
                    <a:gd name="T5" fmla="*/ 633 h 1584"/>
                    <a:gd name="T6" fmla="*/ 802 w 1047"/>
                    <a:gd name="T7" fmla="*/ 108 h 1584"/>
                    <a:gd name="T8" fmla="*/ 277 w 1047"/>
                    <a:gd name="T9" fmla="*/ 249 h 1584"/>
                    <a:gd name="T10" fmla="*/ 0 w 1047"/>
                    <a:gd name="T11" fmla="*/ 1043 h 1584"/>
                    <a:gd name="T12" fmla="*/ 329 w 1047"/>
                    <a:gd name="T13" fmla="*/ 1311 h 1584"/>
                    <a:gd name="T14" fmla="*/ 371 w 1047"/>
                    <a:gd name="T15" fmla="*/ 1584 h 15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47" h="1584">
                      <a:moveTo>
                        <a:pt x="371" y="1584"/>
                      </a:moveTo>
                      <a:cubicBezTo>
                        <a:pt x="419" y="1379"/>
                        <a:pt x="312" y="1181"/>
                        <a:pt x="674" y="820"/>
                      </a:cubicBezTo>
                      <a:cubicBezTo>
                        <a:pt x="783" y="801"/>
                        <a:pt x="883" y="736"/>
                        <a:pt x="942" y="633"/>
                      </a:cubicBezTo>
                      <a:cubicBezTo>
                        <a:pt x="1047" y="453"/>
                        <a:pt x="991" y="218"/>
                        <a:pt x="802" y="108"/>
                      </a:cubicBezTo>
                      <a:cubicBezTo>
                        <a:pt x="614" y="0"/>
                        <a:pt x="382" y="69"/>
                        <a:pt x="277" y="249"/>
                      </a:cubicBezTo>
                      <a:cubicBezTo>
                        <a:pt x="137" y="490"/>
                        <a:pt x="351" y="670"/>
                        <a:pt x="0" y="1043"/>
                      </a:cubicBezTo>
                      <a:cubicBezTo>
                        <a:pt x="120" y="1142"/>
                        <a:pt x="246" y="1167"/>
                        <a:pt x="329" y="1311"/>
                      </a:cubicBezTo>
                      <a:cubicBezTo>
                        <a:pt x="377" y="1394"/>
                        <a:pt x="393" y="1485"/>
                        <a:pt x="371" y="1584"/>
                      </a:cubicBezTo>
                      <a:close/>
                    </a:path>
                  </a:pathLst>
                </a:custGeom>
                <a:solidFill>
                  <a:schemeClr val="accent2">
                    <a:lumMod val="10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iṧļidè"/>
                <p:cNvSpPr>
                  <a:spLocks/>
                </p:cNvSpPr>
                <p:nvPr/>
              </p:nvSpPr>
              <p:spPr bwMode="auto">
                <a:xfrm>
                  <a:off x="4437" y="5199"/>
                  <a:ext cx="1455" cy="1454"/>
                </a:xfrm>
                <a:custGeom>
                  <a:avLst/>
                  <a:gdLst>
                    <a:gd name="T0" fmla="*/ 309 w 617"/>
                    <a:gd name="T1" fmla="*/ 1 h 617"/>
                    <a:gd name="T2" fmla="*/ 0 w 617"/>
                    <a:gd name="T3" fmla="*/ 308 h 617"/>
                    <a:gd name="T4" fmla="*/ 308 w 617"/>
                    <a:gd name="T5" fmla="*/ 617 h 617"/>
                    <a:gd name="T6" fmla="*/ 617 w 617"/>
                    <a:gd name="T7" fmla="*/ 309 h 617"/>
                    <a:gd name="T8" fmla="*/ 309 w 617"/>
                    <a:gd name="T9" fmla="*/ 1 h 6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7" h="617">
                      <a:moveTo>
                        <a:pt x="309" y="1"/>
                      </a:moveTo>
                      <a:cubicBezTo>
                        <a:pt x="139" y="0"/>
                        <a:pt x="1" y="139"/>
                        <a:pt x="0" y="308"/>
                      </a:cubicBezTo>
                      <a:cubicBezTo>
                        <a:pt x="0" y="478"/>
                        <a:pt x="138" y="617"/>
                        <a:pt x="308" y="617"/>
                      </a:cubicBezTo>
                      <a:cubicBezTo>
                        <a:pt x="478" y="617"/>
                        <a:pt x="616" y="479"/>
                        <a:pt x="617" y="309"/>
                      </a:cubicBezTo>
                      <a:cubicBezTo>
                        <a:pt x="617" y="139"/>
                        <a:pt x="479" y="1"/>
                        <a:pt x="309" y="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iṡľiḓé"/>
                <p:cNvSpPr>
                  <a:spLocks/>
                </p:cNvSpPr>
                <p:nvPr/>
              </p:nvSpPr>
              <p:spPr bwMode="auto">
                <a:xfrm>
                  <a:off x="2984" y="2674"/>
                  <a:ext cx="1455" cy="1453"/>
                </a:xfrm>
                <a:custGeom>
                  <a:avLst/>
                  <a:gdLst>
                    <a:gd name="T0" fmla="*/ 309 w 617"/>
                    <a:gd name="T1" fmla="*/ 0 h 617"/>
                    <a:gd name="T2" fmla="*/ 1 w 617"/>
                    <a:gd name="T3" fmla="*/ 308 h 617"/>
                    <a:gd name="T4" fmla="*/ 308 w 617"/>
                    <a:gd name="T5" fmla="*/ 617 h 617"/>
                    <a:gd name="T6" fmla="*/ 617 w 617"/>
                    <a:gd name="T7" fmla="*/ 309 h 617"/>
                    <a:gd name="T8" fmla="*/ 309 w 617"/>
                    <a:gd name="T9" fmla="*/ 0 h 6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7" h="617">
                      <a:moveTo>
                        <a:pt x="309" y="0"/>
                      </a:moveTo>
                      <a:cubicBezTo>
                        <a:pt x="140" y="0"/>
                        <a:pt x="1" y="138"/>
                        <a:pt x="1" y="308"/>
                      </a:cubicBezTo>
                      <a:cubicBezTo>
                        <a:pt x="0" y="478"/>
                        <a:pt x="139" y="616"/>
                        <a:pt x="308" y="617"/>
                      </a:cubicBezTo>
                      <a:cubicBezTo>
                        <a:pt x="478" y="617"/>
                        <a:pt x="617" y="478"/>
                        <a:pt x="617" y="309"/>
                      </a:cubicBezTo>
                      <a:cubicBezTo>
                        <a:pt x="617" y="139"/>
                        <a:pt x="479" y="0"/>
                        <a:pt x="309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íṣľídé"/>
                <p:cNvSpPr>
                  <a:spLocks/>
                </p:cNvSpPr>
                <p:nvPr/>
              </p:nvSpPr>
              <p:spPr bwMode="auto">
                <a:xfrm>
                  <a:off x="5901" y="2665"/>
                  <a:ext cx="1455" cy="1453"/>
                </a:xfrm>
                <a:custGeom>
                  <a:avLst/>
                  <a:gdLst>
                    <a:gd name="T0" fmla="*/ 309 w 617"/>
                    <a:gd name="T1" fmla="*/ 0 h 617"/>
                    <a:gd name="T2" fmla="*/ 0 w 617"/>
                    <a:gd name="T3" fmla="*/ 308 h 617"/>
                    <a:gd name="T4" fmla="*/ 308 w 617"/>
                    <a:gd name="T5" fmla="*/ 617 h 617"/>
                    <a:gd name="T6" fmla="*/ 617 w 617"/>
                    <a:gd name="T7" fmla="*/ 309 h 617"/>
                    <a:gd name="T8" fmla="*/ 309 w 617"/>
                    <a:gd name="T9" fmla="*/ 0 h 6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7" h="617">
                      <a:moveTo>
                        <a:pt x="309" y="0"/>
                      </a:moveTo>
                      <a:cubicBezTo>
                        <a:pt x="139" y="0"/>
                        <a:pt x="0" y="138"/>
                        <a:pt x="0" y="308"/>
                      </a:cubicBezTo>
                      <a:cubicBezTo>
                        <a:pt x="0" y="478"/>
                        <a:pt x="138" y="617"/>
                        <a:pt x="308" y="617"/>
                      </a:cubicBezTo>
                      <a:cubicBezTo>
                        <a:pt x="478" y="617"/>
                        <a:pt x="617" y="479"/>
                        <a:pt x="617" y="309"/>
                      </a:cubicBezTo>
                      <a:cubicBezTo>
                        <a:pt x="617" y="139"/>
                        <a:pt x="479" y="0"/>
                        <a:pt x="309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7" name="isļíḍé"/>
              <p:cNvSpPr/>
              <p:nvPr/>
            </p:nvSpPr>
            <p:spPr>
              <a:xfrm>
                <a:off x="10143136" y="4854491"/>
                <a:ext cx="706653" cy="619132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7009" y="65310"/>
                    </a:moveTo>
                    <a:lnTo>
                      <a:pt x="117009" y="65310"/>
                    </a:lnTo>
                    <a:lnTo>
                      <a:pt x="117009" y="65310"/>
                    </a:lnTo>
                    <a:cubicBezTo>
                      <a:pt x="61993" y="91073"/>
                      <a:pt x="61993" y="91073"/>
                      <a:pt x="61993" y="91073"/>
                    </a:cubicBezTo>
                    <a:lnTo>
                      <a:pt x="61993" y="91073"/>
                    </a:lnTo>
                    <a:lnTo>
                      <a:pt x="61993" y="91073"/>
                    </a:lnTo>
                    <a:lnTo>
                      <a:pt x="61993" y="91073"/>
                    </a:lnTo>
                    <a:cubicBezTo>
                      <a:pt x="61993" y="92655"/>
                      <a:pt x="60598" y="92655"/>
                      <a:pt x="60598" y="92655"/>
                    </a:cubicBezTo>
                    <a:cubicBezTo>
                      <a:pt x="59202" y="92655"/>
                      <a:pt x="59202" y="92655"/>
                      <a:pt x="57807" y="91073"/>
                    </a:cubicBezTo>
                    <a:lnTo>
                      <a:pt x="57807" y="91073"/>
                    </a:lnTo>
                    <a:lnTo>
                      <a:pt x="57807" y="91073"/>
                    </a:lnTo>
                    <a:lnTo>
                      <a:pt x="57807" y="91073"/>
                    </a:lnTo>
                    <a:cubicBezTo>
                      <a:pt x="2990" y="65310"/>
                      <a:pt x="2990" y="65310"/>
                      <a:pt x="2990" y="65310"/>
                    </a:cubicBezTo>
                    <a:lnTo>
                      <a:pt x="2990" y="65310"/>
                    </a:lnTo>
                    <a:cubicBezTo>
                      <a:pt x="1395" y="65310"/>
                      <a:pt x="0" y="62146"/>
                      <a:pt x="0" y="60564"/>
                    </a:cubicBezTo>
                    <a:cubicBezTo>
                      <a:pt x="0" y="55819"/>
                      <a:pt x="2990" y="54237"/>
                      <a:pt x="5780" y="54237"/>
                    </a:cubicBezTo>
                    <a:cubicBezTo>
                      <a:pt x="7176" y="54237"/>
                      <a:pt x="7176" y="54237"/>
                      <a:pt x="8571" y="54237"/>
                    </a:cubicBezTo>
                    <a:lnTo>
                      <a:pt x="8571" y="54237"/>
                    </a:lnTo>
                    <a:lnTo>
                      <a:pt x="8571" y="54237"/>
                    </a:lnTo>
                    <a:lnTo>
                      <a:pt x="8571" y="54237"/>
                    </a:lnTo>
                    <a:cubicBezTo>
                      <a:pt x="60598" y="78192"/>
                      <a:pt x="60598" y="78192"/>
                      <a:pt x="60598" y="78192"/>
                    </a:cubicBezTo>
                    <a:cubicBezTo>
                      <a:pt x="112823" y="54237"/>
                      <a:pt x="112823" y="54237"/>
                      <a:pt x="112823" y="54237"/>
                    </a:cubicBezTo>
                    <a:lnTo>
                      <a:pt x="112823" y="54237"/>
                    </a:lnTo>
                    <a:lnTo>
                      <a:pt x="112823" y="54237"/>
                    </a:lnTo>
                    <a:lnTo>
                      <a:pt x="112823" y="54237"/>
                    </a:lnTo>
                    <a:lnTo>
                      <a:pt x="114219" y="54237"/>
                    </a:lnTo>
                    <a:cubicBezTo>
                      <a:pt x="118405" y="54237"/>
                      <a:pt x="119800" y="55819"/>
                      <a:pt x="119800" y="60564"/>
                    </a:cubicBezTo>
                    <a:cubicBezTo>
                      <a:pt x="119800" y="62146"/>
                      <a:pt x="118405" y="65310"/>
                      <a:pt x="117009" y="65310"/>
                    </a:cubicBezTo>
                    <a:close/>
                    <a:moveTo>
                      <a:pt x="117009" y="38192"/>
                    </a:moveTo>
                    <a:lnTo>
                      <a:pt x="117009" y="38192"/>
                    </a:lnTo>
                    <a:lnTo>
                      <a:pt x="117009" y="38192"/>
                    </a:lnTo>
                    <a:cubicBezTo>
                      <a:pt x="61993" y="63728"/>
                      <a:pt x="61993" y="63728"/>
                      <a:pt x="61993" y="63728"/>
                    </a:cubicBezTo>
                    <a:lnTo>
                      <a:pt x="61993" y="63728"/>
                    </a:lnTo>
                    <a:lnTo>
                      <a:pt x="61993" y="63728"/>
                    </a:lnTo>
                    <a:lnTo>
                      <a:pt x="61993" y="63728"/>
                    </a:lnTo>
                    <a:lnTo>
                      <a:pt x="60598" y="63728"/>
                    </a:lnTo>
                    <a:cubicBezTo>
                      <a:pt x="59202" y="63728"/>
                      <a:pt x="59202" y="63728"/>
                      <a:pt x="57807" y="63728"/>
                    </a:cubicBezTo>
                    <a:lnTo>
                      <a:pt x="57807" y="63728"/>
                    </a:lnTo>
                    <a:lnTo>
                      <a:pt x="57807" y="63728"/>
                    </a:lnTo>
                    <a:lnTo>
                      <a:pt x="57807" y="63728"/>
                    </a:lnTo>
                    <a:cubicBezTo>
                      <a:pt x="2990" y="38192"/>
                      <a:pt x="2990" y="38192"/>
                      <a:pt x="2990" y="38192"/>
                    </a:cubicBezTo>
                    <a:lnTo>
                      <a:pt x="2990" y="38192"/>
                    </a:lnTo>
                    <a:cubicBezTo>
                      <a:pt x="1395" y="36610"/>
                      <a:pt x="0" y="35028"/>
                      <a:pt x="0" y="31864"/>
                    </a:cubicBezTo>
                    <a:cubicBezTo>
                      <a:pt x="0" y="30282"/>
                      <a:pt x="1395" y="27118"/>
                      <a:pt x="2990" y="27118"/>
                    </a:cubicBezTo>
                    <a:lnTo>
                      <a:pt x="2990" y="27118"/>
                    </a:lnTo>
                    <a:cubicBezTo>
                      <a:pt x="57807" y="1581"/>
                      <a:pt x="57807" y="1581"/>
                      <a:pt x="57807" y="1581"/>
                    </a:cubicBezTo>
                    <a:lnTo>
                      <a:pt x="57807" y="1581"/>
                    </a:lnTo>
                    <a:lnTo>
                      <a:pt x="57807" y="1581"/>
                    </a:lnTo>
                    <a:lnTo>
                      <a:pt x="57807" y="1581"/>
                    </a:lnTo>
                    <a:cubicBezTo>
                      <a:pt x="59202" y="0"/>
                      <a:pt x="59202" y="0"/>
                      <a:pt x="60598" y="0"/>
                    </a:cubicBezTo>
                    <a:cubicBezTo>
                      <a:pt x="60598" y="0"/>
                      <a:pt x="61993" y="0"/>
                      <a:pt x="61993" y="1581"/>
                    </a:cubicBezTo>
                    <a:lnTo>
                      <a:pt x="61993" y="1581"/>
                    </a:lnTo>
                    <a:lnTo>
                      <a:pt x="61993" y="1581"/>
                    </a:lnTo>
                    <a:lnTo>
                      <a:pt x="61993" y="1581"/>
                    </a:lnTo>
                    <a:cubicBezTo>
                      <a:pt x="117009" y="27118"/>
                      <a:pt x="117009" y="27118"/>
                      <a:pt x="117009" y="27118"/>
                    </a:cubicBezTo>
                    <a:lnTo>
                      <a:pt x="117009" y="27118"/>
                    </a:lnTo>
                    <a:cubicBezTo>
                      <a:pt x="118405" y="27118"/>
                      <a:pt x="119800" y="30282"/>
                      <a:pt x="119800" y="31864"/>
                    </a:cubicBezTo>
                    <a:cubicBezTo>
                      <a:pt x="119800" y="35028"/>
                      <a:pt x="118405" y="36610"/>
                      <a:pt x="117009" y="38192"/>
                    </a:cubicBezTo>
                    <a:close/>
                    <a:moveTo>
                      <a:pt x="5780" y="81355"/>
                    </a:moveTo>
                    <a:lnTo>
                      <a:pt x="5780" y="81355"/>
                    </a:lnTo>
                    <a:cubicBezTo>
                      <a:pt x="7176" y="81355"/>
                      <a:pt x="7176" y="81355"/>
                      <a:pt x="8571" y="81355"/>
                    </a:cubicBezTo>
                    <a:lnTo>
                      <a:pt x="8571" y="81355"/>
                    </a:lnTo>
                    <a:lnTo>
                      <a:pt x="8571" y="81355"/>
                    </a:lnTo>
                    <a:lnTo>
                      <a:pt x="8571" y="81355"/>
                    </a:lnTo>
                    <a:cubicBezTo>
                      <a:pt x="60598" y="106892"/>
                      <a:pt x="60598" y="106892"/>
                      <a:pt x="60598" y="106892"/>
                    </a:cubicBezTo>
                    <a:cubicBezTo>
                      <a:pt x="112823" y="81355"/>
                      <a:pt x="112823" y="81355"/>
                      <a:pt x="112823" y="81355"/>
                    </a:cubicBezTo>
                    <a:lnTo>
                      <a:pt x="112823" y="81355"/>
                    </a:lnTo>
                    <a:lnTo>
                      <a:pt x="112823" y="81355"/>
                    </a:lnTo>
                    <a:lnTo>
                      <a:pt x="112823" y="81355"/>
                    </a:lnTo>
                    <a:lnTo>
                      <a:pt x="114219" y="81355"/>
                    </a:lnTo>
                    <a:cubicBezTo>
                      <a:pt x="118405" y="81355"/>
                      <a:pt x="119800" y="84519"/>
                      <a:pt x="119800" y="87683"/>
                    </a:cubicBezTo>
                    <a:cubicBezTo>
                      <a:pt x="119800" y="91073"/>
                      <a:pt x="118405" y="92655"/>
                      <a:pt x="117009" y="94237"/>
                    </a:cubicBezTo>
                    <a:lnTo>
                      <a:pt x="117009" y="94237"/>
                    </a:lnTo>
                    <a:cubicBezTo>
                      <a:pt x="61993" y="119774"/>
                      <a:pt x="61993" y="119774"/>
                      <a:pt x="61993" y="119774"/>
                    </a:cubicBezTo>
                    <a:lnTo>
                      <a:pt x="61993" y="119774"/>
                    </a:lnTo>
                    <a:lnTo>
                      <a:pt x="61993" y="119774"/>
                    </a:lnTo>
                    <a:lnTo>
                      <a:pt x="61993" y="119774"/>
                    </a:lnTo>
                    <a:lnTo>
                      <a:pt x="60598" y="119774"/>
                    </a:lnTo>
                    <a:cubicBezTo>
                      <a:pt x="59202" y="119774"/>
                      <a:pt x="59202" y="119774"/>
                      <a:pt x="57807" y="119774"/>
                    </a:cubicBezTo>
                    <a:lnTo>
                      <a:pt x="57807" y="119774"/>
                    </a:lnTo>
                    <a:lnTo>
                      <a:pt x="57807" y="119774"/>
                    </a:lnTo>
                    <a:lnTo>
                      <a:pt x="57807" y="119774"/>
                    </a:lnTo>
                    <a:cubicBezTo>
                      <a:pt x="2990" y="94237"/>
                      <a:pt x="2990" y="94237"/>
                      <a:pt x="2990" y="94237"/>
                    </a:cubicBezTo>
                    <a:lnTo>
                      <a:pt x="2990" y="94237"/>
                    </a:lnTo>
                    <a:cubicBezTo>
                      <a:pt x="1395" y="92655"/>
                      <a:pt x="0" y="91073"/>
                      <a:pt x="0" y="87683"/>
                    </a:cubicBezTo>
                    <a:cubicBezTo>
                      <a:pt x="0" y="84519"/>
                      <a:pt x="2990" y="81355"/>
                      <a:pt x="5780" y="8135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işľidé"/>
              <p:cNvSpPr/>
              <p:nvPr/>
            </p:nvSpPr>
            <p:spPr>
              <a:xfrm>
                <a:off x="14804587" y="4813208"/>
                <a:ext cx="706660" cy="69652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05647" y="48605"/>
                    </a:moveTo>
                    <a:lnTo>
                      <a:pt x="105647" y="48605"/>
                    </a:lnTo>
                    <a:cubicBezTo>
                      <a:pt x="104252" y="50016"/>
                      <a:pt x="104252" y="58487"/>
                      <a:pt x="114219" y="64134"/>
                    </a:cubicBezTo>
                    <a:cubicBezTo>
                      <a:pt x="114219" y="64134"/>
                      <a:pt x="100066" y="66957"/>
                      <a:pt x="90299" y="54252"/>
                    </a:cubicBezTo>
                    <a:cubicBezTo>
                      <a:pt x="87308" y="54252"/>
                      <a:pt x="84518" y="55663"/>
                      <a:pt x="81727" y="55663"/>
                    </a:cubicBezTo>
                    <a:cubicBezTo>
                      <a:pt x="60598" y="55663"/>
                      <a:pt x="47840" y="42756"/>
                      <a:pt x="47840" y="27226"/>
                    </a:cubicBezTo>
                    <a:cubicBezTo>
                      <a:pt x="47840" y="12907"/>
                      <a:pt x="60598" y="0"/>
                      <a:pt x="81727" y="0"/>
                    </a:cubicBezTo>
                    <a:cubicBezTo>
                      <a:pt x="102857" y="0"/>
                      <a:pt x="119800" y="12907"/>
                      <a:pt x="119800" y="27226"/>
                    </a:cubicBezTo>
                    <a:cubicBezTo>
                      <a:pt x="119800" y="35697"/>
                      <a:pt x="114219" y="44168"/>
                      <a:pt x="105647" y="48605"/>
                    </a:cubicBezTo>
                    <a:close/>
                    <a:moveTo>
                      <a:pt x="40863" y="30050"/>
                    </a:moveTo>
                    <a:lnTo>
                      <a:pt x="40863" y="30050"/>
                    </a:lnTo>
                    <a:cubicBezTo>
                      <a:pt x="42259" y="46991"/>
                      <a:pt x="56411" y="61310"/>
                      <a:pt x="78936" y="62722"/>
                    </a:cubicBezTo>
                    <a:cubicBezTo>
                      <a:pt x="81727" y="62722"/>
                      <a:pt x="84518" y="62722"/>
                      <a:pt x="87308" y="61310"/>
                    </a:cubicBezTo>
                    <a:lnTo>
                      <a:pt x="87308" y="61310"/>
                    </a:lnTo>
                    <a:lnTo>
                      <a:pt x="87308" y="61310"/>
                    </a:lnTo>
                    <a:cubicBezTo>
                      <a:pt x="94485" y="68369"/>
                      <a:pt x="102857" y="69983"/>
                      <a:pt x="107043" y="69983"/>
                    </a:cubicBezTo>
                    <a:cubicBezTo>
                      <a:pt x="102857" y="88537"/>
                      <a:pt x="84518" y="102655"/>
                      <a:pt x="56411" y="102655"/>
                    </a:cubicBezTo>
                    <a:cubicBezTo>
                      <a:pt x="53621" y="102655"/>
                      <a:pt x="49435" y="101243"/>
                      <a:pt x="45049" y="99831"/>
                    </a:cubicBezTo>
                    <a:cubicBezTo>
                      <a:pt x="31096" y="119798"/>
                      <a:pt x="7176" y="115563"/>
                      <a:pt x="7176" y="115563"/>
                    </a:cubicBezTo>
                    <a:cubicBezTo>
                      <a:pt x="23920" y="108302"/>
                      <a:pt x="23920" y="94184"/>
                      <a:pt x="19734" y="92773"/>
                    </a:cubicBezTo>
                    <a:cubicBezTo>
                      <a:pt x="7176" y="85512"/>
                      <a:pt x="0" y="72806"/>
                      <a:pt x="0" y="59899"/>
                    </a:cubicBezTo>
                    <a:cubicBezTo>
                      <a:pt x="0" y="39932"/>
                      <a:pt x="18338" y="22789"/>
                      <a:pt x="43654" y="18554"/>
                    </a:cubicBezTo>
                    <a:cubicBezTo>
                      <a:pt x="42259" y="22789"/>
                      <a:pt x="40863" y="25815"/>
                      <a:pt x="40863" y="30050"/>
                    </a:cubicBezTo>
                    <a:close/>
                  </a:path>
                </a:pathLst>
              </a:custGeom>
              <a:solidFill>
                <a:schemeClr val="accent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î$ḷidé"/>
              <p:cNvSpPr/>
              <p:nvPr/>
            </p:nvSpPr>
            <p:spPr>
              <a:xfrm>
                <a:off x="12504000" y="8812903"/>
                <a:ext cx="572546" cy="701681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2868" y="119800"/>
                    </a:moveTo>
                    <a:lnTo>
                      <a:pt x="112868" y="119800"/>
                    </a:lnTo>
                    <a:cubicBezTo>
                      <a:pt x="6885" y="119800"/>
                      <a:pt x="6885" y="119800"/>
                      <a:pt x="6885" y="119800"/>
                    </a:cubicBezTo>
                    <a:cubicBezTo>
                      <a:pt x="1721" y="119800"/>
                      <a:pt x="0" y="117004"/>
                      <a:pt x="0" y="114209"/>
                    </a:cubicBezTo>
                    <a:cubicBezTo>
                      <a:pt x="0" y="64891"/>
                      <a:pt x="0" y="64891"/>
                      <a:pt x="0" y="64891"/>
                    </a:cubicBezTo>
                    <a:cubicBezTo>
                      <a:pt x="0" y="62096"/>
                      <a:pt x="1721" y="59101"/>
                      <a:pt x="6885" y="59101"/>
                    </a:cubicBezTo>
                    <a:cubicBezTo>
                      <a:pt x="17213" y="59101"/>
                      <a:pt x="17213" y="59101"/>
                      <a:pt x="17213" y="59101"/>
                    </a:cubicBezTo>
                    <a:cubicBezTo>
                      <a:pt x="17213" y="33743"/>
                      <a:pt x="17213" y="33743"/>
                      <a:pt x="17213" y="33743"/>
                    </a:cubicBezTo>
                    <a:cubicBezTo>
                      <a:pt x="17213" y="13976"/>
                      <a:pt x="36393" y="0"/>
                      <a:pt x="59016" y="0"/>
                    </a:cubicBezTo>
                    <a:cubicBezTo>
                      <a:pt x="83360" y="0"/>
                      <a:pt x="100573" y="13976"/>
                      <a:pt x="100573" y="33743"/>
                    </a:cubicBezTo>
                    <a:cubicBezTo>
                      <a:pt x="100573" y="36539"/>
                      <a:pt x="98852" y="39534"/>
                      <a:pt x="93688" y="39534"/>
                    </a:cubicBezTo>
                    <a:cubicBezTo>
                      <a:pt x="90245" y="39534"/>
                      <a:pt x="86803" y="36539"/>
                      <a:pt x="86803" y="33743"/>
                    </a:cubicBezTo>
                    <a:cubicBezTo>
                      <a:pt x="86803" y="21164"/>
                      <a:pt x="74754" y="11181"/>
                      <a:pt x="59016" y="11181"/>
                    </a:cubicBezTo>
                    <a:cubicBezTo>
                      <a:pt x="43278" y="11181"/>
                      <a:pt x="31229" y="21164"/>
                      <a:pt x="31229" y="33743"/>
                    </a:cubicBezTo>
                    <a:cubicBezTo>
                      <a:pt x="31229" y="59101"/>
                      <a:pt x="31229" y="59101"/>
                      <a:pt x="31229" y="59101"/>
                    </a:cubicBezTo>
                    <a:cubicBezTo>
                      <a:pt x="86803" y="59101"/>
                      <a:pt x="86803" y="59101"/>
                      <a:pt x="86803" y="59101"/>
                    </a:cubicBezTo>
                    <a:cubicBezTo>
                      <a:pt x="100573" y="59101"/>
                      <a:pt x="100573" y="59101"/>
                      <a:pt x="100573" y="59101"/>
                    </a:cubicBezTo>
                    <a:cubicBezTo>
                      <a:pt x="112868" y="59101"/>
                      <a:pt x="112868" y="59101"/>
                      <a:pt x="112868" y="59101"/>
                    </a:cubicBezTo>
                    <a:cubicBezTo>
                      <a:pt x="116311" y="59101"/>
                      <a:pt x="119754" y="62096"/>
                      <a:pt x="119754" y="64891"/>
                    </a:cubicBezTo>
                    <a:cubicBezTo>
                      <a:pt x="119754" y="114209"/>
                      <a:pt x="119754" y="114209"/>
                      <a:pt x="119754" y="114209"/>
                    </a:cubicBezTo>
                    <a:cubicBezTo>
                      <a:pt x="119754" y="117004"/>
                      <a:pt x="116311" y="119800"/>
                      <a:pt x="112868" y="119800"/>
                    </a:cubicBezTo>
                    <a:close/>
                    <a:moveTo>
                      <a:pt x="59016" y="70482"/>
                    </a:moveTo>
                    <a:lnTo>
                      <a:pt x="59016" y="70482"/>
                    </a:lnTo>
                    <a:cubicBezTo>
                      <a:pt x="52131" y="70482"/>
                      <a:pt x="45000" y="76073"/>
                      <a:pt x="45000" y="81863"/>
                    </a:cubicBezTo>
                    <a:cubicBezTo>
                      <a:pt x="45000" y="86056"/>
                      <a:pt x="48688" y="90249"/>
                      <a:pt x="52131" y="91647"/>
                    </a:cubicBezTo>
                    <a:cubicBezTo>
                      <a:pt x="52131" y="103028"/>
                      <a:pt x="52131" y="103028"/>
                      <a:pt x="52131" y="103028"/>
                    </a:cubicBezTo>
                    <a:cubicBezTo>
                      <a:pt x="52131" y="105823"/>
                      <a:pt x="55573" y="108618"/>
                      <a:pt x="59016" y="108618"/>
                    </a:cubicBezTo>
                    <a:cubicBezTo>
                      <a:pt x="64180" y="108618"/>
                      <a:pt x="65901" y="105823"/>
                      <a:pt x="65901" y="103028"/>
                    </a:cubicBezTo>
                    <a:cubicBezTo>
                      <a:pt x="65901" y="91647"/>
                      <a:pt x="65901" y="91647"/>
                      <a:pt x="65901" y="91647"/>
                    </a:cubicBezTo>
                    <a:cubicBezTo>
                      <a:pt x="71065" y="90249"/>
                      <a:pt x="72786" y="86056"/>
                      <a:pt x="72786" y="81863"/>
                    </a:cubicBezTo>
                    <a:cubicBezTo>
                      <a:pt x="72786" y="76073"/>
                      <a:pt x="67622" y="70482"/>
                      <a:pt x="59016" y="70482"/>
                    </a:cubicBezTo>
                    <a:close/>
                  </a:path>
                </a:pathLst>
              </a:custGeom>
              <a:solidFill>
                <a:schemeClr val="accent3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îṩḷîḑe"/>
            <p:cNvSpPr/>
            <p:nvPr/>
          </p:nvSpPr>
          <p:spPr>
            <a:xfrm>
              <a:off x="6049773" y="1402438"/>
              <a:ext cx="5219588" cy="5219588"/>
            </a:xfrm>
            <a:prstGeom prst="ellipse">
              <a:avLst/>
            </a:prstGeom>
            <a:noFill/>
            <a:ln w="25400">
              <a:solidFill>
                <a:schemeClr val="tx2">
                  <a:alpha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8" name="i$1iḑé"/>
            <p:cNvGrpSpPr/>
            <p:nvPr/>
          </p:nvGrpSpPr>
          <p:grpSpPr>
            <a:xfrm>
              <a:off x="5990767" y="2385845"/>
              <a:ext cx="528580" cy="528580"/>
              <a:chOff x="6771384" y="1719732"/>
              <a:chExt cx="528580" cy="528580"/>
            </a:xfrm>
          </p:grpSpPr>
          <p:sp>
            <p:nvSpPr>
              <p:cNvPr id="24" name="ïṡļîḑê"/>
              <p:cNvSpPr/>
              <p:nvPr/>
            </p:nvSpPr>
            <p:spPr>
              <a:xfrm rot="10800000" flipV="1">
                <a:off x="6771384" y="1719732"/>
                <a:ext cx="528580" cy="528580"/>
              </a:xfrm>
              <a:prstGeom prst="ellipse">
                <a:avLst/>
              </a:prstGeom>
              <a:solidFill>
                <a:schemeClr val="accent1"/>
              </a:solidFill>
              <a:ln w="190500">
                <a:solidFill>
                  <a:schemeClr val="bg1"/>
                </a:solidFill>
              </a:ln>
              <a:effectLst>
                <a:outerShdw blurRad="38100" dist="38100" algn="ctr" rotWithShape="0">
                  <a:srgbClr val="000000">
                    <a:alpha val="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îṩḷídé"/>
              <p:cNvSpPr/>
              <p:nvPr/>
            </p:nvSpPr>
            <p:spPr>
              <a:xfrm>
                <a:off x="6959269" y="1923269"/>
                <a:ext cx="152809" cy="133883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7009" y="65310"/>
                    </a:moveTo>
                    <a:lnTo>
                      <a:pt x="117009" y="65310"/>
                    </a:lnTo>
                    <a:lnTo>
                      <a:pt x="117009" y="65310"/>
                    </a:lnTo>
                    <a:cubicBezTo>
                      <a:pt x="61993" y="91073"/>
                      <a:pt x="61993" y="91073"/>
                      <a:pt x="61993" y="91073"/>
                    </a:cubicBezTo>
                    <a:lnTo>
                      <a:pt x="61993" y="91073"/>
                    </a:lnTo>
                    <a:lnTo>
                      <a:pt x="61993" y="91073"/>
                    </a:lnTo>
                    <a:lnTo>
                      <a:pt x="61993" y="91073"/>
                    </a:lnTo>
                    <a:cubicBezTo>
                      <a:pt x="61993" y="92655"/>
                      <a:pt x="60598" y="92655"/>
                      <a:pt x="60598" y="92655"/>
                    </a:cubicBezTo>
                    <a:cubicBezTo>
                      <a:pt x="59202" y="92655"/>
                      <a:pt x="59202" y="92655"/>
                      <a:pt x="57807" y="91073"/>
                    </a:cubicBezTo>
                    <a:lnTo>
                      <a:pt x="57807" y="91073"/>
                    </a:lnTo>
                    <a:lnTo>
                      <a:pt x="57807" y="91073"/>
                    </a:lnTo>
                    <a:lnTo>
                      <a:pt x="57807" y="91073"/>
                    </a:lnTo>
                    <a:cubicBezTo>
                      <a:pt x="2990" y="65310"/>
                      <a:pt x="2990" y="65310"/>
                      <a:pt x="2990" y="65310"/>
                    </a:cubicBezTo>
                    <a:lnTo>
                      <a:pt x="2990" y="65310"/>
                    </a:lnTo>
                    <a:cubicBezTo>
                      <a:pt x="1395" y="65310"/>
                      <a:pt x="0" y="62146"/>
                      <a:pt x="0" y="60564"/>
                    </a:cubicBezTo>
                    <a:cubicBezTo>
                      <a:pt x="0" y="55819"/>
                      <a:pt x="2990" y="54237"/>
                      <a:pt x="5780" y="54237"/>
                    </a:cubicBezTo>
                    <a:cubicBezTo>
                      <a:pt x="7176" y="54237"/>
                      <a:pt x="7176" y="54237"/>
                      <a:pt x="8571" y="54237"/>
                    </a:cubicBezTo>
                    <a:lnTo>
                      <a:pt x="8571" y="54237"/>
                    </a:lnTo>
                    <a:lnTo>
                      <a:pt x="8571" y="54237"/>
                    </a:lnTo>
                    <a:lnTo>
                      <a:pt x="8571" y="54237"/>
                    </a:lnTo>
                    <a:cubicBezTo>
                      <a:pt x="60598" y="78192"/>
                      <a:pt x="60598" y="78192"/>
                      <a:pt x="60598" y="78192"/>
                    </a:cubicBezTo>
                    <a:cubicBezTo>
                      <a:pt x="112823" y="54237"/>
                      <a:pt x="112823" y="54237"/>
                      <a:pt x="112823" y="54237"/>
                    </a:cubicBezTo>
                    <a:lnTo>
                      <a:pt x="112823" y="54237"/>
                    </a:lnTo>
                    <a:lnTo>
                      <a:pt x="112823" y="54237"/>
                    </a:lnTo>
                    <a:lnTo>
                      <a:pt x="112823" y="54237"/>
                    </a:lnTo>
                    <a:lnTo>
                      <a:pt x="114219" y="54237"/>
                    </a:lnTo>
                    <a:cubicBezTo>
                      <a:pt x="118405" y="54237"/>
                      <a:pt x="119800" y="55819"/>
                      <a:pt x="119800" y="60564"/>
                    </a:cubicBezTo>
                    <a:cubicBezTo>
                      <a:pt x="119800" y="62146"/>
                      <a:pt x="118405" y="65310"/>
                      <a:pt x="117009" y="65310"/>
                    </a:cubicBezTo>
                    <a:close/>
                    <a:moveTo>
                      <a:pt x="117009" y="38192"/>
                    </a:moveTo>
                    <a:lnTo>
                      <a:pt x="117009" y="38192"/>
                    </a:lnTo>
                    <a:lnTo>
                      <a:pt x="117009" y="38192"/>
                    </a:lnTo>
                    <a:cubicBezTo>
                      <a:pt x="61993" y="63728"/>
                      <a:pt x="61993" y="63728"/>
                      <a:pt x="61993" y="63728"/>
                    </a:cubicBezTo>
                    <a:lnTo>
                      <a:pt x="61993" y="63728"/>
                    </a:lnTo>
                    <a:lnTo>
                      <a:pt x="61993" y="63728"/>
                    </a:lnTo>
                    <a:lnTo>
                      <a:pt x="61993" y="63728"/>
                    </a:lnTo>
                    <a:lnTo>
                      <a:pt x="60598" y="63728"/>
                    </a:lnTo>
                    <a:cubicBezTo>
                      <a:pt x="59202" y="63728"/>
                      <a:pt x="59202" y="63728"/>
                      <a:pt x="57807" y="63728"/>
                    </a:cubicBezTo>
                    <a:lnTo>
                      <a:pt x="57807" y="63728"/>
                    </a:lnTo>
                    <a:lnTo>
                      <a:pt x="57807" y="63728"/>
                    </a:lnTo>
                    <a:lnTo>
                      <a:pt x="57807" y="63728"/>
                    </a:lnTo>
                    <a:cubicBezTo>
                      <a:pt x="2990" y="38192"/>
                      <a:pt x="2990" y="38192"/>
                      <a:pt x="2990" y="38192"/>
                    </a:cubicBezTo>
                    <a:lnTo>
                      <a:pt x="2990" y="38192"/>
                    </a:lnTo>
                    <a:cubicBezTo>
                      <a:pt x="1395" y="36610"/>
                      <a:pt x="0" y="35028"/>
                      <a:pt x="0" y="31864"/>
                    </a:cubicBezTo>
                    <a:cubicBezTo>
                      <a:pt x="0" y="30282"/>
                      <a:pt x="1395" y="27118"/>
                      <a:pt x="2990" y="27118"/>
                    </a:cubicBezTo>
                    <a:lnTo>
                      <a:pt x="2990" y="27118"/>
                    </a:lnTo>
                    <a:cubicBezTo>
                      <a:pt x="57807" y="1581"/>
                      <a:pt x="57807" y="1581"/>
                      <a:pt x="57807" y="1581"/>
                    </a:cubicBezTo>
                    <a:lnTo>
                      <a:pt x="57807" y="1581"/>
                    </a:lnTo>
                    <a:lnTo>
                      <a:pt x="57807" y="1581"/>
                    </a:lnTo>
                    <a:lnTo>
                      <a:pt x="57807" y="1581"/>
                    </a:lnTo>
                    <a:cubicBezTo>
                      <a:pt x="59202" y="0"/>
                      <a:pt x="59202" y="0"/>
                      <a:pt x="60598" y="0"/>
                    </a:cubicBezTo>
                    <a:cubicBezTo>
                      <a:pt x="60598" y="0"/>
                      <a:pt x="61993" y="0"/>
                      <a:pt x="61993" y="1581"/>
                    </a:cubicBezTo>
                    <a:lnTo>
                      <a:pt x="61993" y="1581"/>
                    </a:lnTo>
                    <a:lnTo>
                      <a:pt x="61993" y="1581"/>
                    </a:lnTo>
                    <a:lnTo>
                      <a:pt x="61993" y="1581"/>
                    </a:lnTo>
                    <a:cubicBezTo>
                      <a:pt x="117009" y="27118"/>
                      <a:pt x="117009" y="27118"/>
                      <a:pt x="117009" y="27118"/>
                    </a:cubicBezTo>
                    <a:lnTo>
                      <a:pt x="117009" y="27118"/>
                    </a:lnTo>
                    <a:cubicBezTo>
                      <a:pt x="118405" y="27118"/>
                      <a:pt x="119800" y="30282"/>
                      <a:pt x="119800" y="31864"/>
                    </a:cubicBezTo>
                    <a:cubicBezTo>
                      <a:pt x="119800" y="35028"/>
                      <a:pt x="118405" y="36610"/>
                      <a:pt x="117009" y="38192"/>
                    </a:cubicBezTo>
                    <a:close/>
                    <a:moveTo>
                      <a:pt x="5780" y="81355"/>
                    </a:moveTo>
                    <a:lnTo>
                      <a:pt x="5780" y="81355"/>
                    </a:lnTo>
                    <a:cubicBezTo>
                      <a:pt x="7176" y="81355"/>
                      <a:pt x="7176" y="81355"/>
                      <a:pt x="8571" y="81355"/>
                    </a:cubicBezTo>
                    <a:lnTo>
                      <a:pt x="8571" y="81355"/>
                    </a:lnTo>
                    <a:lnTo>
                      <a:pt x="8571" y="81355"/>
                    </a:lnTo>
                    <a:lnTo>
                      <a:pt x="8571" y="81355"/>
                    </a:lnTo>
                    <a:cubicBezTo>
                      <a:pt x="60598" y="106892"/>
                      <a:pt x="60598" y="106892"/>
                      <a:pt x="60598" y="106892"/>
                    </a:cubicBezTo>
                    <a:cubicBezTo>
                      <a:pt x="112823" y="81355"/>
                      <a:pt x="112823" y="81355"/>
                      <a:pt x="112823" y="81355"/>
                    </a:cubicBezTo>
                    <a:lnTo>
                      <a:pt x="112823" y="81355"/>
                    </a:lnTo>
                    <a:lnTo>
                      <a:pt x="112823" y="81355"/>
                    </a:lnTo>
                    <a:lnTo>
                      <a:pt x="112823" y="81355"/>
                    </a:lnTo>
                    <a:lnTo>
                      <a:pt x="114219" y="81355"/>
                    </a:lnTo>
                    <a:cubicBezTo>
                      <a:pt x="118405" y="81355"/>
                      <a:pt x="119800" y="84519"/>
                      <a:pt x="119800" y="87683"/>
                    </a:cubicBezTo>
                    <a:cubicBezTo>
                      <a:pt x="119800" y="91073"/>
                      <a:pt x="118405" y="92655"/>
                      <a:pt x="117009" y="94237"/>
                    </a:cubicBezTo>
                    <a:lnTo>
                      <a:pt x="117009" y="94237"/>
                    </a:lnTo>
                    <a:cubicBezTo>
                      <a:pt x="61993" y="119774"/>
                      <a:pt x="61993" y="119774"/>
                      <a:pt x="61993" y="119774"/>
                    </a:cubicBezTo>
                    <a:lnTo>
                      <a:pt x="61993" y="119774"/>
                    </a:lnTo>
                    <a:lnTo>
                      <a:pt x="61993" y="119774"/>
                    </a:lnTo>
                    <a:lnTo>
                      <a:pt x="61993" y="119774"/>
                    </a:lnTo>
                    <a:lnTo>
                      <a:pt x="60598" y="119774"/>
                    </a:lnTo>
                    <a:cubicBezTo>
                      <a:pt x="59202" y="119774"/>
                      <a:pt x="59202" y="119774"/>
                      <a:pt x="57807" y="119774"/>
                    </a:cubicBezTo>
                    <a:lnTo>
                      <a:pt x="57807" y="119774"/>
                    </a:lnTo>
                    <a:lnTo>
                      <a:pt x="57807" y="119774"/>
                    </a:lnTo>
                    <a:lnTo>
                      <a:pt x="57807" y="119774"/>
                    </a:lnTo>
                    <a:cubicBezTo>
                      <a:pt x="2990" y="94237"/>
                      <a:pt x="2990" y="94237"/>
                      <a:pt x="2990" y="94237"/>
                    </a:cubicBezTo>
                    <a:lnTo>
                      <a:pt x="2990" y="94237"/>
                    </a:lnTo>
                    <a:cubicBezTo>
                      <a:pt x="1395" y="92655"/>
                      <a:pt x="0" y="91073"/>
                      <a:pt x="0" y="87683"/>
                    </a:cubicBezTo>
                    <a:cubicBezTo>
                      <a:pt x="0" y="84519"/>
                      <a:pt x="2990" y="81355"/>
                      <a:pt x="5780" y="8135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işļïdê"/>
            <p:cNvGrpSpPr/>
            <p:nvPr/>
          </p:nvGrpSpPr>
          <p:grpSpPr>
            <a:xfrm>
              <a:off x="6011046" y="5061712"/>
              <a:ext cx="528580" cy="528580"/>
              <a:chOff x="5900489" y="4538702"/>
              <a:chExt cx="528580" cy="528580"/>
            </a:xfrm>
          </p:grpSpPr>
          <p:sp>
            <p:nvSpPr>
              <p:cNvPr id="22" name="íŝľïde"/>
              <p:cNvSpPr/>
              <p:nvPr/>
            </p:nvSpPr>
            <p:spPr>
              <a:xfrm rot="10800000" flipV="1">
                <a:off x="5900489" y="4538702"/>
                <a:ext cx="528580" cy="528580"/>
              </a:xfrm>
              <a:prstGeom prst="ellipse">
                <a:avLst/>
              </a:prstGeom>
              <a:solidFill>
                <a:schemeClr val="accent3">
                  <a:lumMod val="100000"/>
                </a:schemeClr>
              </a:solidFill>
              <a:ln w="190500">
                <a:solidFill>
                  <a:schemeClr val="bg1"/>
                </a:solidFill>
              </a:ln>
              <a:effectLst>
                <a:outerShdw blurRad="38100" dist="38100" algn="ctr" rotWithShape="0">
                  <a:srgbClr val="000000">
                    <a:alpha val="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islïḍé"/>
              <p:cNvSpPr/>
              <p:nvPr/>
            </p:nvSpPr>
            <p:spPr>
              <a:xfrm>
                <a:off x="6079317" y="4733556"/>
                <a:ext cx="152811" cy="150618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05647" y="48605"/>
                    </a:moveTo>
                    <a:lnTo>
                      <a:pt x="105647" y="48605"/>
                    </a:lnTo>
                    <a:cubicBezTo>
                      <a:pt x="104252" y="50016"/>
                      <a:pt x="104252" y="58487"/>
                      <a:pt x="114219" y="64134"/>
                    </a:cubicBezTo>
                    <a:cubicBezTo>
                      <a:pt x="114219" y="64134"/>
                      <a:pt x="100066" y="66957"/>
                      <a:pt x="90299" y="54252"/>
                    </a:cubicBezTo>
                    <a:cubicBezTo>
                      <a:pt x="87308" y="54252"/>
                      <a:pt x="84518" y="55663"/>
                      <a:pt x="81727" y="55663"/>
                    </a:cubicBezTo>
                    <a:cubicBezTo>
                      <a:pt x="60598" y="55663"/>
                      <a:pt x="47840" y="42756"/>
                      <a:pt x="47840" y="27226"/>
                    </a:cubicBezTo>
                    <a:cubicBezTo>
                      <a:pt x="47840" y="12907"/>
                      <a:pt x="60598" y="0"/>
                      <a:pt x="81727" y="0"/>
                    </a:cubicBezTo>
                    <a:cubicBezTo>
                      <a:pt x="102857" y="0"/>
                      <a:pt x="119800" y="12907"/>
                      <a:pt x="119800" y="27226"/>
                    </a:cubicBezTo>
                    <a:cubicBezTo>
                      <a:pt x="119800" y="35697"/>
                      <a:pt x="114219" y="44168"/>
                      <a:pt x="105647" y="48605"/>
                    </a:cubicBezTo>
                    <a:close/>
                    <a:moveTo>
                      <a:pt x="40863" y="30050"/>
                    </a:moveTo>
                    <a:lnTo>
                      <a:pt x="40863" y="30050"/>
                    </a:lnTo>
                    <a:cubicBezTo>
                      <a:pt x="42259" y="46991"/>
                      <a:pt x="56411" y="61310"/>
                      <a:pt x="78936" y="62722"/>
                    </a:cubicBezTo>
                    <a:cubicBezTo>
                      <a:pt x="81727" y="62722"/>
                      <a:pt x="84518" y="62722"/>
                      <a:pt x="87308" y="61310"/>
                    </a:cubicBezTo>
                    <a:lnTo>
                      <a:pt x="87308" y="61310"/>
                    </a:lnTo>
                    <a:lnTo>
                      <a:pt x="87308" y="61310"/>
                    </a:lnTo>
                    <a:cubicBezTo>
                      <a:pt x="94485" y="68369"/>
                      <a:pt x="102857" y="69983"/>
                      <a:pt x="107043" y="69983"/>
                    </a:cubicBezTo>
                    <a:cubicBezTo>
                      <a:pt x="102857" y="88537"/>
                      <a:pt x="84518" y="102655"/>
                      <a:pt x="56411" y="102655"/>
                    </a:cubicBezTo>
                    <a:cubicBezTo>
                      <a:pt x="53621" y="102655"/>
                      <a:pt x="49435" y="101243"/>
                      <a:pt x="45049" y="99831"/>
                    </a:cubicBezTo>
                    <a:cubicBezTo>
                      <a:pt x="31096" y="119798"/>
                      <a:pt x="7176" y="115563"/>
                      <a:pt x="7176" y="115563"/>
                    </a:cubicBezTo>
                    <a:cubicBezTo>
                      <a:pt x="23920" y="108302"/>
                      <a:pt x="23920" y="94184"/>
                      <a:pt x="19734" y="92773"/>
                    </a:cubicBezTo>
                    <a:cubicBezTo>
                      <a:pt x="7176" y="85512"/>
                      <a:pt x="0" y="72806"/>
                      <a:pt x="0" y="59899"/>
                    </a:cubicBezTo>
                    <a:cubicBezTo>
                      <a:pt x="0" y="39932"/>
                      <a:pt x="18338" y="22789"/>
                      <a:pt x="43654" y="18554"/>
                    </a:cubicBezTo>
                    <a:cubicBezTo>
                      <a:pt x="42259" y="22789"/>
                      <a:pt x="40863" y="25815"/>
                      <a:pt x="40863" y="3005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îṧḻîďê"/>
            <p:cNvGrpSpPr/>
            <p:nvPr/>
          </p:nvGrpSpPr>
          <p:grpSpPr>
            <a:xfrm>
              <a:off x="5734964" y="3681868"/>
              <a:ext cx="528580" cy="528580"/>
              <a:chOff x="5911148" y="2943753"/>
              <a:chExt cx="528580" cy="528580"/>
            </a:xfrm>
          </p:grpSpPr>
          <p:sp>
            <p:nvSpPr>
              <p:cNvPr id="20" name="ïśľïḑé"/>
              <p:cNvSpPr/>
              <p:nvPr/>
            </p:nvSpPr>
            <p:spPr>
              <a:xfrm rot="10800000" flipV="1">
                <a:off x="5911148" y="2943753"/>
                <a:ext cx="528580" cy="528580"/>
              </a:xfrm>
              <a:prstGeom prst="ellipse">
                <a:avLst/>
              </a:prstGeom>
              <a:solidFill>
                <a:schemeClr val="accent2">
                  <a:lumMod val="100000"/>
                </a:schemeClr>
              </a:solidFill>
              <a:ln w="190500">
                <a:solidFill>
                  <a:schemeClr val="bg1"/>
                </a:solidFill>
              </a:ln>
              <a:effectLst>
                <a:outerShdw blurRad="38100" dist="38100" algn="ctr" rotWithShape="0">
                  <a:srgbClr val="000000">
                    <a:alpha val="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ïṣļíḑe"/>
              <p:cNvSpPr>
                <a:spLocks/>
              </p:cNvSpPr>
              <p:nvPr/>
            </p:nvSpPr>
            <p:spPr bwMode="auto">
              <a:xfrm>
                <a:off x="6097693" y="3136072"/>
                <a:ext cx="152811" cy="152851"/>
              </a:xfrm>
              <a:custGeom>
                <a:avLst/>
                <a:gdLst>
                  <a:gd name="T0" fmla="*/ 70 w 559"/>
                  <a:gd name="T1" fmla="*/ 494 h 559"/>
                  <a:gd name="T2" fmla="*/ 70 w 559"/>
                  <a:gd name="T3" fmla="*/ 494 h 559"/>
                  <a:gd name="T4" fmla="*/ 63 w 559"/>
                  <a:gd name="T5" fmla="*/ 487 h 559"/>
                  <a:gd name="T6" fmla="*/ 63 w 559"/>
                  <a:gd name="T7" fmla="*/ 254 h 559"/>
                  <a:gd name="T8" fmla="*/ 254 w 559"/>
                  <a:gd name="T9" fmla="*/ 63 h 559"/>
                  <a:gd name="T10" fmla="*/ 487 w 559"/>
                  <a:gd name="T11" fmla="*/ 63 h 559"/>
                  <a:gd name="T12" fmla="*/ 494 w 559"/>
                  <a:gd name="T13" fmla="*/ 70 h 559"/>
                  <a:gd name="T14" fmla="*/ 494 w 559"/>
                  <a:gd name="T15" fmla="*/ 303 h 559"/>
                  <a:gd name="T16" fmla="*/ 304 w 559"/>
                  <a:gd name="T17" fmla="*/ 494 h 559"/>
                  <a:gd name="T18" fmla="*/ 70 w 559"/>
                  <a:gd name="T19" fmla="*/ 494 h 559"/>
                  <a:gd name="T20" fmla="*/ 360 w 559"/>
                  <a:gd name="T21" fmla="*/ 360 h 559"/>
                  <a:gd name="T22" fmla="*/ 360 w 559"/>
                  <a:gd name="T23" fmla="*/ 360 h 559"/>
                  <a:gd name="T24" fmla="*/ 198 w 559"/>
                  <a:gd name="T25" fmla="*/ 197 h 559"/>
                  <a:gd name="T26" fmla="*/ 99 w 559"/>
                  <a:gd name="T27" fmla="*/ 296 h 559"/>
                  <a:gd name="T28" fmla="*/ 99 w 559"/>
                  <a:gd name="T29" fmla="*/ 452 h 559"/>
                  <a:gd name="T30" fmla="*/ 106 w 559"/>
                  <a:gd name="T31" fmla="*/ 459 h 559"/>
                  <a:gd name="T32" fmla="*/ 261 w 559"/>
                  <a:gd name="T33" fmla="*/ 459 h 559"/>
                  <a:gd name="T34" fmla="*/ 360 w 559"/>
                  <a:gd name="T35" fmla="*/ 360 h 5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59" h="559">
                    <a:moveTo>
                      <a:pt x="70" y="494"/>
                    </a:moveTo>
                    <a:lnTo>
                      <a:pt x="70" y="494"/>
                    </a:lnTo>
                    <a:cubicBezTo>
                      <a:pt x="63" y="487"/>
                      <a:pt x="63" y="487"/>
                      <a:pt x="63" y="487"/>
                    </a:cubicBezTo>
                    <a:cubicBezTo>
                      <a:pt x="0" y="424"/>
                      <a:pt x="0" y="318"/>
                      <a:pt x="63" y="254"/>
                    </a:cubicBezTo>
                    <a:cubicBezTo>
                      <a:pt x="254" y="63"/>
                      <a:pt x="254" y="63"/>
                      <a:pt x="254" y="63"/>
                    </a:cubicBezTo>
                    <a:cubicBezTo>
                      <a:pt x="318" y="0"/>
                      <a:pt x="424" y="0"/>
                      <a:pt x="487" y="63"/>
                    </a:cubicBezTo>
                    <a:cubicBezTo>
                      <a:pt x="494" y="70"/>
                      <a:pt x="494" y="70"/>
                      <a:pt x="494" y="70"/>
                    </a:cubicBezTo>
                    <a:cubicBezTo>
                      <a:pt x="558" y="134"/>
                      <a:pt x="558" y="240"/>
                      <a:pt x="494" y="303"/>
                    </a:cubicBezTo>
                    <a:cubicBezTo>
                      <a:pt x="304" y="494"/>
                      <a:pt x="304" y="494"/>
                      <a:pt x="304" y="494"/>
                    </a:cubicBezTo>
                    <a:cubicBezTo>
                      <a:pt x="240" y="558"/>
                      <a:pt x="134" y="558"/>
                      <a:pt x="70" y="494"/>
                    </a:cubicBezTo>
                    <a:close/>
                    <a:moveTo>
                      <a:pt x="360" y="360"/>
                    </a:moveTo>
                    <a:lnTo>
                      <a:pt x="360" y="360"/>
                    </a:lnTo>
                    <a:cubicBezTo>
                      <a:pt x="198" y="197"/>
                      <a:pt x="198" y="197"/>
                      <a:pt x="198" y="197"/>
                    </a:cubicBezTo>
                    <a:cubicBezTo>
                      <a:pt x="99" y="296"/>
                      <a:pt x="99" y="296"/>
                      <a:pt x="99" y="296"/>
                    </a:cubicBezTo>
                    <a:cubicBezTo>
                      <a:pt x="56" y="339"/>
                      <a:pt x="56" y="409"/>
                      <a:pt x="99" y="452"/>
                    </a:cubicBezTo>
                    <a:cubicBezTo>
                      <a:pt x="106" y="459"/>
                      <a:pt x="106" y="459"/>
                      <a:pt x="106" y="459"/>
                    </a:cubicBezTo>
                    <a:cubicBezTo>
                      <a:pt x="148" y="501"/>
                      <a:pt x="219" y="501"/>
                      <a:pt x="261" y="459"/>
                    </a:cubicBezTo>
                    <a:lnTo>
                      <a:pt x="360" y="36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íšḷïďê"/>
            <p:cNvGrpSpPr/>
            <p:nvPr/>
          </p:nvGrpSpPr>
          <p:grpSpPr>
            <a:xfrm>
              <a:off x="3257550" y="2425315"/>
              <a:ext cx="2442413" cy="654626"/>
              <a:chOff x="3257550" y="2425315"/>
              <a:chExt cx="2442413" cy="654626"/>
            </a:xfrm>
          </p:grpSpPr>
          <p:sp>
            <p:nvSpPr>
              <p:cNvPr id="18" name="iṩlíḑé"/>
              <p:cNvSpPr txBox="1"/>
              <p:nvPr/>
            </p:nvSpPr>
            <p:spPr>
              <a:xfrm>
                <a:off x="3257550" y="2425315"/>
                <a:ext cx="2442413" cy="21466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normAutofit/>
              </a:bodyPr>
              <a:lstStyle/>
              <a:p>
                <a:pPr marL="0" marR="0" lvl="0" indent="0" algn="r" rtl="0">
                  <a:buSzPct val="25000"/>
                  <a:buNone/>
                </a:pPr>
                <a:r>
                  <a:rPr lang="zh-CN" altLang="en-US" sz="1400" b="1" i="0" u="none" strike="noStrike" cap="none" baseline="0" dirty="0">
                    <a:solidFill>
                      <a:schemeClr val="accent1"/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19" name="ïṩ1iḓè"/>
              <p:cNvSpPr txBox="1"/>
              <p:nvPr/>
            </p:nvSpPr>
            <p:spPr>
              <a:xfrm>
                <a:off x="3257550" y="2701678"/>
                <a:ext cx="2442413" cy="3782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anchor="t" anchorCtr="0">
                <a:normAutofit/>
              </a:bodyPr>
              <a:lstStyle/>
              <a:p>
                <a:pPr marL="0" marR="0" lvl="0" indent="0" algn="r" rtl="0">
                  <a:lnSpc>
                    <a:spcPct val="120000"/>
                  </a:lnSpc>
                  <a:buSzPct val="25000"/>
                  <a:buNone/>
                </a:pPr>
                <a:r>
                  <a:rPr lang="zh-CN" altLang="en-US" sz="1000" b="0" i="0" u="none" strike="noStrike" cap="none" baseline="0" dirty="0"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000" b="0" i="0" u="none" strike="noStrike" cap="none" baseline="0" dirty="0">
                    <a:ea typeface="微软雅黑" panose="020B0503020204020204" pitchFamily="34" charset="-122"/>
                  </a:rPr>
                </a:br>
                <a:r>
                  <a:rPr lang="zh-CN" altLang="en-US" sz="1000" b="0" i="0" u="none" strike="noStrike" cap="none" baseline="0" dirty="0"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</p:grpSp>
        <p:grpSp>
          <p:nvGrpSpPr>
            <p:cNvPr id="12" name="ïs1ïḑe"/>
            <p:cNvGrpSpPr/>
            <p:nvPr/>
          </p:nvGrpSpPr>
          <p:grpSpPr>
            <a:xfrm>
              <a:off x="3257550" y="5042417"/>
              <a:ext cx="2442413" cy="654628"/>
              <a:chOff x="3257550" y="5042417"/>
              <a:chExt cx="2442413" cy="654628"/>
            </a:xfrm>
          </p:grpSpPr>
          <p:sp>
            <p:nvSpPr>
              <p:cNvPr id="16" name="iŝľîḑè"/>
              <p:cNvSpPr txBox="1"/>
              <p:nvPr/>
            </p:nvSpPr>
            <p:spPr>
              <a:xfrm>
                <a:off x="3257550" y="5042417"/>
                <a:ext cx="2442413" cy="21466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normAutofit/>
              </a:bodyPr>
              <a:lstStyle/>
              <a:p>
                <a:pPr marL="0" marR="0" lvl="0" indent="0" algn="r" rtl="0">
                  <a:buSzPct val="25000"/>
                  <a:buNone/>
                </a:pPr>
                <a:r>
                  <a:rPr lang="zh-CN" altLang="en-US" sz="1400" b="1" i="0" u="none" strike="noStrike" cap="none" baseline="0" dirty="0">
                    <a:solidFill>
                      <a:schemeClr val="accent3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17" name="ïşḻiďè"/>
              <p:cNvSpPr txBox="1"/>
              <p:nvPr/>
            </p:nvSpPr>
            <p:spPr>
              <a:xfrm>
                <a:off x="3257550" y="5318782"/>
                <a:ext cx="2442413" cy="3782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anchor="t" anchorCtr="0">
                <a:normAutofit/>
              </a:bodyPr>
              <a:lstStyle/>
              <a:p>
                <a:pPr marL="0" marR="0" lvl="0" indent="0" algn="r" rtl="0">
                  <a:lnSpc>
                    <a:spcPct val="120000"/>
                  </a:lnSpc>
                  <a:buSzPct val="25000"/>
                  <a:buNone/>
                </a:pPr>
                <a:r>
                  <a:rPr lang="zh-CN" altLang="en-US" sz="1000" b="0" i="0" u="none" strike="noStrike" cap="none" baseline="0" dirty="0"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000" b="0" i="0" u="none" strike="noStrike" cap="none" baseline="0" dirty="0">
                    <a:ea typeface="微软雅黑" panose="020B0503020204020204" pitchFamily="34" charset="-122"/>
                  </a:rPr>
                </a:br>
                <a:r>
                  <a:rPr lang="zh-CN" altLang="en-US" sz="1000" b="0" i="0" u="none" strike="noStrike" cap="none" baseline="0" dirty="0"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</p:grpSp>
        <p:grpSp>
          <p:nvGrpSpPr>
            <p:cNvPr id="13" name="ïṡ1iďe"/>
            <p:cNvGrpSpPr/>
            <p:nvPr/>
          </p:nvGrpSpPr>
          <p:grpSpPr>
            <a:xfrm>
              <a:off x="3380313" y="3727824"/>
              <a:ext cx="1939669" cy="654626"/>
              <a:chOff x="3150324" y="3727824"/>
              <a:chExt cx="1939669" cy="654626"/>
            </a:xfrm>
          </p:grpSpPr>
          <p:sp>
            <p:nvSpPr>
              <p:cNvPr id="14" name="íŝḻiḍè"/>
              <p:cNvSpPr txBox="1"/>
              <p:nvPr/>
            </p:nvSpPr>
            <p:spPr>
              <a:xfrm>
                <a:off x="3150324" y="3727824"/>
                <a:ext cx="1939669" cy="21466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normAutofit/>
              </a:bodyPr>
              <a:lstStyle/>
              <a:p>
                <a:pPr marL="0" marR="0" lvl="0" indent="0" algn="r" rtl="0">
                  <a:buSzPct val="25000"/>
                  <a:buNone/>
                </a:pPr>
                <a:r>
                  <a:rPr lang="zh-CN" altLang="en-US" sz="1400" b="1" i="0" u="none" strike="noStrike" cap="none" baseline="0" dirty="0">
                    <a:solidFill>
                      <a:schemeClr val="accent2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15" name="iš1íďé"/>
              <p:cNvSpPr txBox="1"/>
              <p:nvPr/>
            </p:nvSpPr>
            <p:spPr>
              <a:xfrm>
                <a:off x="3150324" y="4004187"/>
                <a:ext cx="1939669" cy="3782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anchor="t" anchorCtr="0">
                <a:normAutofit/>
              </a:bodyPr>
              <a:lstStyle/>
              <a:p>
                <a:pPr marL="0" marR="0" lvl="0" indent="0" algn="r" rtl="0">
                  <a:lnSpc>
                    <a:spcPct val="120000"/>
                  </a:lnSpc>
                  <a:buSzPct val="25000"/>
                  <a:buNone/>
                </a:pPr>
                <a:r>
                  <a:rPr lang="zh-CN" altLang="en-US" sz="1000" b="0" i="0" u="none" strike="noStrike" cap="none" baseline="0" dirty="0"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000" b="0" i="0" u="none" strike="noStrike" cap="none" baseline="0" dirty="0">
                    <a:ea typeface="微软雅黑" panose="020B0503020204020204" pitchFamily="34" charset="-122"/>
                  </a:rPr>
                </a:br>
                <a:r>
                  <a:rPr lang="zh-CN" altLang="en-US" sz="1000" b="0" i="0" u="none" strike="noStrike" cap="none" baseline="0" dirty="0"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</p:grpSp>
      </p:grpSp>
      <p:sp>
        <p:nvSpPr>
          <p:cNvPr id="37" name="îṥlíḑe"/>
          <p:cNvSpPr txBox="1"/>
          <p:nvPr/>
        </p:nvSpPr>
        <p:spPr>
          <a:xfrm>
            <a:off x="707493" y="257331"/>
            <a:ext cx="5246405" cy="825562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Autofit/>
          </a:bodyPr>
          <a:lstStyle/>
          <a:p>
            <a:pPr defTabSz="914378">
              <a:lnSpc>
                <a:spcPct val="120000"/>
              </a:lnSpc>
              <a:defRPr/>
            </a:pPr>
            <a:r>
              <a:rPr lang="zh-CN" altLang="en-US" sz="3200" b="1" dirty="0">
                <a:ea typeface="微软雅黑" panose="020B0503020204020204" pitchFamily="34" charset="-122"/>
              </a:rPr>
              <a:t>年度工作概述</a:t>
            </a:r>
          </a:p>
        </p:txBody>
      </p:sp>
    </p:spTree>
    <p:extLst>
      <p:ext uri="{BB962C8B-B14F-4D97-AF65-F5344CB8AC3E}">
        <p14:creationId xmlns:p14="http://schemas.microsoft.com/office/powerpoint/2010/main" val="2685655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:dissolve/>
      </p:transition>
    </mc:Choice>
    <mc:Fallback xmlns="">
      <p:transition spd="slow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561da485-97a0-4369-b821-32c0231f6c7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67346" y="1868252"/>
            <a:ext cx="10257307" cy="3528392"/>
            <a:chOff x="584470" y="1738942"/>
            <a:chExt cx="7945484" cy="2733154"/>
          </a:xfrm>
        </p:grpSpPr>
        <p:sp>
          <p:nvSpPr>
            <p:cNvPr id="4" name="íSlíḋe"/>
            <p:cNvSpPr/>
            <p:nvPr/>
          </p:nvSpPr>
          <p:spPr>
            <a:xfrm>
              <a:off x="1389380" y="1969448"/>
              <a:ext cx="7140574" cy="1574801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31167" y="120000"/>
                  </a:moveTo>
                  <a:lnTo>
                    <a:pt x="105350" y="120000"/>
                  </a:lnTo>
                  <a:lnTo>
                    <a:pt x="105350" y="120000"/>
                  </a:lnTo>
                  <a:cubicBezTo>
                    <a:pt x="105603" y="120000"/>
                    <a:pt x="105843" y="119933"/>
                    <a:pt x="106097" y="119933"/>
                  </a:cubicBezTo>
                  <a:lnTo>
                    <a:pt x="106844" y="119733"/>
                  </a:lnTo>
                  <a:lnTo>
                    <a:pt x="107578" y="119334"/>
                  </a:lnTo>
                  <a:cubicBezTo>
                    <a:pt x="107818" y="119134"/>
                    <a:pt x="108058" y="119001"/>
                    <a:pt x="108298" y="118801"/>
                  </a:cubicBezTo>
                  <a:cubicBezTo>
                    <a:pt x="108539" y="118601"/>
                    <a:pt x="108765" y="118335"/>
                    <a:pt x="109006" y="118135"/>
                  </a:cubicBezTo>
                  <a:lnTo>
                    <a:pt x="109699" y="117336"/>
                  </a:lnTo>
                  <a:cubicBezTo>
                    <a:pt x="109926" y="117003"/>
                    <a:pt x="110166" y="116736"/>
                    <a:pt x="110393" y="116403"/>
                  </a:cubicBezTo>
                  <a:cubicBezTo>
                    <a:pt x="110607" y="116004"/>
                    <a:pt x="110833" y="115671"/>
                    <a:pt x="111047" y="115271"/>
                  </a:cubicBezTo>
                  <a:lnTo>
                    <a:pt x="111701" y="114073"/>
                  </a:lnTo>
                  <a:cubicBezTo>
                    <a:pt x="111914" y="113607"/>
                    <a:pt x="112114" y="113207"/>
                    <a:pt x="112328" y="112741"/>
                  </a:cubicBezTo>
                  <a:cubicBezTo>
                    <a:pt x="112528" y="112275"/>
                    <a:pt x="112741" y="111809"/>
                    <a:pt x="112941" y="111342"/>
                  </a:cubicBezTo>
                  <a:lnTo>
                    <a:pt x="113542" y="109744"/>
                  </a:lnTo>
                  <a:cubicBezTo>
                    <a:pt x="113742" y="109211"/>
                    <a:pt x="113929" y="108612"/>
                    <a:pt x="114129" y="108079"/>
                  </a:cubicBezTo>
                  <a:cubicBezTo>
                    <a:pt x="114302" y="107480"/>
                    <a:pt x="114489" y="106881"/>
                    <a:pt x="114663" y="106281"/>
                  </a:cubicBezTo>
                  <a:cubicBezTo>
                    <a:pt x="114849" y="105682"/>
                    <a:pt x="115023" y="105083"/>
                    <a:pt x="115210" y="104483"/>
                  </a:cubicBezTo>
                  <a:lnTo>
                    <a:pt x="115703" y="102419"/>
                  </a:lnTo>
                  <a:lnTo>
                    <a:pt x="116197" y="100355"/>
                  </a:lnTo>
                  <a:lnTo>
                    <a:pt x="116664" y="98224"/>
                  </a:lnTo>
                  <a:lnTo>
                    <a:pt x="117091" y="95893"/>
                  </a:lnTo>
                  <a:cubicBezTo>
                    <a:pt x="117224" y="95094"/>
                    <a:pt x="117371" y="94361"/>
                    <a:pt x="117505" y="93562"/>
                  </a:cubicBezTo>
                  <a:cubicBezTo>
                    <a:pt x="117625" y="92763"/>
                    <a:pt x="117758" y="91897"/>
                    <a:pt x="117878" y="91098"/>
                  </a:cubicBezTo>
                  <a:cubicBezTo>
                    <a:pt x="117998" y="90299"/>
                    <a:pt x="118105" y="89433"/>
                    <a:pt x="118225" y="88634"/>
                  </a:cubicBezTo>
                  <a:cubicBezTo>
                    <a:pt x="118332" y="87769"/>
                    <a:pt x="118452" y="86836"/>
                    <a:pt x="118559" y="85971"/>
                  </a:cubicBezTo>
                  <a:lnTo>
                    <a:pt x="118839" y="83374"/>
                  </a:lnTo>
                  <a:cubicBezTo>
                    <a:pt x="118932" y="82441"/>
                    <a:pt x="119012" y="81509"/>
                    <a:pt x="119106" y="80577"/>
                  </a:cubicBezTo>
                  <a:cubicBezTo>
                    <a:pt x="119186" y="79711"/>
                    <a:pt x="119266" y="78779"/>
                    <a:pt x="119346" y="77913"/>
                  </a:cubicBezTo>
                  <a:cubicBezTo>
                    <a:pt x="119412" y="76914"/>
                    <a:pt x="119466" y="75982"/>
                    <a:pt x="119533" y="74983"/>
                  </a:cubicBezTo>
                  <a:cubicBezTo>
                    <a:pt x="119586" y="74051"/>
                    <a:pt x="119653" y="73052"/>
                    <a:pt x="119706" y="72119"/>
                  </a:cubicBezTo>
                  <a:cubicBezTo>
                    <a:pt x="119746" y="71120"/>
                    <a:pt x="119799" y="70122"/>
                    <a:pt x="119839" y="69123"/>
                  </a:cubicBezTo>
                  <a:cubicBezTo>
                    <a:pt x="119866" y="68124"/>
                    <a:pt x="119906" y="67125"/>
                    <a:pt x="119933" y="66126"/>
                  </a:cubicBezTo>
                  <a:cubicBezTo>
                    <a:pt x="119946" y="65127"/>
                    <a:pt x="119973" y="64062"/>
                    <a:pt x="119986" y="63063"/>
                  </a:cubicBezTo>
                  <a:cubicBezTo>
                    <a:pt x="119986" y="62064"/>
                    <a:pt x="120000" y="60998"/>
                    <a:pt x="120000" y="60000"/>
                  </a:cubicBezTo>
                  <a:lnTo>
                    <a:pt x="120000" y="60000"/>
                  </a:lnTo>
                  <a:cubicBezTo>
                    <a:pt x="120000" y="59001"/>
                    <a:pt x="119986" y="57935"/>
                    <a:pt x="119986" y="56936"/>
                  </a:cubicBezTo>
                  <a:cubicBezTo>
                    <a:pt x="119973" y="55937"/>
                    <a:pt x="119946" y="54872"/>
                    <a:pt x="119933" y="53873"/>
                  </a:cubicBezTo>
                  <a:cubicBezTo>
                    <a:pt x="119906" y="52874"/>
                    <a:pt x="119866" y="51875"/>
                    <a:pt x="119839" y="50876"/>
                  </a:cubicBezTo>
                  <a:cubicBezTo>
                    <a:pt x="119799" y="49877"/>
                    <a:pt x="119746" y="48879"/>
                    <a:pt x="119706" y="47880"/>
                  </a:cubicBezTo>
                  <a:cubicBezTo>
                    <a:pt x="119653" y="46947"/>
                    <a:pt x="119586" y="45948"/>
                    <a:pt x="119533" y="45016"/>
                  </a:cubicBezTo>
                  <a:cubicBezTo>
                    <a:pt x="119466" y="44017"/>
                    <a:pt x="119412" y="43085"/>
                    <a:pt x="119346" y="42086"/>
                  </a:cubicBezTo>
                  <a:cubicBezTo>
                    <a:pt x="119266" y="41220"/>
                    <a:pt x="119186" y="40288"/>
                    <a:pt x="119106" y="39422"/>
                  </a:cubicBezTo>
                  <a:cubicBezTo>
                    <a:pt x="119012" y="38490"/>
                    <a:pt x="118932" y="37558"/>
                    <a:pt x="118839" y="36625"/>
                  </a:cubicBezTo>
                  <a:lnTo>
                    <a:pt x="118559" y="34028"/>
                  </a:lnTo>
                  <a:cubicBezTo>
                    <a:pt x="118452" y="33163"/>
                    <a:pt x="118332" y="32230"/>
                    <a:pt x="118225" y="31365"/>
                  </a:cubicBezTo>
                  <a:cubicBezTo>
                    <a:pt x="118105" y="30566"/>
                    <a:pt x="117998" y="29700"/>
                    <a:pt x="117878" y="28901"/>
                  </a:cubicBezTo>
                  <a:cubicBezTo>
                    <a:pt x="117758" y="28102"/>
                    <a:pt x="117625" y="27236"/>
                    <a:pt x="117505" y="26437"/>
                  </a:cubicBezTo>
                  <a:cubicBezTo>
                    <a:pt x="117371" y="25638"/>
                    <a:pt x="117224" y="24905"/>
                    <a:pt x="117091" y="24106"/>
                  </a:cubicBezTo>
                  <a:lnTo>
                    <a:pt x="116664" y="21775"/>
                  </a:lnTo>
                  <a:lnTo>
                    <a:pt x="116197" y="19644"/>
                  </a:lnTo>
                  <a:lnTo>
                    <a:pt x="115703" y="17580"/>
                  </a:lnTo>
                  <a:lnTo>
                    <a:pt x="115210" y="15516"/>
                  </a:lnTo>
                  <a:cubicBezTo>
                    <a:pt x="115023" y="14916"/>
                    <a:pt x="114849" y="14317"/>
                    <a:pt x="114663" y="13718"/>
                  </a:cubicBezTo>
                  <a:cubicBezTo>
                    <a:pt x="114489" y="13118"/>
                    <a:pt x="114302" y="12519"/>
                    <a:pt x="114129" y="11920"/>
                  </a:cubicBezTo>
                  <a:cubicBezTo>
                    <a:pt x="113929" y="11387"/>
                    <a:pt x="113742" y="10788"/>
                    <a:pt x="113542" y="10255"/>
                  </a:cubicBezTo>
                  <a:lnTo>
                    <a:pt x="112941" y="8657"/>
                  </a:lnTo>
                  <a:cubicBezTo>
                    <a:pt x="112741" y="8190"/>
                    <a:pt x="112528" y="7724"/>
                    <a:pt x="112328" y="7258"/>
                  </a:cubicBezTo>
                  <a:cubicBezTo>
                    <a:pt x="112114" y="6792"/>
                    <a:pt x="111914" y="6392"/>
                    <a:pt x="111701" y="5926"/>
                  </a:cubicBezTo>
                  <a:lnTo>
                    <a:pt x="111047" y="4728"/>
                  </a:lnTo>
                  <a:cubicBezTo>
                    <a:pt x="110833" y="4328"/>
                    <a:pt x="110607" y="3995"/>
                    <a:pt x="110393" y="3596"/>
                  </a:cubicBezTo>
                  <a:cubicBezTo>
                    <a:pt x="110166" y="3263"/>
                    <a:pt x="109926" y="2996"/>
                    <a:pt x="109699" y="2663"/>
                  </a:cubicBezTo>
                  <a:lnTo>
                    <a:pt x="109006" y="1864"/>
                  </a:lnTo>
                  <a:cubicBezTo>
                    <a:pt x="108765" y="1664"/>
                    <a:pt x="108539" y="1398"/>
                    <a:pt x="108298" y="1198"/>
                  </a:cubicBezTo>
                  <a:cubicBezTo>
                    <a:pt x="108058" y="998"/>
                    <a:pt x="107818" y="865"/>
                    <a:pt x="107578" y="665"/>
                  </a:cubicBezTo>
                  <a:lnTo>
                    <a:pt x="106844" y="266"/>
                  </a:lnTo>
                  <a:lnTo>
                    <a:pt x="106097" y="66"/>
                  </a:lnTo>
                  <a:cubicBezTo>
                    <a:pt x="105843" y="66"/>
                    <a:pt x="105603" y="0"/>
                    <a:pt x="105350" y="0"/>
                  </a:cubicBezTo>
                  <a:lnTo>
                    <a:pt x="14649" y="0"/>
                  </a:lnTo>
                  <a:lnTo>
                    <a:pt x="14649" y="0"/>
                  </a:lnTo>
                  <a:cubicBezTo>
                    <a:pt x="14396" y="0"/>
                    <a:pt x="14156" y="66"/>
                    <a:pt x="13902" y="66"/>
                  </a:cubicBezTo>
                  <a:lnTo>
                    <a:pt x="13155" y="266"/>
                  </a:lnTo>
                  <a:lnTo>
                    <a:pt x="12421" y="665"/>
                  </a:lnTo>
                  <a:cubicBezTo>
                    <a:pt x="12181" y="865"/>
                    <a:pt x="11941" y="998"/>
                    <a:pt x="11701" y="1198"/>
                  </a:cubicBezTo>
                  <a:cubicBezTo>
                    <a:pt x="11460" y="1398"/>
                    <a:pt x="11234" y="1664"/>
                    <a:pt x="10993" y="1864"/>
                  </a:cubicBezTo>
                  <a:lnTo>
                    <a:pt x="10300" y="2663"/>
                  </a:lnTo>
                  <a:cubicBezTo>
                    <a:pt x="10073" y="2996"/>
                    <a:pt x="9833" y="3263"/>
                    <a:pt x="9606" y="3596"/>
                  </a:cubicBezTo>
                  <a:cubicBezTo>
                    <a:pt x="9392" y="3995"/>
                    <a:pt x="9166" y="4328"/>
                    <a:pt x="8952" y="4728"/>
                  </a:cubicBezTo>
                  <a:lnTo>
                    <a:pt x="8298" y="5926"/>
                  </a:lnTo>
                  <a:cubicBezTo>
                    <a:pt x="8085" y="6392"/>
                    <a:pt x="7885" y="6792"/>
                    <a:pt x="7671" y="7258"/>
                  </a:cubicBezTo>
                  <a:cubicBezTo>
                    <a:pt x="7471" y="7724"/>
                    <a:pt x="7258" y="8190"/>
                    <a:pt x="7058" y="8657"/>
                  </a:cubicBezTo>
                  <a:lnTo>
                    <a:pt x="6457" y="10255"/>
                  </a:lnTo>
                  <a:cubicBezTo>
                    <a:pt x="6257" y="10788"/>
                    <a:pt x="6070" y="11387"/>
                    <a:pt x="5870" y="11920"/>
                  </a:cubicBezTo>
                  <a:cubicBezTo>
                    <a:pt x="5697" y="12519"/>
                    <a:pt x="5510" y="13118"/>
                    <a:pt x="5336" y="13718"/>
                  </a:cubicBezTo>
                  <a:cubicBezTo>
                    <a:pt x="5150" y="14317"/>
                    <a:pt x="4976" y="14916"/>
                    <a:pt x="4789" y="15516"/>
                  </a:cubicBezTo>
                  <a:lnTo>
                    <a:pt x="4296" y="17580"/>
                  </a:lnTo>
                  <a:lnTo>
                    <a:pt x="3802" y="19644"/>
                  </a:lnTo>
                  <a:lnTo>
                    <a:pt x="3335" y="21775"/>
                  </a:lnTo>
                  <a:lnTo>
                    <a:pt x="2908" y="24106"/>
                  </a:lnTo>
                  <a:cubicBezTo>
                    <a:pt x="2775" y="24905"/>
                    <a:pt x="2628" y="25638"/>
                    <a:pt x="2494" y="26437"/>
                  </a:cubicBezTo>
                  <a:cubicBezTo>
                    <a:pt x="2374" y="27236"/>
                    <a:pt x="2241" y="28102"/>
                    <a:pt x="2121" y="28901"/>
                  </a:cubicBezTo>
                  <a:cubicBezTo>
                    <a:pt x="2001" y="29700"/>
                    <a:pt x="1894" y="30566"/>
                    <a:pt x="1774" y="31365"/>
                  </a:cubicBezTo>
                  <a:cubicBezTo>
                    <a:pt x="1667" y="32230"/>
                    <a:pt x="1547" y="33163"/>
                    <a:pt x="1440" y="34028"/>
                  </a:cubicBezTo>
                  <a:lnTo>
                    <a:pt x="1160" y="36625"/>
                  </a:lnTo>
                  <a:cubicBezTo>
                    <a:pt x="1067" y="37558"/>
                    <a:pt x="987" y="38490"/>
                    <a:pt x="893" y="39422"/>
                  </a:cubicBezTo>
                  <a:cubicBezTo>
                    <a:pt x="813" y="40288"/>
                    <a:pt x="733" y="41220"/>
                    <a:pt x="653" y="42086"/>
                  </a:cubicBezTo>
                  <a:cubicBezTo>
                    <a:pt x="587" y="43085"/>
                    <a:pt x="533" y="44017"/>
                    <a:pt x="466" y="45016"/>
                  </a:cubicBezTo>
                  <a:cubicBezTo>
                    <a:pt x="413" y="45948"/>
                    <a:pt x="346" y="46947"/>
                    <a:pt x="293" y="47880"/>
                  </a:cubicBezTo>
                  <a:cubicBezTo>
                    <a:pt x="253" y="48879"/>
                    <a:pt x="200" y="49877"/>
                    <a:pt x="160" y="50876"/>
                  </a:cubicBezTo>
                  <a:cubicBezTo>
                    <a:pt x="133" y="51875"/>
                    <a:pt x="93" y="52874"/>
                    <a:pt x="66" y="53873"/>
                  </a:cubicBezTo>
                  <a:cubicBezTo>
                    <a:pt x="53" y="54872"/>
                    <a:pt x="26" y="55937"/>
                    <a:pt x="13" y="56936"/>
                  </a:cubicBezTo>
                  <a:cubicBezTo>
                    <a:pt x="13" y="57935"/>
                    <a:pt x="0" y="59001"/>
                    <a:pt x="0" y="60000"/>
                  </a:cubicBezTo>
                </a:path>
              </a:pathLst>
            </a:custGeom>
            <a:noFill/>
            <a:ln w="9525" cap="flat" cmpd="sng">
              <a:solidFill>
                <a:schemeClr val="accent5"/>
              </a:solidFill>
              <a:prstDash val="dash"/>
              <a:round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ïšļîde"/>
            <p:cNvSpPr/>
            <p:nvPr/>
          </p:nvSpPr>
          <p:spPr>
            <a:xfrm>
              <a:off x="2973717" y="3317246"/>
              <a:ext cx="457200" cy="4572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išḻîḓê"/>
            <p:cNvSpPr/>
            <p:nvPr/>
          </p:nvSpPr>
          <p:spPr>
            <a:xfrm>
              <a:off x="5087582" y="3317246"/>
              <a:ext cx="457200" cy="4572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iśľidè"/>
            <p:cNvSpPr/>
            <p:nvPr/>
          </p:nvSpPr>
          <p:spPr>
            <a:xfrm>
              <a:off x="7201446" y="3317246"/>
              <a:ext cx="457200" cy="4572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î$lídé"/>
            <p:cNvSpPr/>
            <p:nvPr/>
          </p:nvSpPr>
          <p:spPr>
            <a:xfrm>
              <a:off x="2973717" y="1738942"/>
              <a:ext cx="457200" cy="4572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ïṣḻïḋê"/>
            <p:cNvSpPr/>
            <p:nvPr/>
          </p:nvSpPr>
          <p:spPr>
            <a:xfrm>
              <a:off x="1149249" y="2728851"/>
              <a:ext cx="470321" cy="47032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îšḷîďê"/>
            <p:cNvSpPr txBox="1"/>
            <p:nvPr/>
          </p:nvSpPr>
          <p:spPr>
            <a:xfrm>
              <a:off x="2408540" y="2340208"/>
              <a:ext cx="1587556" cy="16927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normAutofit/>
            </a:bodyPr>
            <a:lstStyle/>
            <a:p>
              <a:pPr marL="0" marR="0" lvl="0" indent="0" algn="ctr" rtl="0">
                <a:buSzPct val="25000"/>
                <a:buNone/>
              </a:pPr>
              <a:r>
                <a:rPr lang="zh-CN" altLang="en-US" sz="1400" b="1" i="0" u="none" strike="noStrike" cap="none" baseline="0" dirty="0"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11" name="íś1ïďê"/>
            <p:cNvSpPr txBox="1"/>
            <p:nvPr/>
          </p:nvSpPr>
          <p:spPr>
            <a:xfrm>
              <a:off x="2408540" y="2567903"/>
              <a:ext cx="1587556" cy="3139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anchor="t" anchorCtr="0">
              <a:normAutofit/>
            </a:bodyPr>
            <a:lstStyle/>
            <a:p>
              <a:pPr marL="0" marR="0" lvl="0" indent="0" algn="ctr" rtl="0">
                <a:lnSpc>
                  <a:spcPct val="120000"/>
                </a:lnSpc>
                <a:buSzPct val="25000"/>
                <a:buNone/>
              </a:pPr>
              <a:r>
                <a:rPr lang="zh-CN" altLang="en-US" sz="1000" b="0" i="0" u="none" strike="noStrike" cap="none" baseline="0" dirty="0">
                  <a:ea typeface="微软雅黑" panose="020B0503020204020204" pitchFamily="34" charset="-122"/>
                </a:rPr>
                <a:t>此部分内容作为文字排版占位显示（建议使用主题字体）。</a:t>
              </a:r>
            </a:p>
          </p:txBody>
        </p:sp>
        <p:sp>
          <p:nvSpPr>
            <p:cNvPr id="12" name="iśļiďé"/>
            <p:cNvSpPr txBox="1"/>
            <p:nvPr/>
          </p:nvSpPr>
          <p:spPr>
            <a:xfrm>
              <a:off x="584470" y="3357737"/>
              <a:ext cx="1587556" cy="16927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normAutofit/>
            </a:bodyPr>
            <a:lstStyle/>
            <a:p>
              <a:pPr marL="0" marR="0" lvl="0" indent="0" algn="ctr" rtl="0">
                <a:buSzPct val="25000"/>
                <a:buNone/>
              </a:pPr>
              <a:r>
                <a:rPr lang="zh-CN" altLang="en-US" sz="1400" b="1" i="0" u="none" strike="noStrike" cap="none" baseline="0" dirty="0"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13" name="ï$ḻïḓe"/>
            <p:cNvSpPr txBox="1"/>
            <p:nvPr/>
          </p:nvSpPr>
          <p:spPr>
            <a:xfrm>
              <a:off x="584470" y="3585432"/>
              <a:ext cx="1587556" cy="3139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anchor="t" anchorCtr="0">
              <a:normAutofit/>
            </a:bodyPr>
            <a:lstStyle/>
            <a:p>
              <a:pPr marL="0" marR="0" lvl="0" indent="0" algn="ctr" rtl="0">
                <a:lnSpc>
                  <a:spcPct val="120000"/>
                </a:lnSpc>
                <a:buSzPct val="25000"/>
                <a:buNone/>
              </a:pPr>
              <a:r>
                <a:rPr lang="zh-CN" altLang="en-US" sz="1000" b="0" i="0" u="none" strike="noStrike" cap="none" baseline="0" dirty="0">
                  <a:ea typeface="微软雅黑" panose="020B0503020204020204" pitchFamily="34" charset="-122"/>
                </a:rPr>
                <a:t>此部分内容作为文字排版占位显示（建议使用主题字体）。</a:t>
              </a:r>
            </a:p>
          </p:txBody>
        </p:sp>
        <p:sp>
          <p:nvSpPr>
            <p:cNvPr id="14" name="ïṩḷïďè"/>
            <p:cNvSpPr txBox="1"/>
            <p:nvPr/>
          </p:nvSpPr>
          <p:spPr>
            <a:xfrm>
              <a:off x="4522403" y="2340208"/>
              <a:ext cx="1587556" cy="16927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normAutofit/>
            </a:bodyPr>
            <a:lstStyle/>
            <a:p>
              <a:pPr marL="0" marR="0" lvl="0" indent="0" algn="ctr" rtl="0">
                <a:buSzPct val="25000"/>
                <a:buNone/>
              </a:pPr>
              <a:r>
                <a:rPr lang="zh-CN" altLang="en-US" sz="1400" b="1" i="0" u="none" strike="noStrike" cap="none" baseline="0" dirty="0"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15" name="iśļidê"/>
            <p:cNvSpPr txBox="1"/>
            <p:nvPr/>
          </p:nvSpPr>
          <p:spPr>
            <a:xfrm>
              <a:off x="4522403" y="2567903"/>
              <a:ext cx="1587556" cy="3139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anchor="t" anchorCtr="0">
              <a:normAutofit/>
            </a:bodyPr>
            <a:lstStyle/>
            <a:p>
              <a:pPr marL="0" marR="0" lvl="0" indent="0" algn="ctr" rtl="0">
                <a:lnSpc>
                  <a:spcPct val="120000"/>
                </a:lnSpc>
                <a:buSzPct val="25000"/>
                <a:buNone/>
              </a:pPr>
              <a:r>
                <a:rPr lang="zh-CN" altLang="en-US" sz="1000" b="0" i="0" u="none" strike="noStrike" cap="none" baseline="0" dirty="0">
                  <a:ea typeface="微软雅黑" panose="020B0503020204020204" pitchFamily="34" charset="-122"/>
                </a:rPr>
                <a:t>此部分内容作为文字排版占位显示（建议使用主题字体）。</a:t>
              </a:r>
            </a:p>
          </p:txBody>
        </p:sp>
        <p:sp>
          <p:nvSpPr>
            <p:cNvPr id="16" name="iṡľíḓê"/>
            <p:cNvSpPr txBox="1"/>
            <p:nvPr/>
          </p:nvSpPr>
          <p:spPr>
            <a:xfrm>
              <a:off x="6636268" y="2340208"/>
              <a:ext cx="1587556" cy="16927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normAutofit/>
            </a:bodyPr>
            <a:lstStyle/>
            <a:p>
              <a:pPr marL="0" marR="0" lvl="0" indent="0" algn="ctr" rtl="0">
                <a:buSzPct val="25000"/>
                <a:buNone/>
              </a:pPr>
              <a:r>
                <a:rPr lang="zh-CN" altLang="en-US" sz="1400" b="1" i="0" u="none" strike="noStrike" cap="none" baseline="0" dirty="0"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17" name="íṣlíḋê"/>
            <p:cNvSpPr txBox="1"/>
            <p:nvPr/>
          </p:nvSpPr>
          <p:spPr>
            <a:xfrm>
              <a:off x="6636268" y="2567903"/>
              <a:ext cx="1587556" cy="3139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anchor="t" anchorCtr="0">
              <a:normAutofit/>
            </a:bodyPr>
            <a:lstStyle/>
            <a:p>
              <a:pPr marL="0" marR="0" lvl="0" indent="0" algn="ctr" rtl="0">
                <a:lnSpc>
                  <a:spcPct val="120000"/>
                </a:lnSpc>
                <a:buSzPct val="25000"/>
                <a:buNone/>
              </a:pPr>
              <a:r>
                <a:rPr lang="zh-CN" altLang="en-US" sz="1000" b="0" i="0" u="none" strike="noStrike" cap="none" baseline="0" dirty="0">
                  <a:ea typeface="微软雅黑" panose="020B0503020204020204" pitchFamily="34" charset="-122"/>
                </a:rPr>
                <a:t>此部分内容作为文字排版占位显示（建议使用主题字体）。</a:t>
              </a:r>
            </a:p>
          </p:txBody>
        </p:sp>
        <p:sp>
          <p:nvSpPr>
            <p:cNvPr id="18" name="iṣḷíďe"/>
            <p:cNvSpPr txBox="1"/>
            <p:nvPr/>
          </p:nvSpPr>
          <p:spPr>
            <a:xfrm>
              <a:off x="2408540" y="3930469"/>
              <a:ext cx="1587556" cy="16927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normAutofit/>
            </a:bodyPr>
            <a:lstStyle/>
            <a:p>
              <a:pPr marL="0" marR="0" lvl="0" indent="0" algn="ctr" rtl="0">
                <a:buSzPct val="25000"/>
                <a:buNone/>
              </a:pPr>
              <a:r>
                <a:rPr lang="zh-CN" altLang="en-US" sz="1400" b="1" i="0" u="none" strike="noStrike" cap="none" baseline="0" dirty="0"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19" name="ïṣ1îďè"/>
            <p:cNvSpPr txBox="1"/>
            <p:nvPr/>
          </p:nvSpPr>
          <p:spPr>
            <a:xfrm>
              <a:off x="2408540" y="4158163"/>
              <a:ext cx="1587556" cy="3139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anchor="t" anchorCtr="0">
              <a:normAutofit/>
            </a:bodyPr>
            <a:lstStyle/>
            <a:p>
              <a:pPr marL="0" marR="0" lvl="0" indent="0" algn="ctr" rtl="0">
                <a:lnSpc>
                  <a:spcPct val="120000"/>
                </a:lnSpc>
                <a:buSzPct val="25000"/>
                <a:buNone/>
              </a:pPr>
              <a:r>
                <a:rPr lang="zh-CN" altLang="en-US" sz="1000" b="0" i="0" u="none" strike="noStrike" cap="none" baseline="0" dirty="0">
                  <a:ea typeface="微软雅黑" panose="020B0503020204020204" pitchFamily="34" charset="-122"/>
                </a:rPr>
                <a:t>此部分内容作为文字排版占位显示（建议使用主题字体）。</a:t>
              </a:r>
            </a:p>
          </p:txBody>
        </p:sp>
        <p:sp>
          <p:nvSpPr>
            <p:cNvPr id="20" name="iṣľïḓé"/>
            <p:cNvSpPr txBox="1"/>
            <p:nvPr/>
          </p:nvSpPr>
          <p:spPr>
            <a:xfrm>
              <a:off x="4522403" y="3930469"/>
              <a:ext cx="1587556" cy="16927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normAutofit/>
            </a:bodyPr>
            <a:lstStyle/>
            <a:p>
              <a:pPr marL="0" marR="0" lvl="0" indent="0" algn="ctr" rtl="0">
                <a:buSzPct val="25000"/>
                <a:buNone/>
              </a:pPr>
              <a:r>
                <a:rPr lang="zh-CN" altLang="en-US" sz="1400" b="1" i="0" u="none" strike="noStrike" cap="none" baseline="0" dirty="0"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21" name="i$lïdé"/>
            <p:cNvSpPr txBox="1"/>
            <p:nvPr/>
          </p:nvSpPr>
          <p:spPr>
            <a:xfrm>
              <a:off x="4522403" y="4158164"/>
              <a:ext cx="1587556" cy="3139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anchor="t" anchorCtr="0">
              <a:normAutofit/>
            </a:bodyPr>
            <a:lstStyle/>
            <a:p>
              <a:pPr marL="0" marR="0" lvl="0" indent="0" algn="ctr" rtl="0">
                <a:lnSpc>
                  <a:spcPct val="120000"/>
                </a:lnSpc>
                <a:buSzPct val="25000"/>
                <a:buNone/>
              </a:pPr>
              <a:r>
                <a:rPr lang="zh-CN" altLang="en-US" sz="1000" b="0" i="0" u="none" strike="noStrike" cap="none" baseline="0" dirty="0">
                  <a:ea typeface="微软雅黑" panose="020B0503020204020204" pitchFamily="34" charset="-122"/>
                </a:rPr>
                <a:t>此部分内容作为文字排版占位显示（建议使用主题字体）。</a:t>
              </a:r>
            </a:p>
          </p:txBody>
        </p:sp>
        <p:sp>
          <p:nvSpPr>
            <p:cNvPr id="22" name="iṩļiḑe"/>
            <p:cNvSpPr txBox="1"/>
            <p:nvPr/>
          </p:nvSpPr>
          <p:spPr>
            <a:xfrm>
              <a:off x="6636268" y="3930469"/>
              <a:ext cx="1587556" cy="16927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normAutofit/>
            </a:bodyPr>
            <a:lstStyle/>
            <a:p>
              <a:pPr marL="0" marR="0" lvl="0" indent="0" algn="ctr" rtl="0">
                <a:buSzPct val="25000"/>
                <a:buNone/>
              </a:pPr>
              <a:r>
                <a:rPr lang="zh-CN" altLang="en-US" sz="1400" b="1" i="0" u="none" strike="noStrike" cap="none" baseline="0" dirty="0"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23" name="îśliďe"/>
            <p:cNvSpPr txBox="1"/>
            <p:nvPr/>
          </p:nvSpPr>
          <p:spPr>
            <a:xfrm>
              <a:off x="6636268" y="4158163"/>
              <a:ext cx="1587556" cy="3139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anchor="t" anchorCtr="0">
              <a:normAutofit/>
            </a:bodyPr>
            <a:lstStyle/>
            <a:p>
              <a:pPr marL="0" marR="0" lvl="0" indent="0" algn="ctr" rtl="0">
                <a:lnSpc>
                  <a:spcPct val="120000"/>
                </a:lnSpc>
                <a:buSzPct val="25000"/>
                <a:buNone/>
              </a:pPr>
              <a:r>
                <a:rPr lang="zh-CN" altLang="en-US" sz="1000" b="0" i="0" u="none" strike="noStrike" cap="none" baseline="0" dirty="0">
                  <a:ea typeface="微软雅黑" panose="020B0503020204020204" pitchFamily="34" charset="-122"/>
                </a:rPr>
                <a:t>此部分内容作为文字排版占位显示（建议使用主题字体）。</a:t>
              </a:r>
            </a:p>
          </p:txBody>
        </p:sp>
        <p:sp>
          <p:nvSpPr>
            <p:cNvPr id="24" name="îšľîdè"/>
            <p:cNvSpPr/>
            <p:nvPr/>
          </p:nvSpPr>
          <p:spPr>
            <a:xfrm>
              <a:off x="3084264" y="3412755"/>
              <a:ext cx="238444" cy="24142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35140" y="108854"/>
                  </a:moveTo>
                  <a:lnTo>
                    <a:pt x="17943" y="108854"/>
                  </a:lnTo>
                  <a:lnTo>
                    <a:pt x="17943" y="108854"/>
                  </a:lnTo>
                  <a:lnTo>
                    <a:pt x="15327" y="108854"/>
                  </a:lnTo>
                  <a:lnTo>
                    <a:pt x="12710" y="108482"/>
                  </a:lnTo>
                  <a:lnTo>
                    <a:pt x="10467" y="107739"/>
                  </a:lnTo>
                  <a:lnTo>
                    <a:pt x="8598" y="106996"/>
                  </a:lnTo>
                  <a:lnTo>
                    <a:pt x="6728" y="105882"/>
                  </a:lnTo>
                  <a:lnTo>
                    <a:pt x="4859" y="104396"/>
                  </a:lnTo>
                  <a:lnTo>
                    <a:pt x="3364" y="102910"/>
                  </a:lnTo>
                  <a:lnTo>
                    <a:pt x="2242" y="101052"/>
                  </a:lnTo>
                  <a:lnTo>
                    <a:pt x="2242" y="101052"/>
                  </a:lnTo>
                  <a:lnTo>
                    <a:pt x="1121" y="98823"/>
                  </a:lnTo>
                  <a:lnTo>
                    <a:pt x="373" y="96594"/>
                  </a:lnTo>
                  <a:lnTo>
                    <a:pt x="0" y="94365"/>
                  </a:lnTo>
                  <a:lnTo>
                    <a:pt x="0" y="92136"/>
                  </a:lnTo>
                  <a:lnTo>
                    <a:pt x="373" y="89164"/>
                  </a:lnTo>
                  <a:lnTo>
                    <a:pt x="1121" y="86934"/>
                  </a:lnTo>
                  <a:lnTo>
                    <a:pt x="1869" y="84334"/>
                  </a:lnTo>
                  <a:lnTo>
                    <a:pt x="3364" y="81733"/>
                  </a:lnTo>
                  <a:lnTo>
                    <a:pt x="23551" y="45696"/>
                  </a:lnTo>
                  <a:lnTo>
                    <a:pt x="9345" y="48668"/>
                  </a:lnTo>
                  <a:lnTo>
                    <a:pt x="9345" y="48668"/>
                  </a:lnTo>
                  <a:lnTo>
                    <a:pt x="8224" y="48668"/>
                  </a:lnTo>
                  <a:lnTo>
                    <a:pt x="7850" y="48297"/>
                  </a:lnTo>
                  <a:lnTo>
                    <a:pt x="7102" y="47925"/>
                  </a:lnTo>
                  <a:lnTo>
                    <a:pt x="7102" y="47182"/>
                  </a:lnTo>
                  <a:lnTo>
                    <a:pt x="7102" y="47182"/>
                  </a:lnTo>
                  <a:lnTo>
                    <a:pt x="7102" y="46439"/>
                  </a:lnTo>
                  <a:lnTo>
                    <a:pt x="7102" y="45696"/>
                  </a:lnTo>
                  <a:lnTo>
                    <a:pt x="7476" y="45325"/>
                  </a:lnTo>
                  <a:lnTo>
                    <a:pt x="8224" y="44953"/>
                  </a:lnTo>
                  <a:lnTo>
                    <a:pt x="27289" y="41238"/>
                  </a:lnTo>
                  <a:lnTo>
                    <a:pt x="27289" y="41238"/>
                  </a:lnTo>
                  <a:lnTo>
                    <a:pt x="27663" y="41238"/>
                  </a:lnTo>
                  <a:lnTo>
                    <a:pt x="28037" y="41238"/>
                  </a:lnTo>
                  <a:lnTo>
                    <a:pt x="28037" y="41238"/>
                  </a:lnTo>
                  <a:lnTo>
                    <a:pt x="28785" y="41609"/>
                  </a:lnTo>
                  <a:lnTo>
                    <a:pt x="28785" y="41609"/>
                  </a:lnTo>
                  <a:lnTo>
                    <a:pt x="29158" y="41981"/>
                  </a:lnTo>
                  <a:lnTo>
                    <a:pt x="29158" y="41981"/>
                  </a:lnTo>
                  <a:lnTo>
                    <a:pt x="29532" y="42352"/>
                  </a:lnTo>
                  <a:lnTo>
                    <a:pt x="37009" y="61300"/>
                  </a:lnTo>
                  <a:lnTo>
                    <a:pt x="37009" y="61300"/>
                  </a:lnTo>
                  <a:lnTo>
                    <a:pt x="37009" y="62043"/>
                  </a:lnTo>
                  <a:lnTo>
                    <a:pt x="37009" y="62786"/>
                  </a:lnTo>
                  <a:lnTo>
                    <a:pt x="36635" y="63157"/>
                  </a:lnTo>
                  <a:lnTo>
                    <a:pt x="35887" y="63900"/>
                  </a:lnTo>
                  <a:lnTo>
                    <a:pt x="35887" y="63900"/>
                  </a:lnTo>
                  <a:lnTo>
                    <a:pt x="35140" y="63900"/>
                  </a:lnTo>
                  <a:lnTo>
                    <a:pt x="35140" y="63900"/>
                  </a:lnTo>
                  <a:lnTo>
                    <a:pt x="34392" y="63529"/>
                  </a:lnTo>
                  <a:lnTo>
                    <a:pt x="33644" y="62786"/>
                  </a:lnTo>
                  <a:lnTo>
                    <a:pt x="27663" y="47182"/>
                  </a:lnTo>
                  <a:lnTo>
                    <a:pt x="6728" y="83591"/>
                  </a:lnTo>
                  <a:lnTo>
                    <a:pt x="6728" y="83591"/>
                  </a:lnTo>
                  <a:lnTo>
                    <a:pt x="5607" y="85820"/>
                  </a:lnTo>
                  <a:lnTo>
                    <a:pt x="4485" y="87678"/>
                  </a:lnTo>
                  <a:lnTo>
                    <a:pt x="4112" y="89907"/>
                  </a:lnTo>
                  <a:lnTo>
                    <a:pt x="3738" y="92136"/>
                  </a:lnTo>
                  <a:lnTo>
                    <a:pt x="3738" y="93993"/>
                  </a:lnTo>
                  <a:lnTo>
                    <a:pt x="4112" y="95851"/>
                  </a:lnTo>
                  <a:lnTo>
                    <a:pt x="4485" y="97337"/>
                  </a:lnTo>
                  <a:lnTo>
                    <a:pt x="5607" y="99195"/>
                  </a:lnTo>
                  <a:lnTo>
                    <a:pt x="5607" y="99195"/>
                  </a:lnTo>
                  <a:lnTo>
                    <a:pt x="6355" y="100681"/>
                  </a:lnTo>
                  <a:lnTo>
                    <a:pt x="7476" y="101795"/>
                  </a:lnTo>
                  <a:lnTo>
                    <a:pt x="8971" y="102910"/>
                  </a:lnTo>
                  <a:lnTo>
                    <a:pt x="10467" y="103653"/>
                  </a:lnTo>
                  <a:lnTo>
                    <a:pt x="11962" y="104396"/>
                  </a:lnTo>
                  <a:lnTo>
                    <a:pt x="13831" y="104767"/>
                  </a:lnTo>
                  <a:lnTo>
                    <a:pt x="17943" y="105139"/>
                  </a:lnTo>
                  <a:lnTo>
                    <a:pt x="35140" y="105139"/>
                  </a:lnTo>
                  <a:lnTo>
                    <a:pt x="35140" y="105139"/>
                  </a:lnTo>
                  <a:lnTo>
                    <a:pt x="36261" y="105139"/>
                  </a:lnTo>
                  <a:lnTo>
                    <a:pt x="36635" y="105510"/>
                  </a:lnTo>
                  <a:lnTo>
                    <a:pt x="37009" y="106253"/>
                  </a:lnTo>
                  <a:lnTo>
                    <a:pt x="37009" y="106996"/>
                  </a:lnTo>
                  <a:lnTo>
                    <a:pt x="37009" y="106996"/>
                  </a:lnTo>
                  <a:lnTo>
                    <a:pt x="37009" y="108854"/>
                  </a:lnTo>
                  <a:lnTo>
                    <a:pt x="37009" y="108854"/>
                  </a:lnTo>
                  <a:lnTo>
                    <a:pt x="35140" y="108854"/>
                  </a:lnTo>
                  <a:lnTo>
                    <a:pt x="35140" y="108854"/>
                  </a:lnTo>
                  <a:close/>
                  <a:moveTo>
                    <a:pt x="59813" y="0"/>
                  </a:moveTo>
                  <a:lnTo>
                    <a:pt x="59813" y="0"/>
                  </a:lnTo>
                  <a:lnTo>
                    <a:pt x="62056" y="371"/>
                  </a:lnTo>
                  <a:lnTo>
                    <a:pt x="63925" y="743"/>
                  </a:lnTo>
                  <a:lnTo>
                    <a:pt x="66168" y="1486"/>
                  </a:lnTo>
                  <a:lnTo>
                    <a:pt x="68037" y="2600"/>
                  </a:lnTo>
                  <a:lnTo>
                    <a:pt x="69532" y="4086"/>
                  </a:lnTo>
                  <a:lnTo>
                    <a:pt x="71401" y="5572"/>
                  </a:lnTo>
                  <a:lnTo>
                    <a:pt x="72897" y="7801"/>
                  </a:lnTo>
                  <a:lnTo>
                    <a:pt x="74392" y="10030"/>
                  </a:lnTo>
                  <a:lnTo>
                    <a:pt x="94953" y="45325"/>
                  </a:lnTo>
                  <a:lnTo>
                    <a:pt x="97570" y="31578"/>
                  </a:lnTo>
                  <a:lnTo>
                    <a:pt x="97570" y="31578"/>
                  </a:lnTo>
                  <a:lnTo>
                    <a:pt x="97943" y="30835"/>
                  </a:lnTo>
                  <a:lnTo>
                    <a:pt x="98691" y="30464"/>
                  </a:lnTo>
                  <a:lnTo>
                    <a:pt x="99065" y="30092"/>
                  </a:lnTo>
                  <a:lnTo>
                    <a:pt x="99813" y="30092"/>
                  </a:lnTo>
                  <a:lnTo>
                    <a:pt x="99813" y="30092"/>
                  </a:lnTo>
                  <a:lnTo>
                    <a:pt x="100560" y="30464"/>
                  </a:lnTo>
                  <a:lnTo>
                    <a:pt x="101308" y="30835"/>
                  </a:lnTo>
                  <a:lnTo>
                    <a:pt x="101308" y="31578"/>
                  </a:lnTo>
                  <a:lnTo>
                    <a:pt x="101308" y="32321"/>
                  </a:lnTo>
                  <a:lnTo>
                    <a:pt x="97570" y="50897"/>
                  </a:lnTo>
                  <a:lnTo>
                    <a:pt x="97570" y="50897"/>
                  </a:lnTo>
                  <a:lnTo>
                    <a:pt x="97570" y="51640"/>
                  </a:lnTo>
                  <a:lnTo>
                    <a:pt x="97570" y="51640"/>
                  </a:lnTo>
                  <a:lnTo>
                    <a:pt x="97196" y="52012"/>
                  </a:lnTo>
                  <a:lnTo>
                    <a:pt x="97196" y="52012"/>
                  </a:lnTo>
                  <a:lnTo>
                    <a:pt x="96822" y="52383"/>
                  </a:lnTo>
                  <a:lnTo>
                    <a:pt x="96822" y="52383"/>
                  </a:lnTo>
                  <a:lnTo>
                    <a:pt x="95700" y="52383"/>
                  </a:lnTo>
                  <a:lnTo>
                    <a:pt x="95700" y="52383"/>
                  </a:lnTo>
                  <a:lnTo>
                    <a:pt x="95327" y="52383"/>
                  </a:lnTo>
                  <a:lnTo>
                    <a:pt x="76261" y="48668"/>
                  </a:lnTo>
                  <a:lnTo>
                    <a:pt x="76261" y="48668"/>
                  </a:lnTo>
                  <a:lnTo>
                    <a:pt x="75514" y="48297"/>
                  </a:lnTo>
                  <a:lnTo>
                    <a:pt x="75140" y="47925"/>
                  </a:lnTo>
                  <a:lnTo>
                    <a:pt x="75140" y="47182"/>
                  </a:lnTo>
                  <a:lnTo>
                    <a:pt x="75140" y="46439"/>
                  </a:lnTo>
                  <a:lnTo>
                    <a:pt x="75140" y="46439"/>
                  </a:lnTo>
                  <a:lnTo>
                    <a:pt x="75140" y="45696"/>
                  </a:lnTo>
                  <a:lnTo>
                    <a:pt x="75887" y="45325"/>
                  </a:lnTo>
                  <a:lnTo>
                    <a:pt x="76261" y="44953"/>
                  </a:lnTo>
                  <a:lnTo>
                    <a:pt x="77383" y="44953"/>
                  </a:lnTo>
                  <a:lnTo>
                    <a:pt x="91962" y="47925"/>
                  </a:lnTo>
                  <a:lnTo>
                    <a:pt x="71028" y="11888"/>
                  </a:lnTo>
                  <a:lnTo>
                    <a:pt x="71028" y="11888"/>
                  </a:lnTo>
                  <a:lnTo>
                    <a:pt x="68785" y="8173"/>
                  </a:lnTo>
                  <a:lnTo>
                    <a:pt x="67289" y="7058"/>
                  </a:lnTo>
                  <a:lnTo>
                    <a:pt x="66168" y="5944"/>
                  </a:lnTo>
                  <a:lnTo>
                    <a:pt x="64672" y="4829"/>
                  </a:lnTo>
                  <a:lnTo>
                    <a:pt x="63177" y="4458"/>
                  </a:lnTo>
                  <a:lnTo>
                    <a:pt x="61682" y="4086"/>
                  </a:lnTo>
                  <a:lnTo>
                    <a:pt x="59813" y="3715"/>
                  </a:lnTo>
                  <a:lnTo>
                    <a:pt x="59813" y="3715"/>
                  </a:lnTo>
                  <a:lnTo>
                    <a:pt x="58317" y="4086"/>
                  </a:lnTo>
                  <a:lnTo>
                    <a:pt x="56822" y="4458"/>
                  </a:lnTo>
                  <a:lnTo>
                    <a:pt x="54953" y="4829"/>
                  </a:lnTo>
                  <a:lnTo>
                    <a:pt x="53457" y="5944"/>
                  </a:lnTo>
                  <a:lnTo>
                    <a:pt x="51962" y="7058"/>
                  </a:lnTo>
                  <a:lnTo>
                    <a:pt x="50841" y="8173"/>
                  </a:lnTo>
                  <a:lnTo>
                    <a:pt x="48224" y="11888"/>
                  </a:lnTo>
                  <a:lnTo>
                    <a:pt x="37009" y="29349"/>
                  </a:lnTo>
                  <a:lnTo>
                    <a:pt x="37009" y="29349"/>
                  </a:lnTo>
                  <a:lnTo>
                    <a:pt x="36261" y="29721"/>
                  </a:lnTo>
                  <a:lnTo>
                    <a:pt x="35514" y="30092"/>
                  </a:lnTo>
                  <a:lnTo>
                    <a:pt x="35140" y="30092"/>
                  </a:lnTo>
                  <a:lnTo>
                    <a:pt x="34392" y="29721"/>
                  </a:lnTo>
                  <a:lnTo>
                    <a:pt x="34392" y="29721"/>
                  </a:lnTo>
                  <a:lnTo>
                    <a:pt x="33644" y="29349"/>
                  </a:lnTo>
                  <a:lnTo>
                    <a:pt x="33271" y="28235"/>
                  </a:lnTo>
                  <a:lnTo>
                    <a:pt x="33271" y="27492"/>
                  </a:lnTo>
                  <a:lnTo>
                    <a:pt x="33644" y="27120"/>
                  </a:lnTo>
                  <a:lnTo>
                    <a:pt x="45233" y="10030"/>
                  </a:lnTo>
                  <a:lnTo>
                    <a:pt x="45233" y="10030"/>
                  </a:lnTo>
                  <a:lnTo>
                    <a:pt x="46728" y="7801"/>
                  </a:lnTo>
                  <a:lnTo>
                    <a:pt x="48224" y="5572"/>
                  </a:lnTo>
                  <a:lnTo>
                    <a:pt x="49719" y="4086"/>
                  </a:lnTo>
                  <a:lnTo>
                    <a:pt x="51588" y="2600"/>
                  </a:lnTo>
                  <a:lnTo>
                    <a:pt x="53457" y="1486"/>
                  </a:lnTo>
                  <a:lnTo>
                    <a:pt x="55700" y="743"/>
                  </a:lnTo>
                  <a:lnTo>
                    <a:pt x="57943" y="371"/>
                  </a:lnTo>
                  <a:lnTo>
                    <a:pt x="59813" y="0"/>
                  </a:lnTo>
                  <a:lnTo>
                    <a:pt x="59813" y="0"/>
                  </a:lnTo>
                  <a:close/>
                  <a:moveTo>
                    <a:pt x="101308" y="108854"/>
                  </a:moveTo>
                  <a:lnTo>
                    <a:pt x="62803" y="108854"/>
                  </a:lnTo>
                  <a:lnTo>
                    <a:pt x="70654" y="116656"/>
                  </a:lnTo>
                  <a:lnTo>
                    <a:pt x="70654" y="116656"/>
                  </a:lnTo>
                  <a:lnTo>
                    <a:pt x="71028" y="117399"/>
                  </a:lnTo>
                  <a:lnTo>
                    <a:pt x="71401" y="118142"/>
                  </a:lnTo>
                  <a:lnTo>
                    <a:pt x="71028" y="118885"/>
                  </a:lnTo>
                  <a:lnTo>
                    <a:pt x="70654" y="119628"/>
                  </a:lnTo>
                  <a:lnTo>
                    <a:pt x="70654" y="119628"/>
                  </a:lnTo>
                  <a:lnTo>
                    <a:pt x="69158" y="120000"/>
                  </a:lnTo>
                  <a:lnTo>
                    <a:pt x="69158" y="120000"/>
                  </a:lnTo>
                  <a:lnTo>
                    <a:pt x="68037" y="119628"/>
                  </a:lnTo>
                  <a:lnTo>
                    <a:pt x="56822" y="108854"/>
                  </a:lnTo>
                  <a:lnTo>
                    <a:pt x="56822" y="108854"/>
                  </a:lnTo>
                  <a:lnTo>
                    <a:pt x="56448" y="108111"/>
                  </a:lnTo>
                  <a:lnTo>
                    <a:pt x="56074" y="106996"/>
                  </a:lnTo>
                  <a:lnTo>
                    <a:pt x="56074" y="106996"/>
                  </a:lnTo>
                  <a:lnTo>
                    <a:pt x="56448" y="106253"/>
                  </a:lnTo>
                  <a:lnTo>
                    <a:pt x="56822" y="105510"/>
                  </a:lnTo>
                  <a:lnTo>
                    <a:pt x="68037" y="94365"/>
                  </a:lnTo>
                  <a:lnTo>
                    <a:pt x="68037" y="94365"/>
                  </a:lnTo>
                  <a:lnTo>
                    <a:pt x="68785" y="93993"/>
                  </a:lnTo>
                  <a:lnTo>
                    <a:pt x="69158" y="93993"/>
                  </a:lnTo>
                  <a:lnTo>
                    <a:pt x="69906" y="93993"/>
                  </a:lnTo>
                  <a:lnTo>
                    <a:pt x="70654" y="94736"/>
                  </a:lnTo>
                  <a:lnTo>
                    <a:pt x="70654" y="94736"/>
                  </a:lnTo>
                  <a:lnTo>
                    <a:pt x="71028" y="95108"/>
                  </a:lnTo>
                  <a:lnTo>
                    <a:pt x="71401" y="95851"/>
                  </a:lnTo>
                  <a:lnTo>
                    <a:pt x="71028" y="96594"/>
                  </a:lnTo>
                  <a:lnTo>
                    <a:pt x="70654" y="97337"/>
                  </a:lnTo>
                  <a:lnTo>
                    <a:pt x="62429" y="105139"/>
                  </a:lnTo>
                  <a:lnTo>
                    <a:pt x="101308" y="105139"/>
                  </a:lnTo>
                  <a:lnTo>
                    <a:pt x="101308" y="105139"/>
                  </a:lnTo>
                  <a:lnTo>
                    <a:pt x="105794" y="104767"/>
                  </a:lnTo>
                  <a:lnTo>
                    <a:pt x="107663" y="104396"/>
                  </a:lnTo>
                  <a:lnTo>
                    <a:pt x="109158" y="103653"/>
                  </a:lnTo>
                  <a:lnTo>
                    <a:pt x="110654" y="102910"/>
                  </a:lnTo>
                  <a:lnTo>
                    <a:pt x="112149" y="101795"/>
                  </a:lnTo>
                  <a:lnTo>
                    <a:pt x="113271" y="100681"/>
                  </a:lnTo>
                  <a:lnTo>
                    <a:pt x="114018" y="99195"/>
                  </a:lnTo>
                  <a:lnTo>
                    <a:pt x="114018" y="99195"/>
                  </a:lnTo>
                  <a:lnTo>
                    <a:pt x="114766" y="97337"/>
                  </a:lnTo>
                  <a:lnTo>
                    <a:pt x="115514" y="95851"/>
                  </a:lnTo>
                  <a:lnTo>
                    <a:pt x="115514" y="93993"/>
                  </a:lnTo>
                  <a:lnTo>
                    <a:pt x="115514" y="92136"/>
                  </a:lnTo>
                  <a:lnTo>
                    <a:pt x="115514" y="89907"/>
                  </a:lnTo>
                  <a:lnTo>
                    <a:pt x="114766" y="88049"/>
                  </a:lnTo>
                  <a:lnTo>
                    <a:pt x="112897" y="83591"/>
                  </a:lnTo>
                  <a:lnTo>
                    <a:pt x="105420" y="66501"/>
                  </a:lnTo>
                  <a:lnTo>
                    <a:pt x="105420" y="66501"/>
                  </a:lnTo>
                  <a:lnTo>
                    <a:pt x="105046" y="65758"/>
                  </a:lnTo>
                  <a:lnTo>
                    <a:pt x="105046" y="65015"/>
                  </a:lnTo>
                  <a:lnTo>
                    <a:pt x="105420" y="64643"/>
                  </a:lnTo>
                  <a:lnTo>
                    <a:pt x="106168" y="63900"/>
                  </a:lnTo>
                  <a:lnTo>
                    <a:pt x="106168" y="63900"/>
                  </a:lnTo>
                  <a:lnTo>
                    <a:pt x="106915" y="63900"/>
                  </a:lnTo>
                  <a:lnTo>
                    <a:pt x="107663" y="63900"/>
                  </a:lnTo>
                  <a:lnTo>
                    <a:pt x="108411" y="64272"/>
                  </a:lnTo>
                  <a:lnTo>
                    <a:pt x="108785" y="65015"/>
                  </a:lnTo>
                  <a:lnTo>
                    <a:pt x="116261" y="82105"/>
                  </a:lnTo>
                  <a:lnTo>
                    <a:pt x="116261" y="82105"/>
                  </a:lnTo>
                  <a:lnTo>
                    <a:pt x="118130" y="84705"/>
                  </a:lnTo>
                  <a:lnTo>
                    <a:pt x="118878" y="86934"/>
                  </a:lnTo>
                  <a:lnTo>
                    <a:pt x="119626" y="89535"/>
                  </a:lnTo>
                  <a:lnTo>
                    <a:pt x="120000" y="92136"/>
                  </a:lnTo>
                  <a:lnTo>
                    <a:pt x="120000" y="94365"/>
                  </a:lnTo>
                  <a:lnTo>
                    <a:pt x="119626" y="96594"/>
                  </a:lnTo>
                  <a:lnTo>
                    <a:pt x="118878" y="98823"/>
                  </a:lnTo>
                  <a:lnTo>
                    <a:pt x="117757" y="101052"/>
                  </a:lnTo>
                  <a:lnTo>
                    <a:pt x="117757" y="101052"/>
                  </a:lnTo>
                  <a:lnTo>
                    <a:pt x="116261" y="102910"/>
                  </a:lnTo>
                  <a:lnTo>
                    <a:pt x="114766" y="104396"/>
                  </a:lnTo>
                  <a:lnTo>
                    <a:pt x="112897" y="105882"/>
                  </a:lnTo>
                  <a:lnTo>
                    <a:pt x="111028" y="106996"/>
                  </a:lnTo>
                  <a:lnTo>
                    <a:pt x="108785" y="107739"/>
                  </a:lnTo>
                  <a:lnTo>
                    <a:pt x="106542" y="108482"/>
                  </a:lnTo>
                  <a:lnTo>
                    <a:pt x="104299" y="108854"/>
                  </a:lnTo>
                  <a:lnTo>
                    <a:pt x="101308" y="108854"/>
                  </a:lnTo>
                  <a:lnTo>
                    <a:pt x="101308" y="108854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îṩľiḋe"/>
            <p:cNvSpPr/>
            <p:nvPr/>
          </p:nvSpPr>
          <p:spPr>
            <a:xfrm>
              <a:off x="1276983" y="2822252"/>
              <a:ext cx="209568" cy="30585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01165" y="11111"/>
                  </a:moveTo>
                  <a:lnTo>
                    <a:pt x="101165" y="11111"/>
                  </a:lnTo>
                  <a:lnTo>
                    <a:pt x="105470" y="14074"/>
                  </a:lnTo>
                  <a:lnTo>
                    <a:pt x="109237" y="17407"/>
                  </a:lnTo>
                  <a:lnTo>
                    <a:pt x="113004" y="21111"/>
                  </a:lnTo>
                  <a:lnTo>
                    <a:pt x="115156" y="24814"/>
                  </a:lnTo>
                  <a:lnTo>
                    <a:pt x="117309" y="28518"/>
                  </a:lnTo>
                  <a:lnTo>
                    <a:pt x="118923" y="32592"/>
                  </a:lnTo>
                  <a:lnTo>
                    <a:pt x="119461" y="36666"/>
                  </a:lnTo>
                  <a:lnTo>
                    <a:pt x="119999" y="41111"/>
                  </a:lnTo>
                  <a:lnTo>
                    <a:pt x="119999" y="41111"/>
                  </a:lnTo>
                  <a:lnTo>
                    <a:pt x="119461" y="45925"/>
                  </a:lnTo>
                  <a:lnTo>
                    <a:pt x="118385" y="50000"/>
                  </a:lnTo>
                  <a:lnTo>
                    <a:pt x="116771" y="54814"/>
                  </a:lnTo>
                  <a:lnTo>
                    <a:pt x="114618" y="58518"/>
                  </a:lnTo>
                  <a:lnTo>
                    <a:pt x="110852" y="62592"/>
                  </a:lnTo>
                  <a:lnTo>
                    <a:pt x="107623" y="65925"/>
                  </a:lnTo>
                  <a:lnTo>
                    <a:pt x="103318" y="69259"/>
                  </a:lnTo>
                  <a:lnTo>
                    <a:pt x="97937" y="72592"/>
                  </a:lnTo>
                  <a:lnTo>
                    <a:pt x="97937" y="72592"/>
                  </a:lnTo>
                  <a:lnTo>
                    <a:pt x="97937" y="72592"/>
                  </a:lnTo>
                  <a:lnTo>
                    <a:pt x="92017" y="77407"/>
                  </a:lnTo>
                  <a:lnTo>
                    <a:pt x="88789" y="80370"/>
                  </a:lnTo>
                  <a:lnTo>
                    <a:pt x="88789" y="80370"/>
                  </a:lnTo>
                  <a:lnTo>
                    <a:pt x="87713" y="82962"/>
                  </a:lnTo>
                  <a:lnTo>
                    <a:pt x="87174" y="85555"/>
                  </a:lnTo>
                  <a:lnTo>
                    <a:pt x="87174" y="85555"/>
                  </a:lnTo>
                  <a:lnTo>
                    <a:pt x="87174" y="85555"/>
                  </a:lnTo>
                  <a:lnTo>
                    <a:pt x="87174" y="86296"/>
                  </a:lnTo>
                  <a:lnTo>
                    <a:pt x="87174" y="86296"/>
                  </a:lnTo>
                  <a:lnTo>
                    <a:pt x="87174" y="86296"/>
                  </a:lnTo>
                  <a:lnTo>
                    <a:pt x="86098" y="88148"/>
                  </a:lnTo>
                  <a:lnTo>
                    <a:pt x="84484" y="89629"/>
                  </a:lnTo>
                  <a:lnTo>
                    <a:pt x="84484" y="89629"/>
                  </a:lnTo>
                  <a:lnTo>
                    <a:pt x="82331" y="90000"/>
                  </a:lnTo>
                  <a:lnTo>
                    <a:pt x="79103" y="90000"/>
                  </a:lnTo>
                  <a:lnTo>
                    <a:pt x="56502" y="86296"/>
                  </a:lnTo>
                  <a:lnTo>
                    <a:pt x="56502" y="86296"/>
                  </a:lnTo>
                  <a:lnTo>
                    <a:pt x="55426" y="85925"/>
                  </a:lnTo>
                  <a:lnTo>
                    <a:pt x="54887" y="85555"/>
                  </a:lnTo>
                  <a:lnTo>
                    <a:pt x="54349" y="84814"/>
                  </a:lnTo>
                  <a:lnTo>
                    <a:pt x="54349" y="84074"/>
                  </a:lnTo>
                  <a:lnTo>
                    <a:pt x="54349" y="84074"/>
                  </a:lnTo>
                  <a:lnTo>
                    <a:pt x="54887" y="83333"/>
                  </a:lnTo>
                  <a:lnTo>
                    <a:pt x="55426" y="82592"/>
                  </a:lnTo>
                  <a:lnTo>
                    <a:pt x="56502" y="82592"/>
                  </a:lnTo>
                  <a:lnTo>
                    <a:pt x="58116" y="82592"/>
                  </a:lnTo>
                  <a:lnTo>
                    <a:pt x="80717" y="86296"/>
                  </a:lnTo>
                  <a:lnTo>
                    <a:pt x="81793" y="86296"/>
                  </a:lnTo>
                  <a:lnTo>
                    <a:pt x="81793" y="86296"/>
                  </a:lnTo>
                  <a:lnTo>
                    <a:pt x="81793" y="85925"/>
                  </a:lnTo>
                  <a:lnTo>
                    <a:pt x="81793" y="85555"/>
                  </a:lnTo>
                  <a:lnTo>
                    <a:pt x="81793" y="85555"/>
                  </a:lnTo>
                  <a:lnTo>
                    <a:pt x="82331" y="81481"/>
                  </a:lnTo>
                  <a:lnTo>
                    <a:pt x="82869" y="80000"/>
                  </a:lnTo>
                  <a:lnTo>
                    <a:pt x="83946" y="78518"/>
                  </a:lnTo>
                  <a:lnTo>
                    <a:pt x="83946" y="78518"/>
                  </a:lnTo>
                  <a:lnTo>
                    <a:pt x="87713" y="75185"/>
                  </a:lnTo>
                  <a:lnTo>
                    <a:pt x="94170" y="70000"/>
                  </a:lnTo>
                  <a:lnTo>
                    <a:pt x="94170" y="70000"/>
                  </a:lnTo>
                  <a:lnTo>
                    <a:pt x="94708" y="69629"/>
                  </a:lnTo>
                  <a:lnTo>
                    <a:pt x="95246" y="69629"/>
                  </a:lnTo>
                  <a:lnTo>
                    <a:pt x="95246" y="69629"/>
                  </a:lnTo>
                  <a:lnTo>
                    <a:pt x="99551" y="66666"/>
                  </a:lnTo>
                  <a:lnTo>
                    <a:pt x="103318" y="63703"/>
                  </a:lnTo>
                  <a:lnTo>
                    <a:pt x="106547" y="60370"/>
                  </a:lnTo>
                  <a:lnTo>
                    <a:pt x="109237" y="57037"/>
                  </a:lnTo>
                  <a:lnTo>
                    <a:pt x="111390" y="53333"/>
                  </a:lnTo>
                  <a:lnTo>
                    <a:pt x="113542" y="49259"/>
                  </a:lnTo>
                  <a:lnTo>
                    <a:pt x="114080" y="45185"/>
                  </a:lnTo>
                  <a:lnTo>
                    <a:pt x="114618" y="41111"/>
                  </a:lnTo>
                  <a:lnTo>
                    <a:pt x="114618" y="41111"/>
                  </a:lnTo>
                  <a:lnTo>
                    <a:pt x="114080" y="37037"/>
                  </a:lnTo>
                  <a:lnTo>
                    <a:pt x="113542" y="33333"/>
                  </a:lnTo>
                  <a:lnTo>
                    <a:pt x="111390" y="29629"/>
                  </a:lnTo>
                  <a:lnTo>
                    <a:pt x="109775" y="26296"/>
                  </a:lnTo>
                  <a:lnTo>
                    <a:pt x="107623" y="22962"/>
                  </a:lnTo>
                  <a:lnTo>
                    <a:pt x="104932" y="20000"/>
                  </a:lnTo>
                  <a:lnTo>
                    <a:pt x="101165" y="16666"/>
                  </a:lnTo>
                  <a:lnTo>
                    <a:pt x="97399" y="14074"/>
                  </a:lnTo>
                  <a:lnTo>
                    <a:pt x="97399" y="14074"/>
                  </a:lnTo>
                  <a:lnTo>
                    <a:pt x="93632" y="11481"/>
                  </a:lnTo>
                  <a:lnTo>
                    <a:pt x="89327" y="9629"/>
                  </a:lnTo>
                  <a:lnTo>
                    <a:pt x="84484" y="7777"/>
                  </a:lnTo>
                  <a:lnTo>
                    <a:pt x="80179" y="6296"/>
                  </a:lnTo>
                  <a:lnTo>
                    <a:pt x="75336" y="5185"/>
                  </a:lnTo>
                  <a:lnTo>
                    <a:pt x="70493" y="4444"/>
                  </a:lnTo>
                  <a:lnTo>
                    <a:pt x="64573" y="4074"/>
                  </a:lnTo>
                  <a:lnTo>
                    <a:pt x="59730" y="3703"/>
                  </a:lnTo>
                  <a:lnTo>
                    <a:pt x="59730" y="3703"/>
                  </a:lnTo>
                  <a:lnTo>
                    <a:pt x="54349" y="4074"/>
                  </a:lnTo>
                  <a:lnTo>
                    <a:pt x="49506" y="4444"/>
                  </a:lnTo>
                  <a:lnTo>
                    <a:pt x="44663" y="5185"/>
                  </a:lnTo>
                  <a:lnTo>
                    <a:pt x="39820" y="6296"/>
                  </a:lnTo>
                  <a:lnTo>
                    <a:pt x="34977" y="7777"/>
                  </a:lnTo>
                  <a:lnTo>
                    <a:pt x="30672" y="9629"/>
                  </a:lnTo>
                  <a:lnTo>
                    <a:pt x="26367" y="11481"/>
                  </a:lnTo>
                  <a:lnTo>
                    <a:pt x="21524" y="14074"/>
                  </a:lnTo>
                  <a:lnTo>
                    <a:pt x="21524" y="14074"/>
                  </a:lnTo>
                  <a:lnTo>
                    <a:pt x="17757" y="16666"/>
                  </a:lnTo>
                  <a:lnTo>
                    <a:pt x="14529" y="20000"/>
                  </a:lnTo>
                  <a:lnTo>
                    <a:pt x="11838" y="22962"/>
                  </a:lnTo>
                  <a:lnTo>
                    <a:pt x="9147" y="26296"/>
                  </a:lnTo>
                  <a:lnTo>
                    <a:pt x="7533" y="29629"/>
                  </a:lnTo>
                  <a:lnTo>
                    <a:pt x="6457" y="33333"/>
                  </a:lnTo>
                  <a:lnTo>
                    <a:pt x="5381" y="37037"/>
                  </a:lnTo>
                  <a:lnTo>
                    <a:pt x="5381" y="41111"/>
                  </a:lnTo>
                  <a:lnTo>
                    <a:pt x="5381" y="41111"/>
                  </a:lnTo>
                  <a:lnTo>
                    <a:pt x="5381" y="45185"/>
                  </a:lnTo>
                  <a:lnTo>
                    <a:pt x="6457" y="49259"/>
                  </a:lnTo>
                  <a:lnTo>
                    <a:pt x="8071" y="53333"/>
                  </a:lnTo>
                  <a:lnTo>
                    <a:pt x="10224" y="57037"/>
                  </a:lnTo>
                  <a:lnTo>
                    <a:pt x="12914" y="60370"/>
                  </a:lnTo>
                  <a:lnTo>
                    <a:pt x="16143" y="63703"/>
                  </a:lnTo>
                  <a:lnTo>
                    <a:pt x="19910" y="66666"/>
                  </a:lnTo>
                  <a:lnTo>
                    <a:pt x="24753" y="69629"/>
                  </a:lnTo>
                  <a:lnTo>
                    <a:pt x="24753" y="69629"/>
                  </a:lnTo>
                  <a:lnTo>
                    <a:pt x="25829" y="70000"/>
                  </a:lnTo>
                  <a:lnTo>
                    <a:pt x="25829" y="70000"/>
                  </a:lnTo>
                  <a:lnTo>
                    <a:pt x="32286" y="75185"/>
                  </a:lnTo>
                  <a:lnTo>
                    <a:pt x="36053" y="78518"/>
                  </a:lnTo>
                  <a:lnTo>
                    <a:pt x="36053" y="78518"/>
                  </a:lnTo>
                  <a:lnTo>
                    <a:pt x="37668" y="81481"/>
                  </a:lnTo>
                  <a:lnTo>
                    <a:pt x="38206" y="85555"/>
                  </a:lnTo>
                  <a:lnTo>
                    <a:pt x="38206" y="87407"/>
                  </a:lnTo>
                  <a:lnTo>
                    <a:pt x="38206" y="88148"/>
                  </a:lnTo>
                  <a:lnTo>
                    <a:pt x="38206" y="88148"/>
                  </a:lnTo>
                  <a:lnTo>
                    <a:pt x="38206" y="89629"/>
                  </a:lnTo>
                  <a:lnTo>
                    <a:pt x="38744" y="90000"/>
                  </a:lnTo>
                  <a:lnTo>
                    <a:pt x="82869" y="96666"/>
                  </a:lnTo>
                  <a:lnTo>
                    <a:pt x="82869" y="96666"/>
                  </a:lnTo>
                  <a:lnTo>
                    <a:pt x="83946" y="97037"/>
                  </a:lnTo>
                  <a:lnTo>
                    <a:pt x="84484" y="97407"/>
                  </a:lnTo>
                  <a:lnTo>
                    <a:pt x="85022" y="98148"/>
                  </a:lnTo>
                  <a:lnTo>
                    <a:pt x="84484" y="98888"/>
                  </a:lnTo>
                  <a:lnTo>
                    <a:pt x="84484" y="98888"/>
                  </a:lnTo>
                  <a:lnTo>
                    <a:pt x="83946" y="100000"/>
                  </a:lnTo>
                  <a:lnTo>
                    <a:pt x="82331" y="100370"/>
                  </a:lnTo>
                  <a:lnTo>
                    <a:pt x="82331" y="100370"/>
                  </a:lnTo>
                  <a:lnTo>
                    <a:pt x="81793" y="100370"/>
                  </a:lnTo>
                  <a:lnTo>
                    <a:pt x="37130" y="93703"/>
                  </a:lnTo>
                  <a:lnTo>
                    <a:pt x="37130" y="93703"/>
                  </a:lnTo>
                  <a:lnTo>
                    <a:pt x="34977" y="92962"/>
                  </a:lnTo>
                  <a:lnTo>
                    <a:pt x="33901" y="91851"/>
                  </a:lnTo>
                  <a:lnTo>
                    <a:pt x="32825" y="90370"/>
                  </a:lnTo>
                  <a:lnTo>
                    <a:pt x="32825" y="88148"/>
                  </a:lnTo>
                  <a:lnTo>
                    <a:pt x="32825" y="87407"/>
                  </a:lnTo>
                  <a:lnTo>
                    <a:pt x="32825" y="87407"/>
                  </a:lnTo>
                  <a:lnTo>
                    <a:pt x="32825" y="85555"/>
                  </a:lnTo>
                  <a:lnTo>
                    <a:pt x="32825" y="85555"/>
                  </a:lnTo>
                  <a:lnTo>
                    <a:pt x="32286" y="82962"/>
                  </a:lnTo>
                  <a:lnTo>
                    <a:pt x="30672" y="80370"/>
                  </a:lnTo>
                  <a:lnTo>
                    <a:pt x="30672" y="80370"/>
                  </a:lnTo>
                  <a:lnTo>
                    <a:pt x="27443" y="77407"/>
                  </a:lnTo>
                  <a:lnTo>
                    <a:pt x="21524" y="72592"/>
                  </a:lnTo>
                  <a:lnTo>
                    <a:pt x="21524" y="72592"/>
                  </a:lnTo>
                  <a:lnTo>
                    <a:pt x="20448" y="72222"/>
                  </a:lnTo>
                  <a:lnTo>
                    <a:pt x="20448" y="72222"/>
                  </a:lnTo>
                  <a:lnTo>
                    <a:pt x="15605" y="69259"/>
                  </a:lnTo>
                  <a:lnTo>
                    <a:pt x="11300" y="65925"/>
                  </a:lnTo>
                  <a:lnTo>
                    <a:pt x="8071" y="62222"/>
                  </a:lnTo>
                  <a:lnTo>
                    <a:pt x="4843" y="58518"/>
                  </a:lnTo>
                  <a:lnTo>
                    <a:pt x="2690" y="54814"/>
                  </a:lnTo>
                  <a:lnTo>
                    <a:pt x="1076" y="50000"/>
                  </a:lnTo>
                  <a:lnTo>
                    <a:pt x="0" y="45925"/>
                  </a:lnTo>
                  <a:lnTo>
                    <a:pt x="0" y="41111"/>
                  </a:lnTo>
                  <a:lnTo>
                    <a:pt x="0" y="41111"/>
                  </a:lnTo>
                  <a:lnTo>
                    <a:pt x="0" y="36666"/>
                  </a:lnTo>
                  <a:lnTo>
                    <a:pt x="1076" y="32592"/>
                  </a:lnTo>
                  <a:lnTo>
                    <a:pt x="2152" y="28518"/>
                  </a:lnTo>
                  <a:lnTo>
                    <a:pt x="4304" y="24814"/>
                  </a:lnTo>
                  <a:lnTo>
                    <a:pt x="6995" y="21111"/>
                  </a:lnTo>
                  <a:lnTo>
                    <a:pt x="10224" y="17407"/>
                  </a:lnTo>
                  <a:lnTo>
                    <a:pt x="13991" y="14444"/>
                  </a:lnTo>
                  <a:lnTo>
                    <a:pt x="17757" y="11481"/>
                  </a:lnTo>
                  <a:lnTo>
                    <a:pt x="17757" y="11481"/>
                  </a:lnTo>
                  <a:lnTo>
                    <a:pt x="22600" y="8888"/>
                  </a:lnTo>
                  <a:lnTo>
                    <a:pt x="27982" y="6296"/>
                  </a:lnTo>
                  <a:lnTo>
                    <a:pt x="32825" y="4444"/>
                  </a:lnTo>
                  <a:lnTo>
                    <a:pt x="37668" y="2962"/>
                  </a:lnTo>
                  <a:lnTo>
                    <a:pt x="43049" y="1481"/>
                  </a:lnTo>
                  <a:lnTo>
                    <a:pt x="48430" y="740"/>
                  </a:lnTo>
                  <a:lnTo>
                    <a:pt x="53811" y="370"/>
                  </a:lnTo>
                  <a:lnTo>
                    <a:pt x="59730" y="0"/>
                  </a:lnTo>
                  <a:lnTo>
                    <a:pt x="59730" y="0"/>
                  </a:lnTo>
                  <a:lnTo>
                    <a:pt x="65112" y="370"/>
                  </a:lnTo>
                  <a:lnTo>
                    <a:pt x="71569" y="740"/>
                  </a:lnTo>
                  <a:lnTo>
                    <a:pt x="76950" y="1481"/>
                  </a:lnTo>
                  <a:lnTo>
                    <a:pt x="81793" y="2962"/>
                  </a:lnTo>
                  <a:lnTo>
                    <a:pt x="87174" y="4444"/>
                  </a:lnTo>
                  <a:lnTo>
                    <a:pt x="92017" y="6296"/>
                  </a:lnTo>
                  <a:lnTo>
                    <a:pt x="96860" y="8518"/>
                  </a:lnTo>
                  <a:lnTo>
                    <a:pt x="101165" y="11111"/>
                  </a:lnTo>
                  <a:lnTo>
                    <a:pt x="101165" y="11111"/>
                  </a:lnTo>
                  <a:close/>
                  <a:moveTo>
                    <a:pt x="80717" y="110370"/>
                  </a:moveTo>
                  <a:lnTo>
                    <a:pt x="37130" y="103703"/>
                  </a:lnTo>
                  <a:lnTo>
                    <a:pt x="37130" y="103703"/>
                  </a:lnTo>
                  <a:lnTo>
                    <a:pt x="36053" y="103333"/>
                  </a:lnTo>
                  <a:lnTo>
                    <a:pt x="35515" y="102962"/>
                  </a:lnTo>
                  <a:lnTo>
                    <a:pt x="34977" y="102222"/>
                  </a:lnTo>
                  <a:lnTo>
                    <a:pt x="35515" y="101481"/>
                  </a:lnTo>
                  <a:lnTo>
                    <a:pt x="35515" y="101481"/>
                  </a:lnTo>
                  <a:lnTo>
                    <a:pt x="36053" y="100740"/>
                  </a:lnTo>
                  <a:lnTo>
                    <a:pt x="36591" y="100000"/>
                  </a:lnTo>
                  <a:lnTo>
                    <a:pt x="37668" y="100000"/>
                  </a:lnTo>
                  <a:lnTo>
                    <a:pt x="38744" y="100000"/>
                  </a:lnTo>
                  <a:lnTo>
                    <a:pt x="82331" y="106666"/>
                  </a:lnTo>
                  <a:lnTo>
                    <a:pt x="82331" y="106666"/>
                  </a:lnTo>
                  <a:lnTo>
                    <a:pt x="83408" y="107037"/>
                  </a:lnTo>
                  <a:lnTo>
                    <a:pt x="83946" y="107407"/>
                  </a:lnTo>
                  <a:lnTo>
                    <a:pt x="84484" y="108148"/>
                  </a:lnTo>
                  <a:lnTo>
                    <a:pt x="84484" y="108888"/>
                  </a:lnTo>
                  <a:lnTo>
                    <a:pt x="84484" y="108888"/>
                  </a:lnTo>
                  <a:lnTo>
                    <a:pt x="83408" y="110000"/>
                  </a:lnTo>
                  <a:lnTo>
                    <a:pt x="81793" y="110370"/>
                  </a:lnTo>
                  <a:lnTo>
                    <a:pt x="81793" y="110370"/>
                  </a:lnTo>
                  <a:lnTo>
                    <a:pt x="80717" y="110370"/>
                  </a:lnTo>
                  <a:lnTo>
                    <a:pt x="80717" y="110370"/>
                  </a:lnTo>
                  <a:close/>
                  <a:moveTo>
                    <a:pt x="76950" y="116296"/>
                  </a:moveTo>
                  <a:lnTo>
                    <a:pt x="76950" y="116296"/>
                  </a:lnTo>
                  <a:lnTo>
                    <a:pt x="78026" y="116666"/>
                  </a:lnTo>
                  <a:lnTo>
                    <a:pt x="78565" y="117037"/>
                  </a:lnTo>
                  <a:lnTo>
                    <a:pt x="79103" y="117777"/>
                  </a:lnTo>
                  <a:lnTo>
                    <a:pt x="79103" y="118518"/>
                  </a:lnTo>
                  <a:lnTo>
                    <a:pt x="79103" y="118518"/>
                  </a:lnTo>
                  <a:lnTo>
                    <a:pt x="78026" y="119629"/>
                  </a:lnTo>
                  <a:lnTo>
                    <a:pt x="76412" y="120000"/>
                  </a:lnTo>
                  <a:lnTo>
                    <a:pt x="76412" y="120000"/>
                  </a:lnTo>
                  <a:lnTo>
                    <a:pt x="75336" y="120000"/>
                  </a:lnTo>
                  <a:lnTo>
                    <a:pt x="39820" y="114444"/>
                  </a:lnTo>
                  <a:lnTo>
                    <a:pt x="39820" y="114444"/>
                  </a:lnTo>
                  <a:lnTo>
                    <a:pt x="38744" y="114444"/>
                  </a:lnTo>
                  <a:lnTo>
                    <a:pt x="38206" y="113333"/>
                  </a:lnTo>
                  <a:lnTo>
                    <a:pt x="37668" y="112962"/>
                  </a:lnTo>
                  <a:lnTo>
                    <a:pt x="38206" y="112222"/>
                  </a:lnTo>
                  <a:lnTo>
                    <a:pt x="38206" y="112222"/>
                  </a:lnTo>
                  <a:lnTo>
                    <a:pt x="38744" y="111111"/>
                  </a:lnTo>
                  <a:lnTo>
                    <a:pt x="39282" y="110740"/>
                  </a:lnTo>
                  <a:lnTo>
                    <a:pt x="40358" y="110740"/>
                  </a:lnTo>
                  <a:lnTo>
                    <a:pt x="41434" y="110740"/>
                  </a:lnTo>
                  <a:lnTo>
                    <a:pt x="76950" y="116296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íṩḻîḋe"/>
            <p:cNvSpPr/>
            <p:nvPr/>
          </p:nvSpPr>
          <p:spPr>
            <a:xfrm>
              <a:off x="3094999" y="1828958"/>
              <a:ext cx="212954" cy="21164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840" y="116296"/>
                  </a:moveTo>
                  <a:lnTo>
                    <a:pt x="104907" y="116296"/>
                  </a:lnTo>
                  <a:lnTo>
                    <a:pt x="79877" y="108888"/>
                  </a:lnTo>
                  <a:lnTo>
                    <a:pt x="79877" y="108888"/>
                  </a:lnTo>
                  <a:lnTo>
                    <a:pt x="79141" y="108518"/>
                  </a:lnTo>
                  <a:lnTo>
                    <a:pt x="15460" y="43703"/>
                  </a:lnTo>
                  <a:lnTo>
                    <a:pt x="15460" y="43703"/>
                  </a:lnTo>
                  <a:lnTo>
                    <a:pt x="15460" y="43703"/>
                  </a:lnTo>
                  <a:lnTo>
                    <a:pt x="1840" y="30000"/>
                  </a:lnTo>
                  <a:lnTo>
                    <a:pt x="1840" y="30000"/>
                  </a:lnTo>
                  <a:lnTo>
                    <a:pt x="368" y="27777"/>
                  </a:lnTo>
                  <a:lnTo>
                    <a:pt x="0" y="25555"/>
                  </a:lnTo>
                  <a:lnTo>
                    <a:pt x="0" y="25555"/>
                  </a:lnTo>
                  <a:lnTo>
                    <a:pt x="368" y="23333"/>
                  </a:lnTo>
                  <a:lnTo>
                    <a:pt x="1840" y="21481"/>
                  </a:lnTo>
                  <a:lnTo>
                    <a:pt x="20981" y="1851"/>
                  </a:lnTo>
                  <a:lnTo>
                    <a:pt x="20981" y="1851"/>
                  </a:lnTo>
                  <a:lnTo>
                    <a:pt x="21717" y="1111"/>
                  </a:lnTo>
                  <a:lnTo>
                    <a:pt x="22822" y="370"/>
                  </a:lnTo>
                  <a:lnTo>
                    <a:pt x="23926" y="0"/>
                  </a:lnTo>
                  <a:lnTo>
                    <a:pt x="25030" y="0"/>
                  </a:lnTo>
                  <a:lnTo>
                    <a:pt x="25030" y="0"/>
                  </a:lnTo>
                  <a:lnTo>
                    <a:pt x="26134" y="0"/>
                  </a:lnTo>
                  <a:lnTo>
                    <a:pt x="27607" y="370"/>
                  </a:lnTo>
                  <a:lnTo>
                    <a:pt x="28711" y="1111"/>
                  </a:lnTo>
                  <a:lnTo>
                    <a:pt x="29447" y="1851"/>
                  </a:lnTo>
                  <a:lnTo>
                    <a:pt x="43435" y="15925"/>
                  </a:lnTo>
                  <a:lnTo>
                    <a:pt x="43435" y="16296"/>
                  </a:lnTo>
                  <a:lnTo>
                    <a:pt x="107116" y="80740"/>
                  </a:lnTo>
                  <a:lnTo>
                    <a:pt x="107116" y="80740"/>
                  </a:lnTo>
                  <a:lnTo>
                    <a:pt x="107852" y="81111"/>
                  </a:lnTo>
                  <a:lnTo>
                    <a:pt x="119631" y="117407"/>
                  </a:lnTo>
                  <a:lnTo>
                    <a:pt x="119631" y="117777"/>
                  </a:lnTo>
                  <a:lnTo>
                    <a:pt x="119631" y="117777"/>
                  </a:lnTo>
                  <a:lnTo>
                    <a:pt x="120000" y="118148"/>
                  </a:lnTo>
                  <a:lnTo>
                    <a:pt x="120000" y="118518"/>
                  </a:lnTo>
                  <a:lnTo>
                    <a:pt x="119631" y="118518"/>
                  </a:lnTo>
                  <a:lnTo>
                    <a:pt x="119631" y="118518"/>
                  </a:lnTo>
                  <a:lnTo>
                    <a:pt x="119263" y="119259"/>
                  </a:lnTo>
                  <a:lnTo>
                    <a:pt x="119263" y="119259"/>
                  </a:lnTo>
                  <a:lnTo>
                    <a:pt x="119263" y="119259"/>
                  </a:lnTo>
                  <a:lnTo>
                    <a:pt x="118159" y="120000"/>
                  </a:lnTo>
                  <a:lnTo>
                    <a:pt x="118159" y="120000"/>
                  </a:lnTo>
                  <a:lnTo>
                    <a:pt x="117791" y="120000"/>
                  </a:lnTo>
                  <a:lnTo>
                    <a:pt x="1840" y="120000"/>
                  </a:lnTo>
                  <a:lnTo>
                    <a:pt x="1840" y="120000"/>
                  </a:lnTo>
                  <a:lnTo>
                    <a:pt x="1104" y="120000"/>
                  </a:lnTo>
                  <a:lnTo>
                    <a:pt x="736" y="119629"/>
                  </a:lnTo>
                  <a:lnTo>
                    <a:pt x="368" y="118888"/>
                  </a:lnTo>
                  <a:lnTo>
                    <a:pt x="0" y="118148"/>
                  </a:lnTo>
                  <a:lnTo>
                    <a:pt x="0" y="118148"/>
                  </a:lnTo>
                  <a:lnTo>
                    <a:pt x="0" y="116296"/>
                  </a:lnTo>
                  <a:lnTo>
                    <a:pt x="0" y="116296"/>
                  </a:lnTo>
                  <a:lnTo>
                    <a:pt x="1840" y="116296"/>
                  </a:lnTo>
                  <a:lnTo>
                    <a:pt x="1840" y="116296"/>
                  </a:lnTo>
                  <a:close/>
                  <a:moveTo>
                    <a:pt x="4417" y="27037"/>
                  </a:moveTo>
                  <a:lnTo>
                    <a:pt x="16932" y="40000"/>
                  </a:lnTo>
                  <a:lnTo>
                    <a:pt x="39386" y="17407"/>
                  </a:lnTo>
                  <a:lnTo>
                    <a:pt x="26871" y="4444"/>
                  </a:lnTo>
                  <a:lnTo>
                    <a:pt x="26871" y="4444"/>
                  </a:lnTo>
                  <a:lnTo>
                    <a:pt x="25766" y="4074"/>
                  </a:lnTo>
                  <a:lnTo>
                    <a:pt x="25030" y="3703"/>
                  </a:lnTo>
                  <a:lnTo>
                    <a:pt x="24294" y="4074"/>
                  </a:lnTo>
                  <a:lnTo>
                    <a:pt x="23558" y="4444"/>
                  </a:lnTo>
                  <a:lnTo>
                    <a:pt x="4417" y="24444"/>
                  </a:lnTo>
                  <a:lnTo>
                    <a:pt x="4417" y="24444"/>
                  </a:lnTo>
                  <a:lnTo>
                    <a:pt x="4049" y="24814"/>
                  </a:lnTo>
                  <a:lnTo>
                    <a:pt x="3680" y="25555"/>
                  </a:lnTo>
                  <a:lnTo>
                    <a:pt x="3680" y="25555"/>
                  </a:lnTo>
                  <a:lnTo>
                    <a:pt x="4049" y="26296"/>
                  </a:lnTo>
                  <a:lnTo>
                    <a:pt x="4417" y="27037"/>
                  </a:lnTo>
                  <a:lnTo>
                    <a:pt x="4417" y="27037"/>
                  </a:lnTo>
                  <a:close/>
                  <a:moveTo>
                    <a:pt x="19509" y="42592"/>
                  </a:moveTo>
                  <a:lnTo>
                    <a:pt x="79877" y="103703"/>
                  </a:lnTo>
                  <a:lnTo>
                    <a:pt x="82085" y="95925"/>
                  </a:lnTo>
                  <a:lnTo>
                    <a:pt x="23558" y="38518"/>
                  </a:lnTo>
                  <a:lnTo>
                    <a:pt x="19509" y="42592"/>
                  </a:lnTo>
                  <a:close/>
                  <a:moveTo>
                    <a:pt x="93865" y="93703"/>
                  </a:moveTo>
                  <a:lnTo>
                    <a:pt x="93865" y="85185"/>
                  </a:lnTo>
                  <a:lnTo>
                    <a:pt x="35337" y="26296"/>
                  </a:lnTo>
                  <a:lnTo>
                    <a:pt x="26134" y="35555"/>
                  </a:lnTo>
                  <a:lnTo>
                    <a:pt x="84662" y="93703"/>
                  </a:lnTo>
                  <a:lnTo>
                    <a:pt x="93865" y="93703"/>
                  </a:lnTo>
                  <a:close/>
                  <a:moveTo>
                    <a:pt x="102331" y="80740"/>
                  </a:moveTo>
                  <a:lnTo>
                    <a:pt x="41963" y="20000"/>
                  </a:lnTo>
                  <a:lnTo>
                    <a:pt x="37914" y="23703"/>
                  </a:lnTo>
                  <a:lnTo>
                    <a:pt x="96073" y="82222"/>
                  </a:lnTo>
                  <a:lnTo>
                    <a:pt x="102331" y="80740"/>
                  </a:lnTo>
                  <a:close/>
                  <a:moveTo>
                    <a:pt x="83190" y="105925"/>
                  </a:moveTo>
                  <a:lnTo>
                    <a:pt x="114478" y="115555"/>
                  </a:lnTo>
                  <a:lnTo>
                    <a:pt x="104907" y="84074"/>
                  </a:lnTo>
                  <a:lnTo>
                    <a:pt x="97546" y="85555"/>
                  </a:lnTo>
                  <a:lnTo>
                    <a:pt x="97546" y="95555"/>
                  </a:lnTo>
                  <a:lnTo>
                    <a:pt x="97546" y="95555"/>
                  </a:lnTo>
                  <a:lnTo>
                    <a:pt x="97177" y="96296"/>
                  </a:lnTo>
                  <a:lnTo>
                    <a:pt x="96809" y="97037"/>
                  </a:lnTo>
                  <a:lnTo>
                    <a:pt x="96441" y="97407"/>
                  </a:lnTo>
                  <a:lnTo>
                    <a:pt x="95705" y="97407"/>
                  </a:lnTo>
                  <a:lnTo>
                    <a:pt x="85398" y="97407"/>
                  </a:lnTo>
                  <a:lnTo>
                    <a:pt x="83190" y="105925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î$ļidè"/>
            <p:cNvSpPr/>
            <p:nvPr/>
          </p:nvSpPr>
          <p:spPr>
            <a:xfrm>
              <a:off x="5162450" y="3407728"/>
              <a:ext cx="304707" cy="23174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2941" y="60000"/>
                  </a:moveTo>
                  <a:lnTo>
                    <a:pt x="112941" y="60000"/>
                  </a:lnTo>
                  <a:lnTo>
                    <a:pt x="114635" y="62592"/>
                  </a:lnTo>
                  <a:lnTo>
                    <a:pt x="116047" y="65555"/>
                  </a:lnTo>
                  <a:lnTo>
                    <a:pt x="117176" y="68148"/>
                  </a:lnTo>
                  <a:lnTo>
                    <a:pt x="118023" y="71111"/>
                  </a:lnTo>
                  <a:lnTo>
                    <a:pt x="118870" y="74074"/>
                  </a:lnTo>
                  <a:lnTo>
                    <a:pt x="119435" y="77407"/>
                  </a:lnTo>
                  <a:lnTo>
                    <a:pt x="119717" y="80740"/>
                  </a:lnTo>
                  <a:lnTo>
                    <a:pt x="120000" y="84444"/>
                  </a:lnTo>
                  <a:lnTo>
                    <a:pt x="120000" y="84444"/>
                  </a:lnTo>
                  <a:lnTo>
                    <a:pt x="119717" y="87777"/>
                  </a:lnTo>
                  <a:lnTo>
                    <a:pt x="119435" y="90740"/>
                  </a:lnTo>
                  <a:lnTo>
                    <a:pt x="118870" y="93703"/>
                  </a:lnTo>
                  <a:lnTo>
                    <a:pt x="118023" y="96666"/>
                  </a:lnTo>
                  <a:lnTo>
                    <a:pt x="116894" y="99629"/>
                  </a:lnTo>
                  <a:lnTo>
                    <a:pt x="115482" y="102592"/>
                  </a:lnTo>
                  <a:lnTo>
                    <a:pt x="114070" y="105555"/>
                  </a:lnTo>
                  <a:lnTo>
                    <a:pt x="112094" y="108518"/>
                  </a:lnTo>
                  <a:lnTo>
                    <a:pt x="112094" y="108518"/>
                  </a:lnTo>
                  <a:lnTo>
                    <a:pt x="110117" y="111111"/>
                  </a:lnTo>
                  <a:lnTo>
                    <a:pt x="108141" y="113333"/>
                  </a:lnTo>
                  <a:lnTo>
                    <a:pt x="105882" y="115555"/>
                  </a:lnTo>
                  <a:lnTo>
                    <a:pt x="103905" y="117407"/>
                  </a:lnTo>
                  <a:lnTo>
                    <a:pt x="101647" y="118518"/>
                  </a:lnTo>
                  <a:lnTo>
                    <a:pt x="99388" y="119259"/>
                  </a:lnTo>
                  <a:lnTo>
                    <a:pt x="96564" y="120000"/>
                  </a:lnTo>
                  <a:lnTo>
                    <a:pt x="94305" y="120000"/>
                  </a:lnTo>
                  <a:lnTo>
                    <a:pt x="72847" y="120000"/>
                  </a:lnTo>
                  <a:lnTo>
                    <a:pt x="72847" y="120000"/>
                  </a:lnTo>
                  <a:lnTo>
                    <a:pt x="68894" y="119629"/>
                  </a:lnTo>
                  <a:lnTo>
                    <a:pt x="65788" y="118888"/>
                  </a:lnTo>
                  <a:lnTo>
                    <a:pt x="62964" y="117407"/>
                  </a:lnTo>
                  <a:lnTo>
                    <a:pt x="61835" y="116296"/>
                  </a:lnTo>
                  <a:lnTo>
                    <a:pt x="60988" y="115185"/>
                  </a:lnTo>
                  <a:lnTo>
                    <a:pt x="60988" y="115185"/>
                  </a:lnTo>
                  <a:lnTo>
                    <a:pt x="60141" y="113703"/>
                  </a:lnTo>
                  <a:lnTo>
                    <a:pt x="59294" y="112222"/>
                  </a:lnTo>
                  <a:lnTo>
                    <a:pt x="58164" y="108518"/>
                  </a:lnTo>
                  <a:lnTo>
                    <a:pt x="57317" y="104444"/>
                  </a:lnTo>
                  <a:lnTo>
                    <a:pt x="57317" y="99259"/>
                  </a:lnTo>
                  <a:lnTo>
                    <a:pt x="57317" y="47777"/>
                  </a:lnTo>
                  <a:lnTo>
                    <a:pt x="45458" y="63333"/>
                  </a:lnTo>
                  <a:lnTo>
                    <a:pt x="45458" y="63333"/>
                  </a:lnTo>
                  <a:lnTo>
                    <a:pt x="44894" y="63703"/>
                  </a:lnTo>
                  <a:lnTo>
                    <a:pt x="44329" y="63703"/>
                  </a:lnTo>
                  <a:lnTo>
                    <a:pt x="44047" y="63703"/>
                  </a:lnTo>
                  <a:lnTo>
                    <a:pt x="43482" y="63333"/>
                  </a:lnTo>
                  <a:lnTo>
                    <a:pt x="43482" y="63333"/>
                  </a:lnTo>
                  <a:lnTo>
                    <a:pt x="43200" y="62592"/>
                  </a:lnTo>
                  <a:lnTo>
                    <a:pt x="42917" y="61851"/>
                  </a:lnTo>
                  <a:lnTo>
                    <a:pt x="42917" y="61111"/>
                  </a:lnTo>
                  <a:lnTo>
                    <a:pt x="43482" y="60370"/>
                  </a:lnTo>
                  <a:lnTo>
                    <a:pt x="56470" y="43703"/>
                  </a:lnTo>
                  <a:lnTo>
                    <a:pt x="56470" y="43703"/>
                  </a:lnTo>
                  <a:lnTo>
                    <a:pt x="57600" y="42592"/>
                  </a:lnTo>
                  <a:lnTo>
                    <a:pt x="58729" y="42222"/>
                  </a:lnTo>
                  <a:lnTo>
                    <a:pt x="59858" y="42592"/>
                  </a:lnTo>
                  <a:lnTo>
                    <a:pt x="60988" y="43703"/>
                  </a:lnTo>
                  <a:lnTo>
                    <a:pt x="73976" y="60370"/>
                  </a:lnTo>
                  <a:lnTo>
                    <a:pt x="73976" y="60370"/>
                  </a:lnTo>
                  <a:lnTo>
                    <a:pt x="74258" y="61111"/>
                  </a:lnTo>
                  <a:lnTo>
                    <a:pt x="74258" y="61851"/>
                  </a:lnTo>
                  <a:lnTo>
                    <a:pt x="74258" y="62592"/>
                  </a:lnTo>
                  <a:lnTo>
                    <a:pt x="73976" y="63333"/>
                  </a:lnTo>
                  <a:lnTo>
                    <a:pt x="73976" y="63333"/>
                  </a:lnTo>
                  <a:lnTo>
                    <a:pt x="73129" y="63703"/>
                  </a:lnTo>
                  <a:lnTo>
                    <a:pt x="72564" y="63703"/>
                  </a:lnTo>
                  <a:lnTo>
                    <a:pt x="72564" y="63703"/>
                  </a:lnTo>
                  <a:lnTo>
                    <a:pt x="72000" y="63703"/>
                  </a:lnTo>
                  <a:lnTo>
                    <a:pt x="71435" y="63333"/>
                  </a:lnTo>
                  <a:lnTo>
                    <a:pt x="60141" y="47777"/>
                  </a:lnTo>
                  <a:lnTo>
                    <a:pt x="60141" y="99259"/>
                  </a:lnTo>
                  <a:lnTo>
                    <a:pt x="60141" y="99259"/>
                  </a:lnTo>
                  <a:lnTo>
                    <a:pt x="60141" y="103333"/>
                  </a:lnTo>
                  <a:lnTo>
                    <a:pt x="60705" y="107037"/>
                  </a:lnTo>
                  <a:lnTo>
                    <a:pt x="61552" y="110000"/>
                  </a:lnTo>
                  <a:lnTo>
                    <a:pt x="62964" y="112222"/>
                  </a:lnTo>
                  <a:lnTo>
                    <a:pt x="62964" y="112222"/>
                  </a:lnTo>
                  <a:lnTo>
                    <a:pt x="64658" y="113703"/>
                  </a:lnTo>
                  <a:lnTo>
                    <a:pt x="66917" y="115555"/>
                  </a:lnTo>
                  <a:lnTo>
                    <a:pt x="69458" y="116296"/>
                  </a:lnTo>
                  <a:lnTo>
                    <a:pt x="72847" y="116296"/>
                  </a:lnTo>
                  <a:lnTo>
                    <a:pt x="94305" y="116296"/>
                  </a:lnTo>
                  <a:lnTo>
                    <a:pt x="94305" y="116296"/>
                  </a:lnTo>
                  <a:lnTo>
                    <a:pt x="96282" y="116296"/>
                  </a:lnTo>
                  <a:lnTo>
                    <a:pt x="98823" y="115555"/>
                  </a:lnTo>
                  <a:lnTo>
                    <a:pt x="100800" y="114814"/>
                  </a:lnTo>
                  <a:lnTo>
                    <a:pt x="102776" y="113333"/>
                  </a:lnTo>
                  <a:lnTo>
                    <a:pt x="104752" y="111851"/>
                  </a:lnTo>
                  <a:lnTo>
                    <a:pt x="106729" y="110370"/>
                  </a:lnTo>
                  <a:lnTo>
                    <a:pt x="108423" y="108148"/>
                  </a:lnTo>
                  <a:lnTo>
                    <a:pt x="110117" y="105925"/>
                  </a:lnTo>
                  <a:lnTo>
                    <a:pt x="110117" y="105925"/>
                  </a:lnTo>
                  <a:lnTo>
                    <a:pt x="111811" y="103333"/>
                  </a:lnTo>
                  <a:lnTo>
                    <a:pt x="113223" y="100740"/>
                  </a:lnTo>
                  <a:lnTo>
                    <a:pt x="114352" y="98148"/>
                  </a:lnTo>
                  <a:lnTo>
                    <a:pt x="115482" y="95555"/>
                  </a:lnTo>
                  <a:lnTo>
                    <a:pt x="116047" y="92592"/>
                  </a:lnTo>
                  <a:lnTo>
                    <a:pt x="116611" y="90000"/>
                  </a:lnTo>
                  <a:lnTo>
                    <a:pt x="116894" y="87407"/>
                  </a:lnTo>
                  <a:lnTo>
                    <a:pt x="117176" y="84444"/>
                  </a:lnTo>
                  <a:lnTo>
                    <a:pt x="117176" y="84444"/>
                  </a:lnTo>
                  <a:lnTo>
                    <a:pt x="116894" y="81111"/>
                  </a:lnTo>
                  <a:lnTo>
                    <a:pt x="116611" y="78148"/>
                  </a:lnTo>
                  <a:lnTo>
                    <a:pt x="116047" y="75185"/>
                  </a:lnTo>
                  <a:lnTo>
                    <a:pt x="115482" y="72222"/>
                  </a:lnTo>
                  <a:lnTo>
                    <a:pt x="114635" y="69629"/>
                  </a:lnTo>
                  <a:lnTo>
                    <a:pt x="113505" y="67037"/>
                  </a:lnTo>
                  <a:lnTo>
                    <a:pt x="112094" y="64814"/>
                  </a:lnTo>
                  <a:lnTo>
                    <a:pt x="110682" y="62592"/>
                  </a:lnTo>
                  <a:lnTo>
                    <a:pt x="110682" y="62592"/>
                  </a:lnTo>
                  <a:lnTo>
                    <a:pt x="107576" y="58518"/>
                  </a:lnTo>
                  <a:lnTo>
                    <a:pt x="105882" y="57037"/>
                  </a:lnTo>
                  <a:lnTo>
                    <a:pt x="104188" y="55555"/>
                  </a:lnTo>
                  <a:lnTo>
                    <a:pt x="102494" y="54444"/>
                  </a:lnTo>
                  <a:lnTo>
                    <a:pt x="100800" y="53703"/>
                  </a:lnTo>
                  <a:lnTo>
                    <a:pt x="99105" y="52962"/>
                  </a:lnTo>
                  <a:lnTo>
                    <a:pt x="97411" y="52592"/>
                  </a:lnTo>
                  <a:lnTo>
                    <a:pt x="97411" y="58148"/>
                  </a:lnTo>
                  <a:lnTo>
                    <a:pt x="97411" y="58148"/>
                  </a:lnTo>
                  <a:lnTo>
                    <a:pt x="96847" y="58888"/>
                  </a:lnTo>
                  <a:lnTo>
                    <a:pt x="96564" y="59629"/>
                  </a:lnTo>
                  <a:lnTo>
                    <a:pt x="96282" y="60000"/>
                  </a:lnTo>
                  <a:lnTo>
                    <a:pt x="95717" y="60000"/>
                  </a:lnTo>
                  <a:lnTo>
                    <a:pt x="95717" y="60000"/>
                  </a:lnTo>
                  <a:lnTo>
                    <a:pt x="94870" y="60000"/>
                  </a:lnTo>
                  <a:lnTo>
                    <a:pt x="94588" y="59629"/>
                  </a:lnTo>
                  <a:lnTo>
                    <a:pt x="94305" y="58888"/>
                  </a:lnTo>
                  <a:lnTo>
                    <a:pt x="94305" y="58148"/>
                  </a:lnTo>
                  <a:lnTo>
                    <a:pt x="94305" y="52592"/>
                  </a:lnTo>
                  <a:lnTo>
                    <a:pt x="94305" y="52592"/>
                  </a:lnTo>
                  <a:lnTo>
                    <a:pt x="94023" y="47407"/>
                  </a:lnTo>
                  <a:lnTo>
                    <a:pt x="93741" y="42962"/>
                  </a:lnTo>
                  <a:lnTo>
                    <a:pt x="92894" y="38518"/>
                  </a:lnTo>
                  <a:lnTo>
                    <a:pt x="92047" y="34444"/>
                  </a:lnTo>
                  <a:lnTo>
                    <a:pt x="90635" y="30000"/>
                  </a:lnTo>
                  <a:lnTo>
                    <a:pt x="88941" y="26296"/>
                  </a:lnTo>
                  <a:lnTo>
                    <a:pt x="87247" y="22222"/>
                  </a:lnTo>
                  <a:lnTo>
                    <a:pt x="84988" y="18148"/>
                  </a:lnTo>
                  <a:lnTo>
                    <a:pt x="84988" y="18148"/>
                  </a:lnTo>
                  <a:lnTo>
                    <a:pt x="82729" y="14814"/>
                  </a:lnTo>
                  <a:lnTo>
                    <a:pt x="79905" y="11851"/>
                  </a:lnTo>
                  <a:lnTo>
                    <a:pt x="77082" y="9259"/>
                  </a:lnTo>
                  <a:lnTo>
                    <a:pt x="73976" y="7407"/>
                  </a:lnTo>
                  <a:lnTo>
                    <a:pt x="70305" y="5925"/>
                  </a:lnTo>
                  <a:lnTo>
                    <a:pt x="66635" y="4814"/>
                  </a:lnTo>
                  <a:lnTo>
                    <a:pt x="62682" y="4074"/>
                  </a:lnTo>
                  <a:lnTo>
                    <a:pt x="58729" y="3703"/>
                  </a:lnTo>
                  <a:lnTo>
                    <a:pt x="58729" y="3703"/>
                  </a:lnTo>
                  <a:lnTo>
                    <a:pt x="54776" y="4074"/>
                  </a:lnTo>
                  <a:lnTo>
                    <a:pt x="51105" y="4444"/>
                  </a:lnTo>
                  <a:lnTo>
                    <a:pt x="47152" y="5555"/>
                  </a:lnTo>
                  <a:lnTo>
                    <a:pt x="43764" y="7037"/>
                  </a:lnTo>
                  <a:lnTo>
                    <a:pt x="40658" y="8888"/>
                  </a:lnTo>
                  <a:lnTo>
                    <a:pt x="37835" y="11481"/>
                  </a:lnTo>
                  <a:lnTo>
                    <a:pt x="35011" y="14074"/>
                  </a:lnTo>
                  <a:lnTo>
                    <a:pt x="32470" y="17037"/>
                  </a:lnTo>
                  <a:lnTo>
                    <a:pt x="32470" y="17037"/>
                  </a:lnTo>
                  <a:lnTo>
                    <a:pt x="30211" y="21111"/>
                  </a:lnTo>
                  <a:lnTo>
                    <a:pt x="28235" y="24444"/>
                  </a:lnTo>
                  <a:lnTo>
                    <a:pt x="26258" y="28148"/>
                  </a:lnTo>
                  <a:lnTo>
                    <a:pt x="24564" y="32222"/>
                  </a:lnTo>
                  <a:lnTo>
                    <a:pt x="23435" y="36296"/>
                  </a:lnTo>
                  <a:lnTo>
                    <a:pt x="22588" y="40370"/>
                  </a:lnTo>
                  <a:lnTo>
                    <a:pt x="22023" y="44444"/>
                  </a:lnTo>
                  <a:lnTo>
                    <a:pt x="21458" y="48888"/>
                  </a:lnTo>
                  <a:lnTo>
                    <a:pt x="21458" y="48888"/>
                  </a:lnTo>
                  <a:lnTo>
                    <a:pt x="25694" y="48518"/>
                  </a:lnTo>
                  <a:lnTo>
                    <a:pt x="30211" y="48518"/>
                  </a:lnTo>
                  <a:lnTo>
                    <a:pt x="30211" y="48518"/>
                  </a:lnTo>
                  <a:lnTo>
                    <a:pt x="30776" y="48518"/>
                  </a:lnTo>
                  <a:lnTo>
                    <a:pt x="31058" y="48888"/>
                  </a:lnTo>
                  <a:lnTo>
                    <a:pt x="31341" y="49629"/>
                  </a:lnTo>
                  <a:lnTo>
                    <a:pt x="31623" y="50370"/>
                  </a:lnTo>
                  <a:lnTo>
                    <a:pt x="31623" y="50370"/>
                  </a:lnTo>
                  <a:lnTo>
                    <a:pt x="31341" y="51481"/>
                  </a:lnTo>
                  <a:lnTo>
                    <a:pt x="31058" y="52222"/>
                  </a:lnTo>
                  <a:lnTo>
                    <a:pt x="30776" y="52592"/>
                  </a:lnTo>
                  <a:lnTo>
                    <a:pt x="30211" y="52592"/>
                  </a:lnTo>
                  <a:lnTo>
                    <a:pt x="25694" y="52592"/>
                  </a:lnTo>
                  <a:lnTo>
                    <a:pt x="25694" y="52592"/>
                  </a:lnTo>
                  <a:lnTo>
                    <a:pt x="23152" y="52962"/>
                  </a:lnTo>
                  <a:lnTo>
                    <a:pt x="20611" y="53333"/>
                  </a:lnTo>
                  <a:lnTo>
                    <a:pt x="18352" y="54074"/>
                  </a:lnTo>
                  <a:lnTo>
                    <a:pt x="16376" y="55185"/>
                  </a:lnTo>
                  <a:lnTo>
                    <a:pt x="14400" y="56666"/>
                  </a:lnTo>
                  <a:lnTo>
                    <a:pt x="12423" y="58518"/>
                  </a:lnTo>
                  <a:lnTo>
                    <a:pt x="10729" y="60740"/>
                  </a:lnTo>
                  <a:lnTo>
                    <a:pt x="9317" y="63333"/>
                  </a:lnTo>
                  <a:lnTo>
                    <a:pt x="9317" y="63333"/>
                  </a:lnTo>
                  <a:lnTo>
                    <a:pt x="6494" y="68518"/>
                  </a:lnTo>
                  <a:lnTo>
                    <a:pt x="4517" y="73703"/>
                  </a:lnTo>
                  <a:lnTo>
                    <a:pt x="3952" y="76296"/>
                  </a:lnTo>
                  <a:lnTo>
                    <a:pt x="3388" y="78888"/>
                  </a:lnTo>
                  <a:lnTo>
                    <a:pt x="2823" y="81481"/>
                  </a:lnTo>
                  <a:lnTo>
                    <a:pt x="2823" y="84444"/>
                  </a:lnTo>
                  <a:lnTo>
                    <a:pt x="2823" y="84444"/>
                  </a:lnTo>
                  <a:lnTo>
                    <a:pt x="2823" y="87407"/>
                  </a:lnTo>
                  <a:lnTo>
                    <a:pt x="3388" y="90740"/>
                  </a:lnTo>
                  <a:lnTo>
                    <a:pt x="3952" y="93333"/>
                  </a:lnTo>
                  <a:lnTo>
                    <a:pt x="4800" y="96296"/>
                  </a:lnTo>
                  <a:lnTo>
                    <a:pt x="5647" y="98888"/>
                  </a:lnTo>
                  <a:lnTo>
                    <a:pt x="6776" y="101481"/>
                  </a:lnTo>
                  <a:lnTo>
                    <a:pt x="8188" y="104074"/>
                  </a:lnTo>
                  <a:lnTo>
                    <a:pt x="9882" y="106666"/>
                  </a:lnTo>
                  <a:lnTo>
                    <a:pt x="9882" y="106666"/>
                  </a:lnTo>
                  <a:lnTo>
                    <a:pt x="11576" y="108888"/>
                  </a:lnTo>
                  <a:lnTo>
                    <a:pt x="13270" y="110740"/>
                  </a:lnTo>
                  <a:lnTo>
                    <a:pt x="15247" y="112222"/>
                  </a:lnTo>
                  <a:lnTo>
                    <a:pt x="17223" y="113703"/>
                  </a:lnTo>
                  <a:lnTo>
                    <a:pt x="19200" y="115185"/>
                  </a:lnTo>
                  <a:lnTo>
                    <a:pt x="21176" y="115925"/>
                  </a:lnTo>
                  <a:lnTo>
                    <a:pt x="23435" y="116296"/>
                  </a:lnTo>
                  <a:lnTo>
                    <a:pt x="25694" y="116296"/>
                  </a:lnTo>
                  <a:lnTo>
                    <a:pt x="44329" y="116296"/>
                  </a:lnTo>
                  <a:lnTo>
                    <a:pt x="44329" y="116296"/>
                  </a:lnTo>
                  <a:lnTo>
                    <a:pt x="44894" y="116296"/>
                  </a:lnTo>
                  <a:lnTo>
                    <a:pt x="45176" y="116666"/>
                  </a:lnTo>
                  <a:lnTo>
                    <a:pt x="45458" y="117407"/>
                  </a:lnTo>
                  <a:lnTo>
                    <a:pt x="45741" y="118148"/>
                  </a:lnTo>
                  <a:lnTo>
                    <a:pt x="45741" y="118148"/>
                  </a:lnTo>
                  <a:lnTo>
                    <a:pt x="45458" y="118888"/>
                  </a:lnTo>
                  <a:lnTo>
                    <a:pt x="45176" y="119629"/>
                  </a:lnTo>
                  <a:lnTo>
                    <a:pt x="44894" y="120000"/>
                  </a:lnTo>
                  <a:lnTo>
                    <a:pt x="44329" y="120000"/>
                  </a:lnTo>
                  <a:lnTo>
                    <a:pt x="25694" y="120000"/>
                  </a:lnTo>
                  <a:lnTo>
                    <a:pt x="25694" y="120000"/>
                  </a:lnTo>
                  <a:lnTo>
                    <a:pt x="23152" y="120000"/>
                  </a:lnTo>
                  <a:lnTo>
                    <a:pt x="20611" y="119259"/>
                  </a:lnTo>
                  <a:lnTo>
                    <a:pt x="18352" y="118518"/>
                  </a:lnTo>
                  <a:lnTo>
                    <a:pt x="16094" y="117407"/>
                  </a:lnTo>
                  <a:lnTo>
                    <a:pt x="13835" y="115925"/>
                  </a:lnTo>
                  <a:lnTo>
                    <a:pt x="11858" y="113703"/>
                  </a:lnTo>
                  <a:lnTo>
                    <a:pt x="9600" y="111481"/>
                  </a:lnTo>
                  <a:lnTo>
                    <a:pt x="7905" y="109259"/>
                  </a:lnTo>
                  <a:lnTo>
                    <a:pt x="7905" y="109259"/>
                  </a:lnTo>
                  <a:lnTo>
                    <a:pt x="5929" y="106296"/>
                  </a:lnTo>
                  <a:lnTo>
                    <a:pt x="4517" y="103703"/>
                  </a:lnTo>
                  <a:lnTo>
                    <a:pt x="2823" y="100740"/>
                  </a:lnTo>
                  <a:lnTo>
                    <a:pt x="1694" y="97777"/>
                  </a:lnTo>
                  <a:lnTo>
                    <a:pt x="847" y="94444"/>
                  </a:lnTo>
                  <a:lnTo>
                    <a:pt x="282" y="91481"/>
                  </a:lnTo>
                  <a:lnTo>
                    <a:pt x="0" y="88148"/>
                  </a:lnTo>
                  <a:lnTo>
                    <a:pt x="0" y="84444"/>
                  </a:lnTo>
                  <a:lnTo>
                    <a:pt x="0" y="84444"/>
                  </a:lnTo>
                  <a:lnTo>
                    <a:pt x="282" y="79259"/>
                  </a:lnTo>
                  <a:lnTo>
                    <a:pt x="1129" y="74074"/>
                  </a:lnTo>
                  <a:lnTo>
                    <a:pt x="2823" y="69259"/>
                  </a:lnTo>
                  <a:lnTo>
                    <a:pt x="5082" y="64074"/>
                  </a:lnTo>
                  <a:lnTo>
                    <a:pt x="5082" y="64074"/>
                  </a:lnTo>
                  <a:lnTo>
                    <a:pt x="6494" y="61481"/>
                  </a:lnTo>
                  <a:lnTo>
                    <a:pt x="7905" y="59259"/>
                  </a:lnTo>
                  <a:lnTo>
                    <a:pt x="9317" y="57407"/>
                  </a:lnTo>
                  <a:lnTo>
                    <a:pt x="11011" y="55555"/>
                  </a:lnTo>
                  <a:lnTo>
                    <a:pt x="12705" y="54074"/>
                  </a:lnTo>
                  <a:lnTo>
                    <a:pt x="14682" y="52592"/>
                  </a:lnTo>
                  <a:lnTo>
                    <a:pt x="16376" y="51481"/>
                  </a:lnTo>
                  <a:lnTo>
                    <a:pt x="18635" y="50000"/>
                  </a:lnTo>
                  <a:lnTo>
                    <a:pt x="18635" y="50000"/>
                  </a:lnTo>
                  <a:lnTo>
                    <a:pt x="18917" y="44814"/>
                  </a:lnTo>
                  <a:lnTo>
                    <a:pt x="19482" y="39629"/>
                  </a:lnTo>
                  <a:lnTo>
                    <a:pt x="20611" y="35185"/>
                  </a:lnTo>
                  <a:lnTo>
                    <a:pt x="22023" y="30370"/>
                  </a:lnTo>
                  <a:lnTo>
                    <a:pt x="23435" y="26296"/>
                  </a:lnTo>
                  <a:lnTo>
                    <a:pt x="25411" y="22222"/>
                  </a:lnTo>
                  <a:lnTo>
                    <a:pt x="28235" y="17777"/>
                  </a:lnTo>
                  <a:lnTo>
                    <a:pt x="30776" y="14074"/>
                  </a:lnTo>
                  <a:lnTo>
                    <a:pt x="30776" y="14074"/>
                  </a:lnTo>
                  <a:lnTo>
                    <a:pt x="33600" y="10740"/>
                  </a:lnTo>
                  <a:lnTo>
                    <a:pt x="36705" y="8148"/>
                  </a:lnTo>
                  <a:lnTo>
                    <a:pt x="40094" y="5555"/>
                  </a:lnTo>
                  <a:lnTo>
                    <a:pt x="43482" y="3703"/>
                  </a:lnTo>
                  <a:lnTo>
                    <a:pt x="46870" y="2222"/>
                  </a:lnTo>
                  <a:lnTo>
                    <a:pt x="50823" y="1111"/>
                  </a:lnTo>
                  <a:lnTo>
                    <a:pt x="54776" y="370"/>
                  </a:lnTo>
                  <a:lnTo>
                    <a:pt x="58729" y="0"/>
                  </a:lnTo>
                  <a:lnTo>
                    <a:pt x="58729" y="0"/>
                  </a:lnTo>
                  <a:lnTo>
                    <a:pt x="62682" y="370"/>
                  </a:lnTo>
                  <a:lnTo>
                    <a:pt x="66635" y="1111"/>
                  </a:lnTo>
                  <a:lnTo>
                    <a:pt x="70305" y="2222"/>
                  </a:lnTo>
                  <a:lnTo>
                    <a:pt x="74258" y="3703"/>
                  </a:lnTo>
                  <a:lnTo>
                    <a:pt x="77364" y="5555"/>
                  </a:lnTo>
                  <a:lnTo>
                    <a:pt x="80470" y="8148"/>
                  </a:lnTo>
                  <a:lnTo>
                    <a:pt x="83294" y="10740"/>
                  </a:lnTo>
                  <a:lnTo>
                    <a:pt x="85835" y="14074"/>
                  </a:lnTo>
                  <a:lnTo>
                    <a:pt x="85835" y="14074"/>
                  </a:lnTo>
                  <a:lnTo>
                    <a:pt x="88376" y="17777"/>
                  </a:lnTo>
                  <a:lnTo>
                    <a:pt x="90352" y="21851"/>
                  </a:lnTo>
                  <a:lnTo>
                    <a:pt x="92047" y="25925"/>
                  </a:lnTo>
                  <a:lnTo>
                    <a:pt x="93741" y="30000"/>
                  </a:lnTo>
                  <a:lnTo>
                    <a:pt x="94870" y="34444"/>
                  </a:lnTo>
                  <a:lnTo>
                    <a:pt x="95717" y="38888"/>
                  </a:lnTo>
                  <a:lnTo>
                    <a:pt x="96564" y="43703"/>
                  </a:lnTo>
                  <a:lnTo>
                    <a:pt x="96847" y="48518"/>
                  </a:lnTo>
                  <a:lnTo>
                    <a:pt x="96847" y="48518"/>
                  </a:lnTo>
                  <a:lnTo>
                    <a:pt x="99388" y="48888"/>
                  </a:lnTo>
                  <a:lnTo>
                    <a:pt x="101364" y="49629"/>
                  </a:lnTo>
                  <a:lnTo>
                    <a:pt x="103341" y="51111"/>
                  </a:lnTo>
                  <a:lnTo>
                    <a:pt x="105317" y="52222"/>
                  </a:lnTo>
                  <a:lnTo>
                    <a:pt x="107294" y="53703"/>
                  </a:lnTo>
                  <a:lnTo>
                    <a:pt x="109270" y="55555"/>
                  </a:lnTo>
                  <a:lnTo>
                    <a:pt x="110964" y="57777"/>
                  </a:lnTo>
                  <a:lnTo>
                    <a:pt x="112941" y="60000"/>
                  </a:lnTo>
                  <a:lnTo>
                    <a:pt x="112941" y="6000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íşḻïďé"/>
            <p:cNvSpPr/>
            <p:nvPr/>
          </p:nvSpPr>
          <p:spPr>
            <a:xfrm>
              <a:off x="7333603" y="3404287"/>
              <a:ext cx="208927" cy="25071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28339" y="66873"/>
                  </a:moveTo>
                  <a:lnTo>
                    <a:pt x="28339" y="66873"/>
                  </a:lnTo>
                  <a:lnTo>
                    <a:pt x="31881" y="61671"/>
                  </a:lnTo>
                  <a:lnTo>
                    <a:pt x="31881" y="61671"/>
                  </a:lnTo>
                  <a:lnTo>
                    <a:pt x="34095" y="56842"/>
                  </a:lnTo>
                  <a:lnTo>
                    <a:pt x="36752" y="50154"/>
                  </a:lnTo>
                  <a:lnTo>
                    <a:pt x="36752" y="50154"/>
                  </a:lnTo>
                  <a:lnTo>
                    <a:pt x="38523" y="46439"/>
                  </a:lnTo>
                  <a:lnTo>
                    <a:pt x="39409" y="43095"/>
                  </a:lnTo>
                  <a:lnTo>
                    <a:pt x="39852" y="39752"/>
                  </a:lnTo>
                  <a:lnTo>
                    <a:pt x="39852" y="36780"/>
                  </a:lnTo>
                  <a:lnTo>
                    <a:pt x="39852" y="9287"/>
                  </a:lnTo>
                  <a:lnTo>
                    <a:pt x="39852" y="9287"/>
                  </a:lnTo>
                  <a:lnTo>
                    <a:pt x="40295" y="8544"/>
                  </a:lnTo>
                  <a:lnTo>
                    <a:pt x="40738" y="7801"/>
                  </a:lnTo>
                  <a:lnTo>
                    <a:pt x="41180" y="7430"/>
                  </a:lnTo>
                  <a:lnTo>
                    <a:pt x="42066" y="7430"/>
                  </a:lnTo>
                  <a:lnTo>
                    <a:pt x="73062" y="7430"/>
                  </a:lnTo>
                  <a:lnTo>
                    <a:pt x="73062" y="7430"/>
                  </a:lnTo>
                  <a:lnTo>
                    <a:pt x="74833" y="7430"/>
                  </a:lnTo>
                  <a:lnTo>
                    <a:pt x="75276" y="7801"/>
                  </a:lnTo>
                  <a:lnTo>
                    <a:pt x="75719" y="8544"/>
                  </a:lnTo>
                  <a:lnTo>
                    <a:pt x="75719" y="9287"/>
                  </a:lnTo>
                  <a:lnTo>
                    <a:pt x="75719" y="36780"/>
                  </a:lnTo>
                  <a:lnTo>
                    <a:pt x="75719" y="36780"/>
                  </a:lnTo>
                  <a:lnTo>
                    <a:pt x="76162" y="40495"/>
                  </a:lnTo>
                  <a:lnTo>
                    <a:pt x="77047" y="44582"/>
                  </a:lnTo>
                  <a:lnTo>
                    <a:pt x="78376" y="49040"/>
                  </a:lnTo>
                  <a:lnTo>
                    <a:pt x="80147" y="53126"/>
                  </a:lnTo>
                  <a:lnTo>
                    <a:pt x="80147" y="53126"/>
                  </a:lnTo>
                  <a:lnTo>
                    <a:pt x="84575" y="60928"/>
                  </a:lnTo>
                  <a:lnTo>
                    <a:pt x="86346" y="63900"/>
                  </a:lnTo>
                  <a:lnTo>
                    <a:pt x="88118" y="66130"/>
                  </a:lnTo>
                  <a:lnTo>
                    <a:pt x="88560" y="66501"/>
                  </a:lnTo>
                  <a:lnTo>
                    <a:pt x="116014" y="104024"/>
                  </a:lnTo>
                  <a:lnTo>
                    <a:pt x="116014" y="104024"/>
                  </a:lnTo>
                  <a:lnTo>
                    <a:pt x="118671" y="106996"/>
                  </a:lnTo>
                  <a:lnTo>
                    <a:pt x="120000" y="109969"/>
                  </a:lnTo>
                  <a:lnTo>
                    <a:pt x="120000" y="112569"/>
                  </a:lnTo>
                  <a:lnTo>
                    <a:pt x="120000" y="114055"/>
                  </a:lnTo>
                  <a:lnTo>
                    <a:pt x="119114" y="115170"/>
                  </a:lnTo>
                  <a:lnTo>
                    <a:pt x="119114" y="115170"/>
                  </a:lnTo>
                  <a:lnTo>
                    <a:pt x="118228" y="116284"/>
                  </a:lnTo>
                  <a:lnTo>
                    <a:pt x="117343" y="117399"/>
                  </a:lnTo>
                  <a:lnTo>
                    <a:pt x="116014" y="118142"/>
                  </a:lnTo>
                  <a:lnTo>
                    <a:pt x="114243" y="118885"/>
                  </a:lnTo>
                  <a:lnTo>
                    <a:pt x="109815" y="119628"/>
                  </a:lnTo>
                  <a:lnTo>
                    <a:pt x="104501" y="120000"/>
                  </a:lnTo>
                  <a:lnTo>
                    <a:pt x="15055" y="120000"/>
                  </a:lnTo>
                  <a:lnTo>
                    <a:pt x="15055" y="120000"/>
                  </a:lnTo>
                  <a:lnTo>
                    <a:pt x="10184" y="119628"/>
                  </a:lnTo>
                  <a:lnTo>
                    <a:pt x="6199" y="118885"/>
                  </a:lnTo>
                  <a:lnTo>
                    <a:pt x="4428" y="118142"/>
                  </a:lnTo>
                  <a:lnTo>
                    <a:pt x="3099" y="117399"/>
                  </a:lnTo>
                  <a:lnTo>
                    <a:pt x="2214" y="116284"/>
                  </a:lnTo>
                  <a:lnTo>
                    <a:pt x="1328" y="115170"/>
                  </a:lnTo>
                  <a:lnTo>
                    <a:pt x="1328" y="115170"/>
                  </a:lnTo>
                  <a:lnTo>
                    <a:pt x="0" y="114055"/>
                  </a:lnTo>
                  <a:lnTo>
                    <a:pt x="0" y="112569"/>
                  </a:lnTo>
                  <a:lnTo>
                    <a:pt x="0" y="109969"/>
                  </a:lnTo>
                  <a:lnTo>
                    <a:pt x="1771" y="106996"/>
                  </a:lnTo>
                  <a:lnTo>
                    <a:pt x="3985" y="103653"/>
                  </a:lnTo>
                  <a:lnTo>
                    <a:pt x="28339" y="66873"/>
                  </a:lnTo>
                  <a:close/>
                  <a:moveTo>
                    <a:pt x="112472" y="105882"/>
                  </a:moveTo>
                  <a:lnTo>
                    <a:pt x="85461" y="69473"/>
                  </a:lnTo>
                  <a:lnTo>
                    <a:pt x="85461" y="69473"/>
                  </a:lnTo>
                  <a:lnTo>
                    <a:pt x="81918" y="69102"/>
                  </a:lnTo>
                  <a:lnTo>
                    <a:pt x="77933" y="68730"/>
                  </a:lnTo>
                  <a:lnTo>
                    <a:pt x="77933" y="68730"/>
                  </a:lnTo>
                  <a:lnTo>
                    <a:pt x="73948" y="69102"/>
                  </a:lnTo>
                  <a:lnTo>
                    <a:pt x="70405" y="69845"/>
                  </a:lnTo>
                  <a:lnTo>
                    <a:pt x="66863" y="70959"/>
                  </a:lnTo>
                  <a:lnTo>
                    <a:pt x="63321" y="72445"/>
                  </a:lnTo>
                  <a:lnTo>
                    <a:pt x="63321" y="72445"/>
                  </a:lnTo>
                  <a:lnTo>
                    <a:pt x="59335" y="73931"/>
                  </a:lnTo>
                  <a:lnTo>
                    <a:pt x="55350" y="75417"/>
                  </a:lnTo>
                  <a:lnTo>
                    <a:pt x="50922" y="76160"/>
                  </a:lnTo>
                  <a:lnTo>
                    <a:pt x="46937" y="76160"/>
                  </a:lnTo>
                  <a:lnTo>
                    <a:pt x="46937" y="76160"/>
                  </a:lnTo>
                  <a:lnTo>
                    <a:pt x="42952" y="76160"/>
                  </a:lnTo>
                  <a:lnTo>
                    <a:pt x="38523" y="75417"/>
                  </a:lnTo>
                  <a:lnTo>
                    <a:pt x="34095" y="73931"/>
                  </a:lnTo>
                  <a:lnTo>
                    <a:pt x="30110" y="72445"/>
                  </a:lnTo>
                  <a:lnTo>
                    <a:pt x="7970" y="105882"/>
                  </a:lnTo>
                  <a:lnTo>
                    <a:pt x="7970" y="105882"/>
                  </a:lnTo>
                  <a:lnTo>
                    <a:pt x="6199" y="108482"/>
                  </a:lnTo>
                  <a:lnTo>
                    <a:pt x="4870" y="110340"/>
                  </a:lnTo>
                  <a:lnTo>
                    <a:pt x="4870" y="112198"/>
                  </a:lnTo>
                  <a:lnTo>
                    <a:pt x="4870" y="113684"/>
                  </a:lnTo>
                  <a:lnTo>
                    <a:pt x="4870" y="113684"/>
                  </a:lnTo>
                  <a:lnTo>
                    <a:pt x="6199" y="114798"/>
                  </a:lnTo>
                  <a:lnTo>
                    <a:pt x="8413" y="115541"/>
                  </a:lnTo>
                  <a:lnTo>
                    <a:pt x="11512" y="116284"/>
                  </a:lnTo>
                  <a:lnTo>
                    <a:pt x="15055" y="116284"/>
                  </a:lnTo>
                  <a:lnTo>
                    <a:pt x="104501" y="116284"/>
                  </a:lnTo>
                  <a:lnTo>
                    <a:pt x="104501" y="116284"/>
                  </a:lnTo>
                  <a:lnTo>
                    <a:pt x="108487" y="116284"/>
                  </a:lnTo>
                  <a:lnTo>
                    <a:pt x="112029" y="115541"/>
                  </a:lnTo>
                  <a:lnTo>
                    <a:pt x="113800" y="114798"/>
                  </a:lnTo>
                  <a:lnTo>
                    <a:pt x="115571" y="113684"/>
                  </a:lnTo>
                  <a:lnTo>
                    <a:pt x="115571" y="113684"/>
                  </a:lnTo>
                  <a:lnTo>
                    <a:pt x="115571" y="112198"/>
                  </a:lnTo>
                  <a:lnTo>
                    <a:pt x="115571" y="110340"/>
                  </a:lnTo>
                  <a:lnTo>
                    <a:pt x="114243" y="108482"/>
                  </a:lnTo>
                  <a:lnTo>
                    <a:pt x="112472" y="105882"/>
                  </a:lnTo>
                  <a:lnTo>
                    <a:pt x="112472" y="105882"/>
                  </a:lnTo>
                  <a:close/>
                  <a:moveTo>
                    <a:pt x="41623" y="51269"/>
                  </a:moveTo>
                  <a:lnTo>
                    <a:pt x="41623" y="51269"/>
                  </a:lnTo>
                  <a:lnTo>
                    <a:pt x="38523" y="58328"/>
                  </a:lnTo>
                  <a:lnTo>
                    <a:pt x="35424" y="63529"/>
                  </a:lnTo>
                  <a:lnTo>
                    <a:pt x="35424" y="63529"/>
                  </a:lnTo>
                  <a:lnTo>
                    <a:pt x="32324" y="68730"/>
                  </a:lnTo>
                  <a:lnTo>
                    <a:pt x="32324" y="69102"/>
                  </a:lnTo>
                  <a:lnTo>
                    <a:pt x="32324" y="69102"/>
                  </a:lnTo>
                  <a:lnTo>
                    <a:pt x="35867" y="70588"/>
                  </a:lnTo>
                  <a:lnTo>
                    <a:pt x="39852" y="71702"/>
                  </a:lnTo>
                  <a:lnTo>
                    <a:pt x="43394" y="72445"/>
                  </a:lnTo>
                  <a:lnTo>
                    <a:pt x="46937" y="72445"/>
                  </a:lnTo>
                  <a:lnTo>
                    <a:pt x="46937" y="72445"/>
                  </a:lnTo>
                  <a:lnTo>
                    <a:pt x="50479" y="72445"/>
                  </a:lnTo>
                  <a:lnTo>
                    <a:pt x="54022" y="71702"/>
                  </a:lnTo>
                  <a:lnTo>
                    <a:pt x="57564" y="70588"/>
                  </a:lnTo>
                  <a:lnTo>
                    <a:pt x="61107" y="69102"/>
                  </a:lnTo>
                  <a:lnTo>
                    <a:pt x="61107" y="69102"/>
                  </a:lnTo>
                  <a:lnTo>
                    <a:pt x="65092" y="67244"/>
                  </a:lnTo>
                  <a:lnTo>
                    <a:pt x="69520" y="66130"/>
                  </a:lnTo>
                  <a:lnTo>
                    <a:pt x="73505" y="65386"/>
                  </a:lnTo>
                  <a:lnTo>
                    <a:pt x="77933" y="65015"/>
                  </a:lnTo>
                  <a:lnTo>
                    <a:pt x="77933" y="65015"/>
                  </a:lnTo>
                  <a:lnTo>
                    <a:pt x="81918" y="65386"/>
                  </a:lnTo>
                  <a:lnTo>
                    <a:pt x="81918" y="65386"/>
                  </a:lnTo>
                  <a:lnTo>
                    <a:pt x="77490" y="57213"/>
                  </a:lnTo>
                  <a:lnTo>
                    <a:pt x="73505" y="50154"/>
                  </a:lnTo>
                  <a:lnTo>
                    <a:pt x="72619" y="46439"/>
                  </a:lnTo>
                  <a:lnTo>
                    <a:pt x="71734" y="43095"/>
                  </a:lnTo>
                  <a:lnTo>
                    <a:pt x="71291" y="39752"/>
                  </a:lnTo>
                  <a:lnTo>
                    <a:pt x="70848" y="36780"/>
                  </a:lnTo>
                  <a:lnTo>
                    <a:pt x="70848" y="11145"/>
                  </a:lnTo>
                  <a:lnTo>
                    <a:pt x="44280" y="11145"/>
                  </a:lnTo>
                  <a:lnTo>
                    <a:pt x="44280" y="36780"/>
                  </a:lnTo>
                  <a:lnTo>
                    <a:pt x="44280" y="36780"/>
                  </a:lnTo>
                  <a:lnTo>
                    <a:pt x="44280" y="39752"/>
                  </a:lnTo>
                  <a:lnTo>
                    <a:pt x="43837" y="43467"/>
                  </a:lnTo>
                  <a:lnTo>
                    <a:pt x="42952" y="47182"/>
                  </a:lnTo>
                  <a:lnTo>
                    <a:pt x="41623" y="51269"/>
                  </a:lnTo>
                  <a:lnTo>
                    <a:pt x="41623" y="51269"/>
                  </a:lnTo>
                  <a:close/>
                  <a:moveTo>
                    <a:pt x="37195" y="3715"/>
                  </a:moveTo>
                  <a:lnTo>
                    <a:pt x="37195" y="3715"/>
                  </a:lnTo>
                  <a:lnTo>
                    <a:pt x="36309" y="3715"/>
                  </a:lnTo>
                  <a:lnTo>
                    <a:pt x="35867" y="3343"/>
                  </a:lnTo>
                  <a:lnTo>
                    <a:pt x="35424" y="2600"/>
                  </a:lnTo>
                  <a:lnTo>
                    <a:pt x="34981" y="1857"/>
                  </a:lnTo>
                  <a:lnTo>
                    <a:pt x="34981" y="1857"/>
                  </a:lnTo>
                  <a:lnTo>
                    <a:pt x="35424" y="1114"/>
                  </a:lnTo>
                  <a:lnTo>
                    <a:pt x="35867" y="371"/>
                  </a:lnTo>
                  <a:lnTo>
                    <a:pt x="36309" y="0"/>
                  </a:lnTo>
                  <a:lnTo>
                    <a:pt x="37195" y="0"/>
                  </a:lnTo>
                  <a:lnTo>
                    <a:pt x="77933" y="0"/>
                  </a:lnTo>
                  <a:lnTo>
                    <a:pt x="77933" y="0"/>
                  </a:lnTo>
                  <a:lnTo>
                    <a:pt x="79261" y="0"/>
                  </a:lnTo>
                  <a:lnTo>
                    <a:pt x="79704" y="371"/>
                  </a:lnTo>
                  <a:lnTo>
                    <a:pt x="80147" y="1114"/>
                  </a:lnTo>
                  <a:lnTo>
                    <a:pt x="80147" y="1857"/>
                  </a:lnTo>
                  <a:lnTo>
                    <a:pt x="80147" y="1857"/>
                  </a:lnTo>
                  <a:lnTo>
                    <a:pt x="80147" y="2600"/>
                  </a:lnTo>
                  <a:lnTo>
                    <a:pt x="79704" y="3343"/>
                  </a:lnTo>
                  <a:lnTo>
                    <a:pt x="79261" y="3715"/>
                  </a:lnTo>
                  <a:lnTo>
                    <a:pt x="77933" y="3715"/>
                  </a:lnTo>
                  <a:lnTo>
                    <a:pt x="37195" y="3715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isḷidê"/>
            <p:cNvSpPr/>
            <p:nvPr/>
          </p:nvSpPr>
          <p:spPr>
            <a:xfrm>
              <a:off x="5087582" y="1738942"/>
              <a:ext cx="457200" cy="4572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íṣ1îdé"/>
            <p:cNvSpPr/>
            <p:nvPr/>
          </p:nvSpPr>
          <p:spPr>
            <a:xfrm>
              <a:off x="7201446" y="1738942"/>
              <a:ext cx="457200" cy="4572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islíḑe"/>
            <p:cNvSpPr/>
            <p:nvPr/>
          </p:nvSpPr>
          <p:spPr>
            <a:xfrm>
              <a:off x="5187323" y="1838488"/>
              <a:ext cx="244136" cy="244133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117407"/>
                  </a:moveTo>
                  <a:lnTo>
                    <a:pt x="12184" y="80740"/>
                  </a:lnTo>
                  <a:lnTo>
                    <a:pt x="12184" y="80740"/>
                  </a:lnTo>
                  <a:lnTo>
                    <a:pt x="12553" y="80370"/>
                  </a:lnTo>
                  <a:lnTo>
                    <a:pt x="76430" y="15925"/>
                  </a:lnTo>
                  <a:lnTo>
                    <a:pt x="76800" y="15555"/>
                  </a:lnTo>
                  <a:lnTo>
                    <a:pt x="90461" y="1851"/>
                  </a:lnTo>
                  <a:lnTo>
                    <a:pt x="90461" y="1851"/>
                  </a:lnTo>
                  <a:lnTo>
                    <a:pt x="91569" y="1111"/>
                  </a:lnTo>
                  <a:lnTo>
                    <a:pt x="92307" y="370"/>
                  </a:lnTo>
                  <a:lnTo>
                    <a:pt x="93415" y="0"/>
                  </a:lnTo>
                  <a:lnTo>
                    <a:pt x="94523" y="0"/>
                  </a:lnTo>
                  <a:lnTo>
                    <a:pt x="94523" y="0"/>
                  </a:lnTo>
                  <a:lnTo>
                    <a:pt x="95630" y="0"/>
                  </a:lnTo>
                  <a:lnTo>
                    <a:pt x="96738" y="370"/>
                  </a:lnTo>
                  <a:lnTo>
                    <a:pt x="97846" y="1111"/>
                  </a:lnTo>
                  <a:lnTo>
                    <a:pt x="98584" y="1851"/>
                  </a:lnTo>
                  <a:lnTo>
                    <a:pt x="118523" y="21481"/>
                  </a:lnTo>
                  <a:lnTo>
                    <a:pt x="118523" y="21481"/>
                  </a:lnTo>
                  <a:lnTo>
                    <a:pt x="119630" y="23333"/>
                  </a:lnTo>
                  <a:lnTo>
                    <a:pt x="120000" y="25555"/>
                  </a:lnTo>
                  <a:lnTo>
                    <a:pt x="120000" y="25555"/>
                  </a:lnTo>
                  <a:lnTo>
                    <a:pt x="119630" y="27777"/>
                  </a:lnTo>
                  <a:lnTo>
                    <a:pt x="118523" y="30000"/>
                  </a:lnTo>
                  <a:lnTo>
                    <a:pt x="104861" y="43333"/>
                  </a:lnTo>
                  <a:lnTo>
                    <a:pt x="104492" y="43333"/>
                  </a:lnTo>
                  <a:lnTo>
                    <a:pt x="40984" y="108148"/>
                  </a:lnTo>
                  <a:lnTo>
                    <a:pt x="40984" y="108148"/>
                  </a:lnTo>
                  <a:lnTo>
                    <a:pt x="39507" y="108518"/>
                  </a:lnTo>
                  <a:lnTo>
                    <a:pt x="2215" y="120000"/>
                  </a:lnTo>
                  <a:lnTo>
                    <a:pt x="2215" y="120000"/>
                  </a:lnTo>
                  <a:lnTo>
                    <a:pt x="1846" y="120000"/>
                  </a:lnTo>
                  <a:lnTo>
                    <a:pt x="1846" y="120000"/>
                  </a:lnTo>
                  <a:lnTo>
                    <a:pt x="1107" y="120000"/>
                  </a:lnTo>
                  <a:lnTo>
                    <a:pt x="369" y="119259"/>
                  </a:lnTo>
                  <a:lnTo>
                    <a:pt x="369" y="119259"/>
                  </a:lnTo>
                  <a:lnTo>
                    <a:pt x="0" y="118518"/>
                  </a:lnTo>
                  <a:lnTo>
                    <a:pt x="0" y="117407"/>
                  </a:lnTo>
                  <a:lnTo>
                    <a:pt x="0" y="117407"/>
                  </a:lnTo>
                  <a:close/>
                  <a:moveTo>
                    <a:pt x="21046" y="2222"/>
                  </a:moveTo>
                  <a:lnTo>
                    <a:pt x="21046" y="2222"/>
                  </a:lnTo>
                  <a:lnTo>
                    <a:pt x="23261" y="1111"/>
                  </a:lnTo>
                  <a:lnTo>
                    <a:pt x="25846" y="370"/>
                  </a:lnTo>
                  <a:lnTo>
                    <a:pt x="25846" y="370"/>
                  </a:lnTo>
                  <a:lnTo>
                    <a:pt x="27323" y="370"/>
                  </a:lnTo>
                  <a:lnTo>
                    <a:pt x="28430" y="740"/>
                  </a:lnTo>
                  <a:lnTo>
                    <a:pt x="29907" y="1481"/>
                  </a:lnTo>
                  <a:lnTo>
                    <a:pt x="31384" y="2222"/>
                  </a:lnTo>
                  <a:lnTo>
                    <a:pt x="31384" y="2222"/>
                  </a:lnTo>
                  <a:lnTo>
                    <a:pt x="42461" y="14074"/>
                  </a:lnTo>
                  <a:lnTo>
                    <a:pt x="55015" y="27777"/>
                  </a:lnTo>
                  <a:lnTo>
                    <a:pt x="55015" y="27777"/>
                  </a:lnTo>
                  <a:lnTo>
                    <a:pt x="55753" y="28518"/>
                  </a:lnTo>
                  <a:lnTo>
                    <a:pt x="55753" y="29259"/>
                  </a:lnTo>
                  <a:lnTo>
                    <a:pt x="55384" y="29629"/>
                  </a:lnTo>
                  <a:lnTo>
                    <a:pt x="55015" y="30370"/>
                  </a:lnTo>
                  <a:lnTo>
                    <a:pt x="55015" y="30370"/>
                  </a:lnTo>
                  <a:lnTo>
                    <a:pt x="54276" y="30740"/>
                  </a:lnTo>
                  <a:lnTo>
                    <a:pt x="53907" y="31111"/>
                  </a:lnTo>
                  <a:lnTo>
                    <a:pt x="53169" y="30740"/>
                  </a:lnTo>
                  <a:lnTo>
                    <a:pt x="52430" y="30370"/>
                  </a:lnTo>
                  <a:lnTo>
                    <a:pt x="52430" y="30370"/>
                  </a:lnTo>
                  <a:lnTo>
                    <a:pt x="40246" y="17037"/>
                  </a:lnTo>
                  <a:lnTo>
                    <a:pt x="28430" y="4814"/>
                  </a:lnTo>
                  <a:lnTo>
                    <a:pt x="28430" y="4814"/>
                  </a:lnTo>
                  <a:lnTo>
                    <a:pt x="27323" y="4074"/>
                  </a:lnTo>
                  <a:lnTo>
                    <a:pt x="26215" y="3703"/>
                  </a:lnTo>
                  <a:lnTo>
                    <a:pt x="25107" y="4074"/>
                  </a:lnTo>
                  <a:lnTo>
                    <a:pt x="24000" y="5185"/>
                  </a:lnTo>
                  <a:lnTo>
                    <a:pt x="5169" y="24074"/>
                  </a:lnTo>
                  <a:lnTo>
                    <a:pt x="5169" y="24074"/>
                  </a:lnTo>
                  <a:lnTo>
                    <a:pt x="4061" y="25185"/>
                  </a:lnTo>
                  <a:lnTo>
                    <a:pt x="3692" y="26296"/>
                  </a:lnTo>
                  <a:lnTo>
                    <a:pt x="4061" y="27407"/>
                  </a:lnTo>
                  <a:lnTo>
                    <a:pt x="5169" y="28518"/>
                  </a:lnTo>
                  <a:lnTo>
                    <a:pt x="5169" y="28518"/>
                  </a:lnTo>
                  <a:lnTo>
                    <a:pt x="5538" y="29629"/>
                  </a:lnTo>
                  <a:lnTo>
                    <a:pt x="5538" y="29629"/>
                  </a:lnTo>
                  <a:lnTo>
                    <a:pt x="6646" y="30370"/>
                  </a:lnTo>
                  <a:lnTo>
                    <a:pt x="6646" y="30370"/>
                  </a:lnTo>
                  <a:lnTo>
                    <a:pt x="7753" y="31481"/>
                  </a:lnTo>
                  <a:lnTo>
                    <a:pt x="7753" y="31481"/>
                  </a:lnTo>
                  <a:lnTo>
                    <a:pt x="9600" y="32962"/>
                  </a:lnTo>
                  <a:lnTo>
                    <a:pt x="22892" y="19259"/>
                  </a:lnTo>
                  <a:lnTo>
                    <a:pt x="22892" y="19259"/>
                  </a:lnTo>
                  <a:lnTo>
                    <a:pt x="23630" y="18518"/>
                  </a:lnTo>
                  <a:lnTo>
                    <a:pt x="24369" y="18518"/>
                  </a:lnTo>
                  <a:lnTo>
                    <a:pt x="25107" y="18518"/>
                  </a:lnTo>
                  <a:lnTo>
                    <a:pt x="25476" y="19629"/>
                  </a:lnTo>
                  <a:lnTo>
                    <a:pt x="25476" y="19629"/>
                  </a:lnTo>
                  <a:lnTo>
                    <a:pt x="26215" y="20000"/>
                  </a:lnTo>
                  <a:lnTo>
                    <a:pt x="26215" y="20740"/>
                  </a:lnTo>
                  <a:lnTo>
                    <a:pt x="26215" y="21481"/>
                  </a:lnTo>
                  <a:lnTo>
                    <a:pt x="25846" y="22222"/>
                  </a:lnTo>
                  <a:lnTo>
                    <a:pt x="12184" y="35555"/>
                  </a:lnTo>
                  <a:lnTo>
                    <a:pt x="12184" y="35555"/>
                  </a:lnTo>
                  <a:lnTo>
                    <a:pt x="20676" y="44074"/>
                  </a:lnTo>
                  <a:lnTo>
                    <a:pt x="26584" y="37777"/>
                  </a:lnTo>
                  <a:lnTo>
                    <a:pt x="26584" y="37777"/>
                  </a:lnTo>
                  <a:lnTo>
                    <a:pt x="27323" y="37407"/>
                  </a:lnTo>
                  <a:lnTo>
                    <a:pt x="28061" y="37407"/>
                  </a:lnTo>
                  <a:lnTo>
                    <a:pt x="28800" y="37407"/>
                  </a:lnTo>
                  <a:lnTo>
                    <a:pt x="29169" y="38148"/>
                  </a:lnTo>
                  <a:lnTo>
                    <a:pt x="29169" y="38148"/>
                  </a:lnTo>
                  <a:lnTo>
                    <a:pt x="29907" y="38518"/>
                  </a:lnTo>
                  <a:lnTo>
                    <a:pt x="29907" y="39259"/>
                  </a:lnTo>
                  <a:lnTo>
                    <a:pt x="29907" y="40000"/>
                  </a:lnTo>
                  <a:lnTo>
                    <a:pt x="29538" y="40740"/>
                  </a:lnTo>
                  <a:lnTo>
                    <a:pt x="23261" y="46666"/>
                  </a:lnTo>
                  <a:lnTo>
                    <a:pt x="23261" y="46666"/>
                  </a:lnTo>
                  <a:lnTo>
                    <a:pt x="29538" y="52962"/>
                  </a:lnTo>
                  <a:lnTo>
                    <a:pt x="29538" y="52962"/>
                  </a:lnTo>
                  <a:lnTo>
                    <a:pt x="29907" y="53703"/>
                  </a:lnTo>
                  <a:lnTo>
                    <a:pt x="29907" y="54074"/>
                  </a:lnTo>
                  <a:lnTo>
                    <a:pt x="29907" y="54814"/>
                  </a:lnTo>
                  <a:lnTo>
                    <a:pt x="29538" y="55555"/>
                  </a:lnTo>
                  <a:lnTo>
                    <a:pt x="29538" y="55555"/>
                  </a:lnTo>
                  <a:lnTo>
                    <a:pt x="28800" y="55925"/>
                  </a:lnTo>
                  <a:lnTo>
                    <a:pt x="28061" y="56296"/>
                  </a:lnTo>
                  <a:lnTo>
                    <a:pt x="28061" y="56296"/>
                  </a:lnTo>
                  <a:lnTo>
                    <a:pt x="27323" y="55925"/>
                  </a:lnTo>
                  <a:lnTo>
                    <a:pt x="26953" y="55555"/>
                  </a:lnTo>
                  <a:lnTo>
                    <a:pt x="26953" y="55555"/>
                  </a:lnTo>
                  <a:lnTo>
                    <a:pt x="2584" y="31481"/>
                  </a:lnTo>
                  <a:lnTo>
                    <a:pt x="2584" y="31481"/>
                  </a:lnTo>
                  <a:lnTo>
                    <a:pt x="1476" y="30370"/>
                  </a:lnTo>
                  <a:lnTo>
                    <a:pt x="738" y="29259"/>
                  </a:lnTo>
                  <a:lnTo>
                    <a:pt x="369" y="27777"/>
                  </a:lnTo>
                  <a:lnTo>
                    <a:pt x="369" y="26666"/>
                  </a:lnTo>
                  <a:lnTo>
                    <a:pt x="369" y="26666"/>
                  </a:lnTo>
                  <a:lnTo>
                    <a:pt x="369" y="25185"/>
                  </a:lnTo>
                  <a:lnTo>
                    <a:pt x="738" y="23703"/>
                  </a:lnTo>
                  <a:lnTo>
                    <a:pt x="1476" y="22592"/>
                  </a:lnTo>
                  <a:lnTo>
                    <a:pt x="2215" y="21111"/>
                  </a:lnTo>
                  <a:lnTo>
                    <a:pt x="21046" y="2222"/>
                  </a:lnTo>
                  <a:close/>
                  <a:moveTo>
                    <a:pt x="4430" y="115555"/>
                  </a:moveTo>
                  <a:lnTo>
                    <a:pt x="36184" y="105555"/>
                  </a:lnTo>
                  <a:lnTo>
                    <a:pt x="33969" y="97407"/>
                  </a:lnTo>
                  <a:lnTo>
                    <a:pt x="24369" y="97407"/>
                  </a:lnTo>
                  <a:lnTo>
                    <a:pt x="24369" y="97407"/>
                  </a:lnTo>
                  <a:lnTo>
                    <a:pt x="23630" y="97407"/>
                  </a:lnTo>
                  <a:lnTo>
                    <a:pt x="22892" y="97037"/>
                  </a:lnTo>
                  <a:lnTo>
                    <a:pt x="22523" y="96296"/>
                  </a:lnTo>
                  <a:lnTo>
                    <a:pt x="22523" y="95555"/>
                  </a:lnTo>
                  <a:lnTo>
                    <a:pt x="22523" y="85555"/>
                  </a:lnTo>
                  <a:lnTo>
                    <a:pt x="15138" y="84074"/>
                  </a:lnTo>
                  <a:lnTo>
                    <a:pt x="4430" y="115555"/>
                  </a:lnTo>
                  <a:close/>
                  <a:moveTo>
                    <a:pt x="17353" y="80370"/>
                  </a:moveTo>
                  <a:lnTo>
                    <a:pt x="24000" y="81851"/>
                  </a:lnTo>
                  <a:lnTo>
                    <a:pt x="81969" y="23703"/>
                  </a:lnTo>
                  <a:lnTo>
                    <a:pt x="78276" y="20000"/>
                  </a:lnTo>
                  <a:lnTo>
                    <a:pt x="17353" y="80370"/>
                  </a:lnTo>
                  <a:close/>
                  <a:moveTo>
                    <a:pt x="26215" y="93703"/>
                  </a:moveTo>
                  <a:lnTo>
                    <a:pt x="34707" y="93703"/>
                  </a:lnTo>
                  <a:lnTo>
                    <a:pt x="93415" y="35555"/>
                  </a:lnTo>
                  <a:lnTo>
                    <a:pt x="84553" y="26296"/>
                  </a:lnTo>
                  <a:lnTo>
                    <a:pt x="26215" y="85185"/>
                  </a:lnTo>
                  <a:lnTo>
                    <a:pt x="26215" y="93703"/>
                  </a:lnTo>
                  <a:close/>
                  <a:moveTo>
                    <a:pt x="96000" y="38148"/>
                  </a:moveTo>
                  <a:lnTo>
                    <a:pt x="37292" y="95925"/>
                  </a:lnTo>
                  <a:lnTo>
                    <a:pt x="39507" y="103333"/>
                  </a:lnTo>
                  <a:lnTo>
                    <a:pt x="100430" y="42222"/>
                  </a:lnTo>
                  <a:lnTo>
                    <a:pt x="96000" y="38148"/>
                  </a:lnTo>
                  <a:close/>
                  <a:moveTo>
                    <a:pt x="81969" y="93333"/>
                  </a:moveTo>
                  <a:lnTo>
                    <a:pt x="75692" y="99259"/>
                  </a:lnTo>
                  <a:lnTo>
                    <a:pt x="75692" y="99259"/>
                  </a:lnTo>
                  <a:lnTo>
                    <a:pt x="84184" y="107777"/>
                  </a:lnTo>
                  <a:lnTo>
                    <a:pt x="97476" y="94074"/>
                  </a:lnTo>
                  <a:lnTo>
                    <a:pt x="97476" y="94074"/>
                  </a:lnTo>
                  <a:lnTo>
                    <a:pt x="98215" y="93703"/>
                  </a:lnTo>
                  <a:lnTo>
                    <a:pt x="98953" y="93703"/>
                  </a:lnTo>
                  <a:lnTo>
                    <a:pt x="99692" y="93703"/>
                  </a:lnTo>
                  <a:lnTo>
                    <a:pt x="100061" y="94444"/>
                  </a:lnTo>
                  <a:lnTo>
                    <a:pt x="100061" y="94444"/>
                  </a:lnTo>
                  <a:lnTo>
                    <a:pt x="100800" y="94814"/>
                  </a:lnTo>
                  <a:lnTo>
                    <a:pt x="100800" y="95555"/>
                  </a:lnTo>
                  <a:lnTo>
                    <a:pt x="100800" y="96296"/>
                  </a:lnTo>
                  <a:lnTo>
                    <a:pt x="100430" y="97037"/>
                  </a:lnTo>
                  <a:lnTo>
                    <a:pt x="86769" y="110370"/>
                  </a:lnTo>
                  <a:lnTo>
                    <a:pt x="86769" y="110370"/>
                  </a:lnTo>
                  <a:lnTo>
                    <a:pt x="91200" y="115185"/>
                  </a:lnTo>
                  <a:lnTo>
                    <a:pt x="91200" y="115185"/>
                  </a:lnTo>
                  <a:lnTo>
                    <a:pt x="91938" y="115925"/>
                  </a:lnTo>
                  <a:lnTo>
                    <a:pt x="93415" y="116296"/>
                  </a:lnTo>
                  <a:lnTo>
                    <a:pt x="93415" y="116296"/>
                  </a:lnTo>
                  <a:lnTo>
                    <a:pt x="94892" y="115925"/>
                  </a:lnTo>
                  <a:lnTo>
                    <a:pt x="95630" y="115185"/>
                  </a:lnTo>
                  <a:lnTo>
                    <a:pt x="114461" y="95925"/>
                  </a:lnTo>
                  <a:lnTo>
                    <a:pt x="114461" y="95925"/>
                  </a:lnTo>
                  <a:lnTo>
                    <a:pt x="115200" y="95185"/>
                  </a:lnTo>
                  <a:lnTo>
                    <a:pt x="115569" y="94444"/>
                  </a:lnTo>
                  <a:lnTo>
                    <a:pt x="115569" y="93703"/>
                  </a:lnTo>
                  <a:lnTo>
                    <a:pt x="114830" y="92962"/>
                  </a:lnTo>
                  <a:lnTo>
                    <a:pt x="89723" y="67777"/>
                  </a:lnTo>
                  <a:lnTo>
                    <a:pt x="89723" y="67777"/>
                  </a:lnTo>
                  <a:lnTo>
                    <a:pt x="89353" y="67037"/>
                  </a:lnTo>
                  <a:lnTo>
                    <a:pt x="88984" y="66296"/>
                  </a:lnTo>
                  <a:lnTo>
                    <a:pt x="89353" y="65555"/>
                  </a:lnTo>
                  <a:lnTo>
                    <a:pt x="89723" y="65185"/>
                  </a:lnTo>
                  <a:lnTo>
                    <a:pt x="89723" y="65185"/>
                  </a:lnTo>
                  <a:lnTo>
                    <a:pt x="90461" y="64444"/>
                  </a:lnTo>
                  <a:lnTo>
                    <a:pt x="91200" y="64444"/>
                  </a:lnTo>
                  <a:lnTo>
                    <a:pt x="91938" y="64814"/>
                  </a:lnTo>
                  <a:lnTo>
                    <a:pt x="92307" y="65185"/>
                  </a:lnTo>
                  <a:lnTo>
                    <a:pt x="117415" y="90370"/>
                  </a:lnTo>
                  <a:lnTo>
                    <a:pt x="117415" y="90370"/>
                  </a:lnTo>
                  <a:lnTo>
                    <a:pt x="118153" y="91111"/>
                  </a:lnTo>
                  <a:lnTo>
                    <a:pt x="118523" y="92222"/>
                  </a:lnTo>
                  <a:lnTo>
                    <a:pt x="118892" y="93333"/>
                  </a:lnTo>
                  <a:lnTo>
                    <a:pt x="118892" y="94444"/>
                  </a:lnTo>
                  <a:lnTo>
                    <a:pt x="118892" y="94444"/>
                  </a:lnTo>
                  <a:lnTo>
                    <a:pt x="118523" y="96666"/>
                  </a:lnTo>
                  <a:lnTo>
                    <a:pt x="117415" y="98888"/>
                  </a:lnTo>
                  <a:lnTo>
                    <a:pt x="98584" y="118148"/>
                  </a:lnTo>
                  <a:lnTo>
                    <a:pt x="98584" y="118148"/>
                  </a:lnTo>
                  <a:lnTo>
                    <a:pt x="97476" y="118888"/>
                  </a:lnTo>
                  <a:lnTo>
                    <a:pt x="96000" y="119259"/>
                  </a:lnTo>
                  <a:lnTo>
                    <a:pt x="94892" y="119629"/>
                  </a:lnTo>
                  <a:lnTo>
                    <a:pt x="93415" y="120000"/>
                  </a:lnTo>
                  <a:lnTo>
                    <a:pt x="93415" y="120000"/>
                  </a:lnTo>
                  <a:lnTo>
                    <a:pt x="91938" y="119629"/>
                  </a:lnTo>
                  <a:lnTo>
                    <a:pt x="90461" y="119259"/>
                  </a:lnTo>
                  <a:lnTo>
                    <a:pt x="89353" y="118888"/>
                  </a:lnTo>
                  <a:lnTo>
                    <a:pt x="88246" y="118148"/>
                  </a:lnTo>
                  <a:lnTo>
                    <a:pt x="88246" y="118148"/>
                  </a:lnTo>
                  <a:lnTo>
                    <a:pt x="78276" y="107037"/>
                  </a:lnTo>
                  <a:lnTo>
                    <a:pt x="64615" y="93333"/>
                  </a:lnTo>
                  <a:lnTo>
                    <a:pt x="64615" y="93333"/>
                  </a:lnTo>
                  <a:lnTo>
                    <a:pt x="64246" y="92592"/>
                  </a:lnTo>
                  <a:lnTo>
                    <a:pt x="63876" y="92222"/>
                  </a:lnTo>
                  <a:lnTo>
                    <a:pt x="64246" y="91481"/>
                  </a:lnTo>
                  <a:lnTo>
                    <a:pt x="64615" y="90740"/>
                  </a:lnTo>
                  <a:lnTo>
                    <a:pt x="64615" y="90740"/>
                  </a:lnTo>
                  <a:lnTo>
                    <a:pt x="65353" y="90370"/>
                  </a:lnTo>
                  <a:lnTo>
                    <a:pt x="66092" y="90000"/>
                  </a:lnTo>
                  <a:lnTo>
                    <a:pt x="66461" y="90370"/>
                  </a:lnTo>
                  <a:lnTo>
                    <a:pt x="67200" y="90740"/>
                  </a:lnTo>
                  <a:lnTo>
                    <a:pt x="67200" y="90740"/>
                  </a:lnTo>
                  <a:lnTo>
                    <a:pt x="73107" y="96666"/>
                  </a:lnTo>
                  <a:lnTo>
                    <a:pt x="79015" y="90370"/>
                  </a:lnTo>
                  <a:lnTo>
                    <a:pt x="79015" y="90370"/>
                  </a:lnTo>
                  <a:lnTo>
                    <a:pt x="79753" y="90000"/>
                  </a:lnTo>
                  <a:lnTo>
                    <a:pt x="80492" y="90000"/>
                  </a:lnTo>
                  <a:lnTo>
                    <a:pt x="81230" y="90000"/>
                  </a:lnTo>
                  <a:lnTo>
                    <a:pt x="81600" y="90740"/>
                  </a:lnTo>
                  <a:lnTo>
                    <a:pt x="81600" y="90740"/>
                  </a:lnTo>
                  <a:lnTo>
                    <a:pt x="82338" y="91111"/>
                  </a:lnTo>
                  <a:lnTo>
                    <a:pt x="82338" y="91851"/>
                  </a:lnTo>
                  <a:lnTo>
                    <a:pt x="82338" y="92592"/>
                  </a:lnTo>
                  <a:lnTo>
                    <a:pt x="81969" y="93333"/>
                  </a:lnTo>
                  <a:lnTo>
                    <a:pt x="81969" y="93333"/>
                  </a:lnTo>
                  <a:close/>
                  <a:moveTo>
                    <a:pt x="80492" y="17037"/>
                  </a:moveTo>
                  <a:lnTo>
                    <a:pt x="103015" y="39629"/>
                  </a:lnTo>
                  <a:lnTo>
                    <a:pt x="115569" y="27037"/>
                  </a:lnTo>
                  <a:lnTo>
                    <a:pt x="115569" y="27037"/>
                  </a:lnTo>
                  <a:lnTo>
                    <a:pt x="116307" y="26296"/>
                  </a:lnTo>
                  <a:lnTo>
                    <a:pt x="116307" y="25555"/>
                  </a:lnTo>
                  <a:lnTo>
                    <a:pt x="116307" y="25555"/>
                  </a:lnTo>
                  <a:lnTo>
                    <a:pt x="116307" y="24814"/>
                  </a:lnTo>
                  <a:lnTo>
                    <a:pt x="115569" y="24444"/>
                  </a:lnTo>
                  <a:lnTo>
                    <a:pt x="96000" y="4444"/>
                  </a:lnTo>
                  <a:lnTo>
                    <a:pt x="96000" y="4444"/>
                  </a:lnTo>
                  <a:lnTo>
                    <a:pt x="95261" y="4074"/>
                  </a:lnTo>
                  <a:lnTo>
                    <a:pt x="94523" y="3703"/>
                  </a:lnTo>
                  <a:lnTo>
                    <a:pt x="93784" y="4074"/>
                  </a:lnTo>
                  <a:lnTo>
                    <a:pt x="93046" y="4444"/>
                  </a:lnTo>
                  <a:lnTo>
                    <a:pt x="80492" y="17037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ís1iḍé"/>
            <p:cNvSpPr/>
            <p:nvPr/>
          </p:nvSpPr>
          <p:spPr>
            <a:xfrm>
              <a:off x="7317632" y="1850390"/>
              <a:ext cx="224357" cy="225741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22222" y="14444"/>
                  </a:moveTo>
                  <a:lnTo>
                    <a:pt x="19259" y="16666"/>
                  </a:lnTo>
                  <a:lnTo>
                    <a:pt x="48148" y="45185"/>
                  </a:lnTo>
                  <a:lnTo>
                    <a:pt x="48148" y="45185"/>
                  </a:lnTo>
                  <a:lnTo>
                    <a:pt x="48518" y="45925"/>
                  </a:lnTo>
                  <a:lnTo>
                    <a:pt x="48888" y="46666"/>
                  </a:lnTo>
                  <a:lnTo>
                    <a:pt x="48518" y="47407"/>
                  </a:lnTo>
                  <a:lnTo>
                    <a:pt x="48148" y="48148"/>
                  </a:lnTo>
                  <a:lnTo>
                    <a:pt x="48148" y="48148"/>
                  </a:lnTo>
                  <a:lnTo>
                    <a:pt x="47407" y="48518"/>
                  </a:lnTo>
                  <a:lnTo>
                    <a:pt x="47037" y="48518"/>
                  </a:lnTo>
                  <a:lnTo>
                    <a:pt x="47037" y="48518"/>
                  </a:lnTo>
                  <a:lnTo>
                    <a:pt x="46296" y="48518"/>
                  </a:lnTo>
                  <a:lnTo>
                    <a:pt x="45555" y="48148"/>
                  </a:lnTo>
                  <a:lnTo>
                    <a:pt x="17037" y="19259"/>
                  </a:lnTo>
                  <a:lnTo>
                    <a:pt x="14444" y="21851"/>
                  </a:lnTo>
                  <a:lnTo>
                    <a:pt x="14444" y="21851"/>
                  </a:lnTo>
                  <a:lnTo>
                    <a:pt x="13703" y="22222"/>
                  </a:lnTo>
                  <a:lnTo>
                    <a:pt x="13333" y="22222"/>
                  </a:lnTo>
                  <a:lnTo>
                    <a:pt x="13333" y="22222"/>
                  </a:lnTo>
                  <a:lnTo>
                    <a:pt x="12592" y="22222"/>
                  </a:lnTo>
                  <a:lnTo>
                    <a:pt x="11851" y="21851"/>
                  </a:lnTo>
                  <a:lnTo>
                    <a:pt x="740" y="10740"/>
                  </a:lnTo>
                  <a:lnTo>
                    <a:pt x="740" y="10740"/>
                  </a:lnTo>
                  <a:lnTo>
                    <a:pt x="370" y="10000"/>
                  </a:lnTo>
                  <a:lnTo>
                    <a:pt x="0" y="9259"/>
                  </a:lnTo>
                  <a:lnTo>
                    <a:pt x="370" y="8518"/>
                  </a:lnTo>
                  <a:lnTo>
                    <a:pt x="740" y="7777"/>
                  </a:lnTo>
                  <a:lnTo>
                    <a:pt x="8148" y="370"/>
                  </a:lnTo>
                  <a:lnTo>
                    <a:pt x="8148" y="370"/>
                  </a:lnTo>
                  <a:lnTo>
                    <a:pt x="8888" y="0"/>
                  </a:lnTo>
                  <a:lnTo>
                    <a:pt x="9629" y="0"/>
                  </a:lnTo>
                  <a:lnTo>
                    <a:pt x="10000" y="0"/>
                  </a:lnTo>
                  <a:lnTo>
                    <a:pt x="10740" y="370"/>
                  </a:lnTo>
                  <a:lnTo>
                    <a:pt x="22222" y="11481"/>
                  </a:lnTo>
                  <a:lnTo>
                    <a:pt x="22222" y="11481"/>
                  </a:lnTo>
                  <a:lnTo>
                    <a:pt x="22592" y="12222"/>
                  </a:lnTo>
                  <a:lnTo>
                    <a:pt x="22962" y="12962"/>
                  </a:lnTo>
                  <a:lnTo>
                    <a:pt x="22592" y="13703"/>
                  </a:lnTo>
                  <a:lnTo>
                    <a:pt x="22222" y="14444"/>
                  </a:lnTo>
                  <a:lnTo>
                    <a:pt x="22222" y="14444"/>
                  </a:lnTo>
                  <a:close/>
                  <a:moveTo>
                    <a:pt x="93333" y="18148"/>
                  </a:moveTo>
                  <a:lnTo>
                    <a:pt x="93333" y="18148"/>
                  </a:lnTo>
                  <a:lnTo>
                    <a:pt x="92962" y="18888"/>
                  </a:lnTo>
                  <a:lnTo>
                    <a:pt x="92592" y="19629"/>
                  </a:lnTo>
                  <a:lnTo>
                    <a:pt x="92962" y="20370"/>
                  </a:lnTo>
                  <a:lnTo>
                    <a:pt x="93333" y="20740"/>
                  </a:lnTo>
                  <a:lnTo>
                    <a:pt x="98888" y="26296"/>
                  </a:lnTo>
                  <a:lnTo>
                    <a:pt x="98888" y="26296"/>
                  </a:lnTo>
                  <a:lnTo>
                    <a:pt x="99629" y="27037"/>
                  </a:lnTo>
                  <a:lnTo>
                    <a:pt x="100370" y="27407"/>
                  </a:lnTo>
                  <a:lnTo>
                    <a:pt x="101111" y="27037"/>
                  </a:lnTo>
                  <a:lnTo>
                    <a:pt x="101851" y="26296"/>
                  </a:lnTo>
                  <a:lnTo>
                    <a:pt x="115185" y="13333"/>
                  </a:lnTo>
                  <a:lnTo>
                    <a:pt x="115185" y="13333"/>
                  </a:lnTo>
                  <a:lnTo>
                    <a:pt x="115925" y="12962"/>
                  </a:lnTo>
                  <a:lnTo>
                    <a:pt x="117037" y="12962"/>
                  </a:lnTo>
                  <a:lnTo>
                    <a:pt x="117037" y="12962"/>
                  </a:lnTo>
                  <a:lnTo>
                    <a:pt x="117777" y="13333"/>
                  </a:lnTo>
                  <a:lnTo>
                    <a:pt x="118148" y="14074"/>
                  </a:lnTo>
                  <a:lnTo>
                    <a:pt x="118148" y="14074"/>
                  </a:lnTo>
                  <a:lnTo>
                    <a:pt x="119259" y="17407"/>
                  </a:lnTo>
                  <a:lnTo>
                    <a:pt x="120000" y="20740"/>
                  </a:lnTo>
                  <a:lnTo>
                    <a:pt x="120000" y="23703"/>
                  </a:lnTo>
                  <a:lnTo>
                    <a:pt x="119629" y="27407"/>
                  </a:lnTo>
                  <a:lnTo>
                    <a:pt x="119629" y="27407"/>
                  </a:lnTo>
                  <a:lnTo>
                    <a:pt x="118888" y="31111"/>
                  </a:lnTo>
                  <a:lnTo>
                    <a:pt x="117407" y="34074"/>
                  </a:lnTo>
                  <a:lnTo>
                    <a:pt x="115555" y="37037"/>
                  </a:lnTo>
                  <a:lnTo>
                    <a:pt x="113333" y="39629"/>
                  </a:lnTo>
                  <a:lnTo>
                    <a:pt x="113333" y="39629"/>
                  </a:lnTo>
                  <a:lnTo>
                    <a:pt x="111481" y="41111"/>
                  </a:lnTo>
                  <a:lnTo>
                    <a:pt x="109629" y="42592"/>
                  </a:lnTo>
                  <a:lnTo>
                    <a:pt x="107407" y="43703"/>
                  </a:lnTo>
                  <a:lnTo>
                    <a:pt x="105555" y="44814"/>
                  </a:lnTo>
                  <a:lnTo>
                    <a:pt x="103333" y="45555"/>
                  </a:lnTo>
                  <a:lnTo>
                    <a:pt x="101111" y="45925"/>
                  </a:lnTo>
                  <a:lnTo>
                    <a:pt x="98518" y="46296"/>
                  </a:lnTo>
                  <a:lnTo>
                    <a:pt x="96296" y="46666"/>
                  </a:lnTo>
                  <a:lnTo>
                    <a:pt x="96296" y="46666"/>
                  </a:lnTo>
                  <a:lnTo>
                    <a:pt x="92222" y="46296"/>
                  </a:lnTo>
                  <a:lnTo>
                    <a:pt x="88888" y="45185"/>
                  </a:lnTo>
                  <a:lnTo>
                    <a:pt x="45185" y="88148"/>
                  </a:lnTo>
                  <a:lnTo>
                    <a:pt x="45185" y="88148"/>
                  </a:lnTo>
                  <a:lnTo>
                    <a:pt x="46296" y="91851"/>
                  </a:lnTo>
                  <a:lnTo>
                    <a:pt x="46666" y="95185"/>
                  </a:lnTo>
                  <a:lnTo>
                    <a:pt x="46666" y="98518"/>
                  </a:lnTo>
                  <a:lnTo>
                    <a:pt x="45925" y="101851"/>
                  </a:lnTo>
                  <a:lnTo>
                    <a:pt x="45925" y="101851"/>
                  </a:lnTo>
                  <a:lnTo>
                    <a:pt x="45185" y="105185"/>
                  </a:lnTo>
                  <a:lnTo>
                    <a:pt x="43703" y="108148"/>
                  </a:lnTo>
                  <a:lnTo>
                    <a:pt x="41851" y="110740"/>
                  </a:lnTo>
                  <a:lnTo>
                    <a:pt x="39629" y="113333"/>
                  </a:lnTo>
                  <a:lnTo>
                    <a:pt x="39629" y="113333"/>
                  </a:lnTo>
                  <a:lnTo>
                    <a:pt x="36296" y="116296"/>
                  </a:lnTo>
                  <a:lnTo>
                    <a:pt x="32592" y="118148"/>
                  </a:lnTo>
                  <a:lnTo>
                    <a:pt x="30740" y="118888"/>
                  </a:lnTo>
                  <a:lnTo>
                    <a:pt x="28518" y="119629"/>
                  </a:lnTo>
                  <a:lnTo>
                    <a:pt x="24074" y="120000"/>
                  </a:lnTo>
                  <a:lnTo>
                    <a:pt x="24074" y="120000"/>
                  </a:lnTo>
                  <a:lnTo>
                    <a:pt x="21851" y="119629"/>
                  </a:lnTo>
                  <a:lnTo>
                    <a:pt x="18888" y="119259"/>
                  </a:lnTo>
                  <a:lnTo>
                    <a:pt x="16666" y="118518"/>
                  </a:lnTo>
                  <a:lnTo>
                    <a:pt x="14444" y="117777"/>
                  </a:lnTo>
                  <a:lnTo>
                    <a:pt x="14444" y="117777"/>
                  </a:lnTo>
                  <a:lnTo>
                    <a:pt x="13703" y="117037"/>
                  </a:lnTo>
                  <a:lnTo>
                    <a:pt x="13333" y="116296"/>
                  </a:lnTo>
                  <a:lnTo>
                    <a:pt x="13333" y="116296"/>
                  </a:lnTo>
                  <a:lnTo>
                    <a:pt x="13333" y="115185"/>
                  </a:lnTo>
                  <a:lnTo>
                    <a:pt x="13703" y="114444"/>
                  </a:lnTo>
                  <a:lnTo>
                    <a:pt x="27037" y="101481"/>
                  </a:lnTo>
                  <a:lnTo>
                    <a:pt x="27037" y="101481"/>
                  </a:lnTo>
                  <a:lnTo>
                    <a:pt x="27407" y="101111"/>
                  </a:lnTo>
                  <a:lnTo>
                    <a:pt x="27777" y="100370"/>
                  </a:lnTo>
                  <a:lnTo>
                    <a:pt x="27407" y="99629"/>
                  </a:lnTo>
                  <a:lnTo>
                    <a:pt x="27037" y="98888"/>
                  </a:lnTo>
                  <a:lnTo>
                    <a:pt x="21481" y="92962"/>
                  </a:lnTo>
                  <a:lnTo>
                    <a:pt x="21481" y="92962"/>
                  </a:lnTo>
                  <a:lnTo>
                    <a:pt x="20740" y="92592"/>
                  </a:lnTo>
                  <a:lnTo>
                    <a:pt x="19629" y="92222"/>
                  </a:lnTo>
                  <a:lnTo>
                    <a:pt x="18888" y="92592"/>
                  </a:lnTo>
                  <a:lnTo>
                    <a:pt x="18148" y="92962"/>
                  </a:lnTo>
                  <a:lnTo>
                    <a:pt x="5185" y="106296"/>
                  </a:lnTo>
                  <a:lnTo>
                    <a:pt x="5185" y="106296"/>
                  </a:lnTo>
                  <a:lnTo>
                    <a:pt x="4444" y="106666"/>
                  </a:lnTo>
                  <a:lnTo>
                    <a:pt x="3703" y="106666"/>
                  </a:lnTo>
                  <a:lnTo>
                    <a:pt x="3703" y="106666"/>
                  </a:lnTo>
                  <a:lnTo>
                    <a:pt x="2592" y="106296"/>
                  </a:lnTo>
                  <a:lnTo>
                    <a:pt x="2222" y="105555"/>
                  </a:lnTo>
                  <a:lnTo>
                    <a:pt x="2222" y="105555"/>
                  </a:lnTo>
                  <a:lnTo>
                    <a:pt x="1111" y="102592"/>
                  </a:lnTo>
                  <a:lnTo>
                    <a:pt x="370" y="99259"/>
                  </a:lnTo>
                  <a:lnTo>
                    <a:pt x="370" y="95925"/>
                  </a:lnTo>
                  <a:lnTo>
                    <a:pt x="740" y="92592"/>
                  </a:lnTo>
                  <a:lnTo>
                    <a:pt x="740" y="92592"/>
                  </a:lnTo>
                  <a:lnTo>
                    <a:pt x="1481" y="88888"/>
                  </a:lnTo>
                  <a:lnTo>
                    <a:pt x="2962" y="85555"/>
                  </a:lnTo>
                  <a:lnTo>
                    <a:pt x="4814" y="82962"/>
                  </a:lnTo>
                  <a:lnTo>
                    <a:pt x="7037" y="80370"/>
                  </a:lnTo>
                  <a:lnTo>
                    <a:pt x="7037" y="80370"/>
                  </a:lnTo>
                  <a:lnTo>
                    <a:pt x="8888" y="78518"/>
                  </a:lnTo>
                  <a:lnTo>
                    <a:pt x="10740" y="77037"/>
                  </a:lnTo>
                  <a:lnTo>
                    <a:pt x="12592" y="75925"/>
                  </a:lnTo>
                  <a:lnTo>
                    <a:pt x="14444" y="74814"/>
                  </a:lnTo>
                  <a:lnTo>
                    <a:pt x="16666" y="74074"/>
                  </a:lnTo>
                  <a:lnTo>
                    <a:pt x="18888" y="73703"/>
                  </a:lnTo>
                  <a:lnTo>
                    <a:pt x="21851" y="73333"/>
                  </a:lnTo>
                  <a:lnTo>
                    <a:pt x="24074" y="73333"/>
                  </a:lnTo>
                  <a:lnTo>
                    <a:pt x="24074" y="73333"/>
                  </a:lnTo>
                  <a:lnTo>
                    <a:pt x="28148" y="73703"/>
                  </a:lnTo>
                  <a:lnTo>
                    <a:pt x="31481" y="74814"/>
                  </a:lnTo>
                  <a:lnTo>
                    <a:pt x="74814" y="31481"/>
                  </a:lnTo>
                  <a:lnTo>
                    <a:pt x="74814" y="31481"/>
                  </a:lnTo>
                  <a:lnTo>
                    <a:pt x="73703" y="27777"/>
                  </a:lnTo>
                  <a:lnTo>
                    <a:pt x="73333" y="24814"/>
                  </a:lnTo>
                  <a:lnTo>
                    <a:pt x="73333" y="21481"/>
                  </a:lnTo>
                  <a:lnTo>
                    <a:pt x="74074" y="18148"/>
                  </a:lnTo>
                  <a:lnTo>
                    <a:pt x="74074" y="18148"/>
                  </a:lnTo>
                  <a:lnTo>
                    <a:pt x="74814" y="14814"/>
                  </a:lnTo>
                  <a:lnTo>
                    <a:pt x="76296" y="11851"/>
                  </a:lnTo>
                  <a:lnTo>
                    <a:pt x="78148" y="8888"/>
                  </a:lnTo>
                  <a:lnTo>
                    <a:pt x="80370" y="6666"/>
                  </a:lnTo>
                  <a:lnTo>
                    <a:pt x="80370" y="6666"/>
                  </a:lnTo>
                  <a:lnTo>
                    <a:pt x="83333" y="4074"/>
                  </a:lnTo>
                  <a:lnTo>
                    <a:pt x="85925" y="2592"/>
                  </a:lnTo>
                  <a:lnTo>
                    <a:pt x="89259" y="1111"/>
                  </a:lnTo>
                  <a:lnTo>
                    <a:pt x="92592" y="370"/>
                  </a:lnTo>
                  <a:lnTo>
                    <a:pt x="92592" y="370"/>
                  </a:lnTo>
                  <a:lnTo>
                    <a:pt x="95925" y="0"/>
                  </a:lnTo>
                  <a:lnTo>
                    <a:pt x="99259" y="0"/>
                  </a:lnTo>
                  <a:lnTo>
                    <a:pt x="102592" y="740"/>
                  </a:lnTo>
                  <a:lnTo>
                    <a:pt x="105555" y="2222"/>
                  </a:lnTo>
                  <a:lnTo>
                    <a:pt x="105555" y="2222"/>
                  </a:lnTo>
                  <a:lnTo>
                    <a:pt x="106296" y="2592"/>
                  </a:lnTo>
                  <a:lnTo>
                    <a:pt x="107037" y="3703"/>
                  </a:lnTo>
                  <a:lnTo>
                    <a:pt x="107037" y="3703"/>
                  </a:lnTo>
                  <a:lnTo>
                    <a:pt x="107037" y="4444"/>
                  </a:lnTo>
                  <a:lnTo>
                    <a:pt x="106296" y="5185"/>
                  </a:lnTo>
                  <a:lnTo>
                    <a:pt x="93333" y="18148"/>
                  </a:lnTo>
                  <a:close/>
                  <a:moveTo>
                    <a:pt x="88888" y="19629"/>
                  </a:moveTo>
                  <a:lnTo>
                    <a:pt x="88888" y="19629"/>
                  </a:lnTo>
                  <a:lnTo>
                    <a:pt x="89629" y="17407"/>
                  </a:lnTo>
                  <a:lnTo>
                    <a:pt x="90740" y="15185"/>
                  </a:lnTo>
                  <a:lnTo>
                    <a:pt x="101851" y="4444"/>
                  </a:lnTo>
                  <a:lnTo>
                    <a:pt x="101851" y="4444"/>
                  </a:lnTo>
                  <a:lnTo>
                    <a:pt x="99259" y="3703"/>
                  </a:lnTo>
                  <a:lnTo>
                    <a:pt x="96666" y="3703"/>
                  </a:lnTo>
                  <a:lnTo>
                    <a:pt x="94074" y="3703"/>
                  </a:lnTo>
                  <a:lnTo>
                    <a:pt x="91851" y="4074"/>
                  </a:lnTo>
                  <a:lnTo>
                    <a:pt x="89629" y="4814"/>
                  </a:lnTo>
                  <a:lnTo>
                    <a:pt x="87407" y="5925"/>
                  </a:lnTo>
                  <a:lnTo>
                    <a:pt x="85185" y="7407"/>
                  </a:lnTo>
                  <a:lnTo>
                    <a:pt x="83333" y="9259"/>
                  </a:lnTo>
                  <a:lnTo>
                    <a:pt x="83333" y="9259"/>
                  </a:lnTo>
                  <a:lnTo>
                    <a:pt x="81111" y="11481"/>
                  </a:lnTo>
                  <a:lnTo>
                    <a:pt x="79629" y="13703"/>
                  </a:lnTo>
                  <a:lnTo>
                    <a:pt x="78518" y="16296"/>
                  </a:lnTo>
                  <a:lnTo>
                    <a:pt x="77407" y="19259"/>
                  </a:lnTo>
                  <a:lnTo>
                    <a:pt x="77407" y="19259"/>
                  </a:lnTo>
                  <a:lnTo>
                    <a:pt x="77037" y="22592"/>
                  </a:lnTo>
                  <a:lnTo>
                    <a:pt x="77037" y="25185"/>
                  </a:lnTo>
                  <a:lnTo>
                    <a:pt x="77777" y="28148"/>
                  </a:lnTo>
                  <a:lnTo>
                    <a:pt x="78518" y="31111"/>
                  </a:lnTo>
                  <a:lnTo>
                    <a:pt x="78518" y="31111"/>
                  </a:lnTo>
                  <a:lnTo>
                    <a:pt x="78518" y="32222"/>
                  </a:lnTo>
                  <a:lnTo>
                    <a:pt x="78148" y="33333"/>
                  </a:lnTo>
                  <a:lnTo>
                    <a:pt x="33333" y="78148"/>
                  </a:lnTo>
                  <a:lnTo>
                    <a:pt x="33333" y="78148"/>
                  </a:lnTo>
                  <a:lnTo>
                    <a:pt x="32592" y="78518"/>
                  </a:lnTo>
                  <a:lnTo>
                    <a:pt x="31481" y="78518"/>
                  </a:lnTo>
                  <a:lnTo>
                    <a:pt x="31481" y="78518"/>
                  </a:lnTo>
                  <a:lnTo>
                    <a:pt x="27777" y="77407"/>
                  </a:lnTo>
                  <a:lnTo>
                    <a:pt x="24074" y="77037"/>
                  </a:lnTo>
                  <a:lnTo>
                    <a:pt x="24074" y="77037"/>
                  </a:lnTo>
                  <a:lnTo>
                    <a:pt x="19629" y="77407"/>
                  </a:lnTo>
                  <a:lnTo>
                    <a:pt x="16296" y="78518"/>
                  </a:lnTo>
                  <a:lnTo>
                    <a:pt x="12592" y="80370"/>
                  </a:lnTo>
                  <a:lnTo>
                    <a:pt x="9629" y="82962"/>
                  </a:lnTo>
                  <a:lnTo>
                    <a:pt x="9629" y="82962"/>
                  </a:lnTo>
                  <a:lnTo>
                    <a:pt x="7777" y="84814"/>
                  </a:lnTo>
                  <a:lnTo>
                    <a:pt x="6296" y="87037"/>
                  </a:lnTo>
                  <a:lnTo>
                    <a:pt x="5185" y="89259"/>
                  </a:lnTo>
                  <a:lnTo>
                    <a:pt x="4444" y="91851"/>
                  </a:lnTo>
                  <a:lnTo>
                    <a:pt x="4074" y="94074"/>
                  </a:lnTo>
                  <a:lnTo>
                    <a:pt x="3703" y="96296"/>
                  </a:lnTo>
                  <a:lnTo>
                    <a:pt x="4074" y="98888"/>
                  </a:lnTo>
                  <a:lnTo>
                    <a:pt x="4444" y="101481"/>
                  </a:lnTo>
                  <a:lnTo>
                    <a:pt x="15555" y="90000"/>
                  </a:lnTo>
                  <a:lnTo>
                    <a:pt x="15555" y="90000"/>
                  </a:lnTo>
                  <a:lnTo>
                    <a:pt x="17407" y="88888"/>
                  </a:lnTo>
                  <a:lnTo>
                    <a:pt x="19629" y="88518"/>
                  </a:lnTo>
                  <a:lnTo>
                    <a:pt x="19629" y="88518"/>
                  </a:lnTo>
                  <a:lnTo>
                    <a:pt x="21111" y="88518"/>
                  </a:lnTo>
                  <a:lnTo>
                    <a:pt x="22222" y="88888"/>
                  </a:lnTo>
                  <a:lnTo>
                    <a:pt x="23333" y="89259"/>
                  </a:lnTo>
                  <a:lnTo>
                    <a:pt x="24074" y="90000"/>
                  </a:lnTo>
                  <a:lnTo>
                    <a:pt x="29629" y="95925"/>
                  </a:lnTo>
                  <a:lnTo>
                    <a:pt x="29629" y="95925"/>
                  </a:lnTo>
                  <a:lnTo>
                    <a:pt x="31111" y="98148"/>
                  </a:lnTo>
                  <a:lnTo>
                    <a:pt x="31481" y="100370"/>
                  </a:lnTo>
                  <a:lnTo>
                    <a:pt x="31481" y="100370"/>
                  </a:lnTo>
                  <a:lnTo>
                    <a:pt x="31111" y="101481"/>
                  </a:lnTo>
                  <a:lnTo>
                    <a:pt x="30740" y="102592"/>
                  </a:lnTo>
                  <a:lnTo>
                    <a:pt x="30370" y="103333"/>
                  </a:lnTo>
                  <a:lnTo>
                    <a:pt x="29629" y="104444"/>
                  </a:lnTo>
                  <a:lnTo>
                    <a:pt x="18148" y="115185"/>
                  </a:lnTo>
                  <a:lnTo>
                    <a:pt x="18148" y="115185"/>
                  </a:lnTo>
                  <a:lnTo>
                    <a:pt x="21111" y="115925"/>
                  </a:lnTo>
                  <a:lnTo>
                    <a:pt x="23703" y="116296"/>
                  </a:lnTo>
                  <a:lnTo>
                    <a:pt x="25925" y="115925"/>
                  </a:lnTo>
                  <a:lnTo>
                    <a:pt x="28518" y="115555"/>
                  </a:lnTo>
                  <a:lnTo>
                    <a:pt x="28518" y="115555"/>
                  </a:lnTo>
                  <a:lnTo>
                    <a:pt x="30740" y="114814"/>
                  </a:lnTo>
                  <a:lnTo>
                    <a:pt x="32962" y="113703"/>
                  </a:lnTo>
                  <a:lnTo>
                    <a:pt x="35185" y="112222"/>
                  </a:lnTo>
                  <a:lnTo>
                    <a:pt x="37037" y="110740"/>
                  </a:lnTo>
                  <a:lnTo>
                    <a:pt x="37037" y="110740"/>
                  </a:lnTo>
                  <a:lnTo>
                    <a:pt x="38888" y="108518"/>
                  </a:lnTo>
                  <a:lnTo>
                    <a:pt x="40740" y="105925"/>
                  </a:lnTo>
                  <a:lnTo>
                    <a:pt x="41851" y="103333"/>
                  </a:lnTo>
                  <a:lnTo>
                    <a:pt x="42592" y="100370"/>
                  </a:lnTo>
                  <a:lnTo>
                    <a:pt x="42592" y="100370"/>
                  </a:lnTo>
                  <a:lnTo>
                    <a:pt x="42962" y="97407"/>
                  </a:lnTo>
                  <a:lnTo>
                    <a:pt x="42962" y="94444"/>
                  </a:lnTo>
                  <a:lnTo>
                    <a:pt x="42222" y="91111"/>
                  </a:lnTo>
                  <a:lnTo>
                    <a:pt x="41481" y="88518"/>
                  </a:lnTo>
                  <a:lnTo>
                    <a:pt x="41481" y="88518"/>
                  </a:lnTo>
                  <a:lnTo>
                    <a:pt x="41481" y="87407"/>
                  </a:lnTo>
                  <a:lnTo>
                    <a:pt x="41851" y="86296"/>
                  </a:lnTo>
                  <a:lnTo>
                    <a:pt x="87037" y="41481"/>
                  </a:lnTo>
                  <a:lnTo>
                    <a:pt x="87037" y="41481"/>
                  </a:lnTo>
                  <a:lnTo>
                    <a:pt x="87777" y="41111"/>
                  </a:lnTo>
                  <a:lnTo>
                    <a:pt x="88888" y="41481"/>
                  </a:lnTo>
                  <a:lnTo>
                    <a:pt x="88888" y="41481"/>
                  </a:lnTo>
                  <a:lnTo>
                    <a:pt x="92592" y="42592"/>
                  </a:lnTo>
                  <a:lnTo>
                    <a:pt x="96296" y="42962"/>
                  </a:lnTo>
                  <a:lnTo>
                    <a:pt x="96296" y="42962"/>
                  </a:lnTo>
                  <a:lnTo>
                    <a:pt x="100370" y="42592"/>
                  </a:lnTo>
                  <a:lnTo>
                    <a:pt x="104074" y="41481"/>
                  </a:lnTo>
                  <a:lnTo>
                    <a:pt x="107407" y="39629"/>
                  </a:lnTo>
                  <a:lnTo>
                    <a:pt x="110740" y="37037"/>
                  </a:lnTo>
                  <a:lnTo>
                    <a:pt x="110740" y="37037"/>
                  </a:lnTo>
                  <a:lnTo>
                    <a:pt x="112592" y="35185"/>
                  </a:lnTo>
                  <a:lnTo>
                    <a:pt x="114074" y="32962"/>
                  </a:lnTo>
                  <a:lnTo>
                    <a:pt x="115185" y="30740"/>
                  </a:lnTo>
                  <a:lnTo>
                    <a:pt x="115925" y="28148"/>
                  </a:lnTo>
                  <a:lnTo>
                    <a:pt x="116296" y="25925"/>
                  </a:lnTo>
                  <a:lnTo>
                    <a:pt x="116666" y="23333"/>
                  </a:lnTo>
                  <a:lnTo>
                    <a:pt x="116296" y="20740"/>
                  </a:lnTo>
                  <a:lnTo>
                    <a:pt x="115925" y="18518"/>
                  </a:lnTo>
                  <a:lnTo>
                    <a:pt x="104444" y="29629"/>
                  </a:lnTo>
                  <a:lnTo>
                    <a:pt x="104444" y="29629"/>
                  </a:lnTo>
                  <a:lnTo>
                    <a:pt x="103703" y="30370"/>
                  </a:lnTo>
                  <a:lnTo>
                    <a:pt x="102592" y="30740"/>
                  </a:lnTo>
                  <a:lnTo>
                    <a:pt x="100370" y="31111"/>
                  </a:lnTo>
                  <a:lnTo>
                    <a:pt x="100370" y="31111"/>
                  </a:lnTo>
                  <a:lnTo>
                    <a:pt x="98148" y="30740"/>
                  </a:lnTo>
                  <a:lnTo>
                    <a:pt x="96296" y="29629"/>
                  </a:lnTo>
                  <a:lnTo>
                    <a:pt x="90740" y="23703"/>
                  </a:lnTo>
                  <a:lnTo>
                    <a:pt x="90740" y="23703"/>
                  </a:lnTo>
                  <a:lnTo>
                    <a:pt x="89629" y="21851"/>
                  </a:lnTo>
                  <a:lnTo>
                    <a:pt x="88888" y="19629"/>
                  </a:lnTo>
                  <a:lnTo>
                    <a:pt x="88888" y="19629"/>
                  </a:lnTo>
                  <a:close/>
                  <a:moveTo>
                    <a:pt x="18148" y="12962"/>
                  </a:moveTo>
                  <a:lnTo>
                    <a:pt x="9629" y="4444"/>
                  </a:lnTo>
                  <a:lnTo>
                    <a:pt x="4444" y="9259"/>
                  </a:lnTo>
                  <a:lnTo>
                    <a:pt x="13333" y="17777"/>
                  </a:lnTo>
                  <a:lnTo>
                    <a:pt x="18148" y="12962"/>
                  </a:lnTo>
                  <a:close/>
                  <a:moveTo>
                    <a:pt x="115185" y="108888"/>
                  </a:moveTo>
                  <a:lnTo>
                    <a:pt x="115185" y="108888"/>
                  </a:lnTo>
                  <a:lnTo>
                    <a:pt x="115555" y="108518"/>
                  </a:lnTo>
                  <a:lnTo>
                    <a:pt x="115925" y="107777"/>
                  </a:lnTo>
                  <a:lnTo>
                    <a:pt x="115555" y="107037"/>
                  </a:lnTo>
                  <a:lnTo>
                    <a:pt x="115185" y="106296"/>
                  </a:lnTo>
                  <a:lnTo>
                    <a:pt x="77407" y="68888"/>
                  </a:lnTo>
                  <a:lnTo>
                    <a:pt x="77407" y="68888"/>
                  </a:lnTo>
                  <a:lnTo>
                    <a:pt x="77037" y="68148"/>
                  </a:lnTo>
                  <a:lnTo>
                    <a:pt x="76666" y="67407"/>
                  </a:lnTo>
                  <a:lnTo>
                    <a:pt x="77037" y="66666"/>
                  </a:lnTo>
                  <a:lnTo>
                    <a:pt x="77407" y="66296"/>
                  </a:lnTo>
                  <a:lnTo>
                    <a:pt x="77407" y="66296"/>
                  </a:lnTo>
                  <a:lnTo>
                    <a:pt x="78148" y="65555"/>
                  </a:lnTo>
                  <a:lnTo>
                    <a:pt x="78888" y="65555"/>
                  </a:lnTo>
                  <a:lnTo>
                    <a:pt x="79259" y="65555"/>
                  </a:lnTo>
                  <a:lnTo>
                    <a:pt x="80000" y="65925"/>
                  </a:lnTo>
                  <a:lnTo>
                    <a:pt x="117777" y="103333"/>
                  </a:lnTo>
                  <a:lnTo>
                    <a:pt x="117777" y="103333"/>
                  </a:lnTo>
                  <a:lnTo>
                    <a:pt x="119259" y="105555"/>
                  </a:lnTo>
                  <a:lnTo>
                    <a:pt x="119629" y="107777"/>
                  </a:lnTo>
                  <a:lnTo>
                    <a:pt x="119629" y="107777"/>
                  </a:lnTo>
                  <a:lnTo>
                    <a:pt x="119259" y="110000"/>
                  </a:lnTo>
                  <a:lnTo>
                    <a:pt x="117777" y="111851"/>
                  </a:lnTo>
                  <a:lnTo>
                    <a:pt x="112592" y="117407"/>
                  </a:lnTo>
                  <a:lnTo>
                    <a:pt x="112592" y="117407"/>
                  </a:lnTo>
                  <a:lnTo>
                    <a:pt x="110370" y="118518"/>
                  </a:lnTo>
                  <a:lnTo>
                    <a:pt x="107777" y="118888"/>
                  </a:lnTo>
                  <a:lnTo>
                    <a:pt x="107777" y="118888"/>
                  </a:lnTo>
                  <a:lnTo>
                    <a:pt x="105555" y="118518"/>
                  </a:lnTo>
                  <a:lnTo>
                    <a:pt x="104814" y="118148"/>
                  </a:lnTo>
                  <a:lnTo>
                    <a:pt x="103703" y="117407"/>
                  </a:lnTo>
                  <a:lnTo>
                    <a:pt x="66296" y="80000"/>
                  </a:lnTo>
                  <a:lnTo>
                    <a:pt x="66296" y="80000"/>
                  </a:lnTo>
                  <a:lnTo>
                    <a:pt x="65925" y="79259"/>
                  </a:lnTo>
                  <a:lnTo>
                    <a:pt x="65555" y="78518"/>
                  </a:lnTo>
                  <a:lnTo>
                    <a:pt x="65925" y="77777"/>
                  </a:lnTo>
                  <a:lnTo>
                    <a:pt x="66296" y="77407"/>
                  </a:lnTo>
                  <a:lnTo>
                    <a:pt x="66296" y="77407"/>
                  </a:lnTo>
                  <a:lnTo>
                    <a:pt x="67037" y="76666"/>
                  </a:lnTo>
                  <a:lnTo>
                    <a:pt x="67777" y="76666"/>
                  </a:lnTo>
                  <a:lnTo>
                    <a:pt x="68148" y="76666"/>
                  </a:lnTo>
                  <a:lnTo>
                    <a:pt x="68888" y="77037"/>
                  </a:lnTo>
                  <a:lnTo>
                    <a:pt x="106296" y="114444"/>
                  </a:lnTo>
                  <a:lnTo>
                    <a:pt x="106296" y="114444"/>
                  </a:lnTo>
                  <a:lnTo>
                    <a:pt x="107037" y="115185"/>
                  </a:lnTo>
                  <a:lnTo>
                    <a:pt x="108148" y="115555"/>
                  </a:lnTo>
                  <a:lnTo>
                    <a:pt x="108888" y="115185"/>
                  </a:lnTo>
                  <a:lnTo>
                    <a:pt x="109259" y="114444"/>
                  </a:lnTo>
                  <a:lnTo>
                    <a:pt x="115185" y="108888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33" name="îṥlíḑe"/>
          <p:cNvSpPr txBox="1"/>
          <p:nvPr/>
        </p:nvSpPr>
        <p:spPr>
          <a:xfrm>
            <a:off x="707493" y="257331"/>
            <a:ext cx="5246405" cy="825562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Autofit/>
          </a:bodyPr>
          <a:lstStyle/>
          <a:p>
            <a:pPr defTabSz="914378">
              <a:lnSpc>
                <a:spcPct val="120000"/>
              </a:lnSpc>
              <a:defRPr/>
            </a:pPr>
            <a:r>
              <a:rPr lang="zh-CN" altLang="en-US" sz="3200" b="1" dirty="0">
                <a:ea typeface="微软雅黑" panose="020B0503020204020204" pitchFamily="34" charset="-122"/>
              </a:rPr>
              <a:t>年度工作概述</a:t>
            </a:r>
          </a:p>
        </p:txBody>
      </p:sp>
    </p:spTree>
    <p:extLst>
      <p:ext uri="{BB962C8B-B14F-4D97-AF65-F5344CB8AC3E}">
        <p14:creationId xmlns:p14="http://schemas.microsoft.com/office/powerpoint/2010/main" val="2019185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:dissolve/>
      </p:transition>
    </mc:Choice>
    <mc:Fallback xmlns="">
      <p:transition spd="slow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96038e4d-8216-4d72-9d5e-f8b75feba87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493227" y="2025133"/>
            <a:ext cx="9155722" cy="3447980"/>
            <a:chOff x="1493227" y="2025133"/>
            <a:chExt cx="9155722" cy="3447980"/>
          </a:xfrm>
        </p:grpSpPr>
        <p:sp>
          <p:nvSpPr>
            <p:cNvPr id="4" name="îṥḷïde"/>
            <p:cNvSpPr/>
            <p:nvPr/>
          </p:nvSpPr>
          <p:spPr>
            <a:xfrm>
              <a:off x="6570053" y="2025135"/>
              <a:ext cx="4078896" cy="2213488"/>
            </a:xfrm>
            <a:prstGeom prst="rect">
              <a:avLst/>
            </a:prstGeom>
            <a:blipFill>
              <a:blip r:embed="rId4"/>
              <a:srcRect/>
              <a:stretch>
                <a:fillRect t="-11491" b="-11359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íšļïďe"/>
            <p:cNvSpPr/>
            <p:nvPr/>
          </p:nvSpPr>
          <p:spPr>
            <a:xfrm>
              <a:off x="1493228" y="2025135"/>
              <a:ext cx="4078896" cy="2213488"/>
            </a:xfrm>
            <a:prstGeom prst="rect">
              <a:avLst/>
            </a:prstGeom>
            <a:blipFill>
              <a:blip r:embed="rId5"/>
              <a:srcRect/>
              <a:stretch>
                <a:fillRect t="-11491" b="-11359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ïš1ïďê"/>
            <p:cNvSpPr/>
            <p:nvPr/>
          </p:nvSpPr>
          <p:spPr>
            <a:xfrm>
              <a:off x="1493227" y="4238624"/>
              <a:ext cx="4078897" cy="567809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isľïḑê"/>
            <p:cNvSpPr/>
            <p:nvPr/>
          </p:nvSpPr>
          <p:spPr>
            <a:xfrm>
              <a:off x="6570052" y="4238624"/>
              <a:ext cx="4078897" cy="567809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îSḷiḍé"/>
            <p:cNvSpPr/>
            <p:nvPr/>
          </p:nvSpPr>
          <p:spPr>
            <a:xfrm>
              <a:off x="1493227" y="2025133"/>
              <a:ext cx="634023" cy="718067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 anchorCtr="0">
              <a:norm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80%</a:t>
              </a:r>
            </a:p>
          </p:txBody>
        </p:sp>
        <p:sp>
          <p:nvSpPr>
            <p:cNvPr id="10" name="iṡľiḋè"/>
            <p:cNvSpPr/>
            <p:nvPr/>
          </p:nvSpPr>
          <p:spPr>
            <a:xfrm>
              <a:off x="6570052" y="2025133"/>
              <a:ext cx="634023" cy="718067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80%</a:t>
              </a:r>
            </a:p>
          </p:txBody>
        </p:sp>
        <p:sp>
          <p:nvSpPr>
            <p:cNvPr id="11" name="iślide"/>
            <p:cNvSpPr/>
            <p:nvPr/>
          </p:nvSpPr>
          <p:spPr>
            <a:xfrm>
              <a:off x="6570052" y="4956690"/>
              <a:ext cx="2798885" cy="516423"/>
            </a:xfrm>
            <a:prstGeom prst="rect">
              <a:avLst/>
            </a:prstGeom>
          </p:spPr>
          <p:txBody>
            <a:bodyPr wrap="square">
              <a:normAutofit lnSpcReduction="10000"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200" dirty="0"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200" dirty="0">
                  <a:ea typeface="微软雅黑" panose="020B0503020204020204" pitchFamily="34" charset="-122"/>
                </a:rPr>
              </a:br>
              <a:r>
                <a:rPr lang="zh-CN" altLang="en-US" sz="1200" dirty="0"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sp>
          <p:nvSpPr>
            <p:cNvPr id="12" name="ïṩḷídé"/>
            <p:cNvSpPr/>
            <p:nvPr/>
          </p:nvSpPr>
          <p:spPr>
            <a:xfrm>
              <a:off x="2773239" y="4956690"/>
              <a:ext cx="2798885" cy="516423"/>
            </a:xfrm>
            <a:prstGeom prst="rect">
              <a:avLst/>
            </a:prstGeom>
          </p:spPr>
          <p:txBody>
            <a:bodyPr wrap="square">
              <a:normAutofit lnSpcReduction="10000"/>
            </a:bodyPr>
            <a:lstStyle/>
            <a:p>
              <a:pPr algn="r" defTabSz="914378">
                <a:lnSpc>
                  <a:spcPct val="120000"/>
                </a:lnSpc>
                <a:defRPr/>
              </a:pPr>
              <a:r>
                <a:rPr lang="zh-CN" altLang="en-US" sz="1200" dirty="0"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200" dirty="0">
                  <a:ea typeface="微软雅黑" panose="020B0503020204020204" pitchFamily="34" charset="-122"/>
                </a:rPr>
              </a:br>
              <a:r>
                <a:rPr lang="zh-CN" altLang="en-US" sz="1200" dirty="0"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</p:grpSp>
      <p:sp>
        <p:nvSpPr>
          <p:cNvPr id="13" name="îṥlíḑe"/>
          <p:cNvSpPr txBox="1"/>
          <p:nvPr/>
        </p:nvSpPr>
        <p:spPr>
          <a:xfrm>
            <a:off x="707493" y="257331"/>
            <a:ext cx="5246405" cy="825562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Autofit/>
          </a:bodyPr>
          <a:lstStyle/>
          <a:p>
            <a:pPr defTabSz="914378">
              <a:lnSpc>
                <a:spcPct val="120000"/>
              </a:lnSpc>
              <a:defRPr/>
            </a:pPr>
            <a:r>
              <a:rPr lang="zh-CN" altLang="en-US" sz="3200" b="1" dirty="0">
                <a:ea typeface="微软雅黑" panose="020B0503020204020204" pitchFamily="34" charset="-122"/>
              </a:rPr>
              <a:t>年度工作概述</a:t>
            </a:r>
          </a:p>
        </p:txBody>
      </p:sp>
    </p:spTree>
    <p:extLst>
      <p:ext uri="{BB962C8B-B14F-4D97-AF65-F5344CB8AC3E}">
        <p14:creationId xmlns:p14="http://schemas.microsoft.com/office/powerpoint/2010/main" val="3946295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:dissolve/>
      </p:transition>
    </mc:Choice>
    <mc:Fallback xmlns="">
      <p:transition spd="slow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45e82cdf-9f7f-4267-b0c3-329f34b0f30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90081" y="1317970"/>
            <a:ext cx="10011837" cy="4222060"/>
            <a:chOff x="1127447" y="847385"/>
            <a:chExt cx="10011836" cy="4222060"/>
          </a:xfrm>
        </p:grpSpPr>
        <p:grpSp>
          <p:nvGrpSpPr>
            <p:cNvPr id="4" name="îslídê"/>
            <p:cNvGrpSpPr/>
            <p:nvPr/>
          </p:nvGrpSpPr>
          <p:grpSpPr>
            <a:xfrm>
              <a:off x="1127447" y="1137101"/>
              <a:ext cx="10011836" cy="2998510"/>
              <a:chOff x="625038" y="1616150"/>
              <a:chExt cx="7947885" cy="2998510"/>
            </a:xfrm>
          </p:grpSpPr>
          <p:cxnSp>
            <p:nvCxnSpPr>
              <p:cNvPr id="7" name="直接连接符 6"/>
              <p:cNvCxnSpPr/>
              <p:nvPr/>
            </p:nvCxnSpPr>
            <p:spPr>
              <a:xfrm>
                <a:off x="5712928" y="3114092"/>
                <a:ext cx="2779858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" name="îṧļïḑê"/>
              <p:cNvSpPr/>
              <p:nvPr/>
            </p:nvSpPr>
            <p:spPr>
              <a:xfrm>
                <a:off x="3624040" y="2169245"/>
                <a:ext cx="1892320" cy="189232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9" name="íś1îḍê"/>
              <p:cNvGrpSpPr/>
              <p:nvPr/>
            </p:nvGrpSpPr>
            <p:grpSpPr>
              <a:xfrm>
                <a:off x="3824504" y="2823518"/>
                <a:ext cx="1491392" cy="727448"/>
                <a:chOff x="4312819" y="2642493"/>
                <a:chExt cx="1528910" cy="745749"/>
              </a:xfrm>
            </p:grpSpPr>
            <p:sp>
              <p:nvSpPr>
                <p:cNvPr id="23" name="îṣlîḋê"/>
                <p:cNvSpPr txBox="1">
                  <a:spLocks/>
                </p:cNvSpPr>
                <p:nvPr/>
              </p:nvSpPr>
              <p:spPr bwMode="auto">
                <a:xfrm>
                  <a:off x="4312819" y="2642493"/>
                  <a:ext cx="1528910" cy="22542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 anchor="t" anchorCtr="0">
                  <a:normAutofit fontScale="92500" lnSpcReduction="20000"/>
                </a:bodyPr>
                <a:lstStyle/>
                <a:p>
                  <a:pPr lvl="0" algn="ctr" eaLnBrk="1" hangingPunct="1">
                    <a:defRPr/>
                  </a:pPr>
                  <a:r>
                    <a:rPr kumimoji="0" lang="zh-CN" altLang="en-US" b="1" dirty="0">
                      <a:ea typeface="微软雅黑" panose="020B0503020204020204" pitchFamily="34" charset="-122"/>
                    </a:rPr>
                    <a:t>标题文本预设</a:t>
                  </a:r>
                </a:p>
              </p:txBody>
            </p:sp>
            <p:sp>
              <p:nvSpPr>
                <p:cNvPr id="24" name="í$ḻîḓê"/>
                <p:cNvSpPr txBox="1">
                  <a:spLocks/>
                </p:cNvSpPr>
                <p:nvPr/>
              </p:nvSpPr>
              <p:spPr bwMode="auto">
                <a:xfrm>
                  <a:off x="4335474" y="2952380"/>
                  <a:ext cx="1483601" cy="43586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lIns="0" tIns="0" rIns="0" bIns="0" anchor="ctr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100" dirty="0">
                      <a:solidFill>
                        <a:schemeClr val="tx1"/>
                      </a:solidFill>
                      <a:ea typeface="微软雅黑" panose="020B0503020204020204" pitchFamily="34" charset="-122"/>
                    </a:rPr>
                    <a:t>此部分内容作为文字排版占位显示（建议使用主题字体）</a:t>
                  </a:r>
                </a:p>
              </p:txBody>
            </p:sp>
          </p:grpSp>
          <p:grpSp>
            <p:nvGrpSpPr>
              <p:cNvPr id="10" name="î$ľiḑê"/>
              <p:cNvGrpSpPr/>
              <p:nvPr/>
            </p:nvGrpSpPr>
            <p:grpSpPr>
              <a:xfrm>
                <a:off x="3070945" y="1616150"/>
                <a:ext cx="2998511" cy="2998510"/>
                <a:chOff x="3029446" y="2446284"/>
                <a:chExt cx="3073942" cy="3073942"/>
              </a:xfrm>
              <a:solidFill>
                <a:srgbClr val="FAAD00"/>
              </a:solidFill>
            </p:grpSpPr>
            <p:sp>
              <p:nvSpPr>
                <p:cNvPr id="21" name="işḷïḓé"/>
                <p:cNvSpPr/>
                <p:nvPr/>
              </p:nvSpPr>
              <p:spPr>
                <a:xfrm flipH="1" flipV="1">
                  <a:off x="3029446" y="2446284"/>
                  <a:ext cx="3073942" cy="3073942"/>
                </a:xfrm>
                <a:prstGeom prst="blockArc">
                  <a:avLst>
                    <a:gd name="adj1" fmla="val 21599999"/>
                    <a:gd name="adj2" fmla="val 8180671"/>
                    <a:gd name="adj3" fmla="val 11913"/>
                  </a:avLst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" name="îs1íde"/>
                <p:cNvSpPr/>
                <p:nvPr/>
              </p:nvSpPr>
              <p:spPr>
                <a:xfrm rot="18900000" flipH="1" flipV="1">
                  <a:off x="5408220" y="2950213"/>
                  <a:ext cx="631564" cy="544452"/>
                </a:xfrm>
                <a:prstGeom prst="triangl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1" name="ïŝḻiḓé"/>
              <p:cNvGrpSpPr/>
              <p:nvPr/>
            </p:nvGrpSpPr>
            <p:grpSpPr>
              <a:xfrm>
                <a:off x="3070945" y="1616150"/>
                <a:ext cx="2998511" cy="2998510"/>
                <a:chOff x="3029446" y="2446284"/>
                <a:chExt cx="3073942" cy="3073942"/>
              </a:xfrm>
              <a:solidFill>
                <a:schemeClr val="tx1">
                  <a:lumMod val="50000"/>
                  <a:lumOff val="50000"/>
                </a:schemeClr>
              </a:solidFill>
            </p:grpSpPr>
            <p:sp>
              <p:nvSpPr>
                <p:cNvPr id="19" name="iśḻiḑé"/>
                <p:cNvSpPr/>
                <p:nvPr/>
              </p:nvSpPr>
              <p:spPr>
                <a:xfrm>
                  <a:off x="3029446" y="2446284"/>
                  <a:ext cx="3073942" cy="3073942"/>
                </a:xfrm>
                <a:prstGeom prst="blockArc">
                  <a:avLst>
                    <a:gd name="adj1" fmla="val 21599999"/>
                    <a:gd name="adj2" fmla="val 8180671"/>
                    <a:gd name="adj3" fmla="val 11913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" name="iṩḷíḋé"/>
                <p:cNvSpPr/>
                <p:nvPr/>
              </p:nvSpPr>
              <p:spPr>
                <a:xfrm rot="8100000" flipV="1">
                  <a:off x="3100799" y="4487660"/>
                  <a:ext cx="631564" cy="544452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cxnSp>
            <p:nvCxnSpPr>
              <p:cNvPr id="12" name="直接连接符 11"/>
              <p:cNvCxnSpPr/>
              <p:nvPr/>
            </p:nvCxnSpPr>
            <p:spPr>
              <a:xfrm flipH="1">
                <a:off x="659496" y="3104138"/>
                <a:ext cx="2758773" cy="0"/>
              </a:xfrm>
              <a:prstGeom prst="line">
                <a:avLst/>
              </a:prstGeom>
              <a:ln>
                <a:solidFill>
                  <a:schemeClr val="accent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išľíḑè"/>
              <p:cNvGrpSpPr/>
              <p:nvPr/>
            </p:nvGrpSpPr>
            <p:grpSpPr>
              <a:xfrm>
                <a:off x="6327479" y="3349919"/>
                <a:ext cx="2245444" cy="1171353"/>
                <a:chOff x="-1539228" y="5093856"/>
                <a:chExt cx="2301931" cy="1200818"/>
              </a:xfrm>
            </p:grpSpPr>
            <p:sp>
              <p:nvSpPr>
                <p:cNvPr id="17" name="ïṩ1îḓê"/>
                <p:cNvSpPr txBox="1">
                  <a:spLocks/>
                </p:cNvSpPr>
                <p:nvPr/>
              </p:nvSpPr>
              <p:spPr bwMode="auto">
                <a:xfrm>
                  <a:off x="-1539227" y="5738260"/>
                  <a:ext cx="2301930" cy="556414"/>
                </a:xfrm>
                <a:prstGeom prst="rect">
                  <a:avLst/>
                </a:prstGeom>
              </p:spPr>
              <p:txBody>
                <a:bodyPr wrap="square" lIns="0" tIns="0" rIns="0" bIns="0" anchor="t" anchorCtr="0">
                  <a:normAutofit/>
                </a:bodyPr>
                <a:lstStyle/>
                <a:p>
                  <a:pPr marL="0" indent="0">
                    <a:lnSpc>
                      <a:spcPct val="120000"/>
                    </a:lnSpc>
                    <a:spcBef>
                      <a:spcPct val="0"/>
                    </a:spcBef>
                    <a:defRPr/>
                  </a:pPr>
                  <a:r>
                    <a:rPr lang="zh-CN" altLang="en-US" sz="1100" dirty="0">
                      <a:ea typeface="微软雅黑" panose="020B0503020204020204" pitchFamily="34" charset="-122"/>
                    </a:rPr>
                    <a:t>此部分内容作为文字排版占位显示（建议使用主题字体）</a:t>
                  </a:r>
                </a:p>
              </p:txBody>
            </p:sp>
            <p:sp>
              <p:nvSpPr>
                <p:cNvPr id="18" name="isḷïḋe"/>
                <p:cNvSpPr txBox="1">
                  <a:spLocks/>
                </p:cNvSpPr>
                <p:nvPr/>
              </p:nvSpPr>
              <p:spPr>
                <a:xfrm>
                  <a:off x="-1539228" y="5093856"/>
                  <a:ext cx="1968592" cy="574582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0" tIns="0" rIns="0" bIns="0" anchor="ctr">
                  <a:noAutofit/>
                  <a:scene3d>
                    <a:camera prst="orthographicFront">
                      <a:rot lat="0" lon="0" rev="0"/>
                    </a:camera>
                    <a:lightRig rig="glow" dir="t">
                      <a:rot lat="0" lon="0" rev="3600000"/>
                    </a:lightRig>
                  </a:scene3d>
                  <a:sp3d prstMaterial="softEdge">
                    <a:contourClr>
                      <a:schemeClr val="accent4">
                        <a:alpha val="95000"/>
                      </a:schemeClr>
                    </a:contourClr>
                  </a:sp3d>
                </a:bodyPr>
                <a:lstStyle/>
                <a:p>
                  <a:pPr marL="0" lvl="1"/>
                  <a:r>
                    <a:rPr lang="zh-CN" altLang="en-US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ea typeface="微软雅黑" panose="020B0503020204020204" pitchFamily="34" charset="-122"/>
                    </a:rPr>
                    <a:t>标题文本预设</a:t>
                  </a:r>
                </a:p>
              </p:txBody>
            </p:sp>
          </p:grpSp>
          <p:grpSp>
            <p:nvGrpSpPr>
              <p:cNvPr id="14" name="îŝḻîḋe"/>
              <p:cNvGrpSpPr/>
              <p:nvPr/>
            </p:nvGrpSpPr>
            <p:grpSpPr>
              <a:xfrm>
                <a:off x="625038" y="1732220"/>
                <a:ext cx="2245443" cy="1171348"/>
                <a:chOff x="-1665060" y="4637125"/>
                <a:chExt cx="2301930" cy="1200813"/>
              </a:xfrm>
            </p:grpSpPr>
            <p:sp>
              <p:nvSpPr>
                <p:cNvPr id="15" name="ïŝ1ïdé"/>
                <p:cNvSpPr txBox="1">
                  <a:spLocks/>
                </p:cNvSpPr>
                <p:nvPr/>
              </p:nvSpPr>
              <p:spPr bwMode="auto">
                <a:xfrm>
                  <a:off x="-1665060" y="5281525"/>
                  <a:ext cx="2301930" cy="556413"/>
                </a:xfrm>
                <a:prstGeom prst="rect">
                  <a:avLst/>
                </a:prstGeom>
              </p:spPr>
              <p:txBody>
                <a:bodyPr wrap="square" lIns="0" tIns="0" rIns="0" bIns="0" anchor="t" anchorCtr="0">
                  <a:normAutofit/>
                </a:bodyPr>
                <a:lstStyle/>
                <a:p>
                  <a:pPr marL="0" indent="0" algn="r">
                    <a:lnSpc>
                      <a:spcPct val="120000"/>
                    </a:lnSpc>
                    <a:spcBef>
                      <a:spcPct val="0"/>
                    </a:spcBef>
                    <a:defRPr/>
                  </a:pPr>
                  <a:r>
                    <a:rPr lang="zh-CN" altLang="en-US" sz="1100" dirty="0">
                      <a:ea typeface="微软雅黑" panose="020B0503020204020204" pitchFamily="34" charset="-122"/>
                    </a:rPr>
                    <a:t>此部分内容作为文字排版占位显示</a:t>
                  </a:r>
                  <a:br>
                    <a:rPr lang="zh-CN" altLang="en-US" sz="1100" dirty="0">
                      <a:ea typeface="微软雅黑" panose="020B0503020204020204" pitchFamily="34" charset="-122"/>
                    </a:rPr>
                  </a:br>
                  <a:r>
                    <a:rPr lang="zh-CN" altLang="en-US" sz="1100" dirty="0">
                      <a:ea typeface="微软雅黑" panose="020B0503020204020204" pitchFamily="34" charset="-122"/>
                    </a:rPr>
                    <a:t>（建议使用主题字体</a:t>
                  </a:r>
                </a:p>
              </p:txBody>
            </p:sp>
            <p:sp>
              <p:nvSpPr>
                <p:cNvPr id="16" name="ïṩļiḑê"/>
                <p:cNvSpPr txBox="1">
                  <a:spLocks/>
                </p:cNvSpPr>
                <p:nvPr/>
              </p:nvSpPr>
              <p:spPr>
                <a:xfrm>
                  <a:off x="-1331722" y="4637125"/>
                  <a:ext cx="1968592" cy="574579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0" tIns="0" rIns="0" bIns="0" anchor="ctr">
                  <a:noAutofit/>
                  <a:scene3d>
                    <a:camera prst="orthographicFront">
                      <a:rot lat="0" lon="0" rev="0"/>
                    </a:camera>
                    <a:lightRig rig="glow" dir="t">
                      <a:rot lat="0" lon="0" rev="3600000"/>
                    </a:lightRig>
                  </a:scene3d>
                  <a:sp3d prstMaterial="softEdge">
                    <a:contourClr>
                      <a:schemeClr val="accent4">
                        <a:alpha val="95000"/>
                      </a:schemeClr>
                    </a:contourClr>
                  </a:sp3d>
                </a:bodyPr>
                <a:lstStyle/>
                <a:p>
                  <a:pPr lvl="1" algn="r"/>
                  <a:r>
                    <a:rPr lang="zh-CN" altLang="en-US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ea typeface="微软雅黑" panose="020B0503020204020204" pitchFamily="34" charset="-122"/>
                    </a:rPr>
                    <a:t>标题文本预设</a:t>
                  </a:r>
                </a:p>
              </p:txBody>
            </p:sp>
          </p:grpSp>
        </p:grpSp>
        <p:sp>
          <p:nvSpPr>
            <p:cNvPr id="5" name="ï$ḷíḑè"/>
            <p:cNvSpPr/>
            <p:nvPr/>
          </p:nvSpPr>
          <p:spPr>
            <a:xfrm>
              <a:off x="1192246" y="3560475"/>
              <a:ext cx="2712640" cy="1508970"/>
            </a:xfrm>
            <a:prstGeom prst="rect">
              <a:avLst/>
            </a:prstGeom>
            <a:blipFill>
              <a:blip r:embed="rId4"/>
              <a:srcRect/>
              <a:stretch>
                <a:fillRect t="-10007" b="-9838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iŝļiďè"/>
            <p:cNvSpPr/>
            <p:nvPr/>
          </p:nvSpPr>
          <p:spPr>
            <a:xfrm>
              <a:off x="8310730" y="847385"/>
              <a:ext cx="2712640" cy="1508970"/>
            </a:xfrm>
            <a:prstGeom prst="rect">
              <a:avLst/>
            </a:prstGeom>
            <a:blipFill>
              <a:blip r:embed="rId5"/>
              <a:srcRect/>
              <a:stretch>
                <a:fillRect t="-10007" b="-9838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25" name="îṥlíḑe"/>
          <p:cNvSpPr txBox="1"/>
          <p:nvPr/>
        </p:nvSpPr>
        <p:spPr>
          <a:xfrm>
            <a:off x="707493" y="257331"/>
            <a:ext cx="5246405" cy="825562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Autofit/>
          </a:bodyPr>
          <a:lstStyle/>
          <a:p>
            <a:pPr defTabSz="914378">
              <a:lnSpc>
                <a:spcPct val="120000"/>
              </a:lnSpc>
              <a:defRPr/>
            </a:pPr>
            <a:r>
              <a:rPr lang="zh-CN" altLang="en-US" sz="3200" b="1" dirty="0">
                <a:ea typeface="微软雅黑" panose="020B0503020204020204" pitchFamily="34" charset="-122"/>
              </a:rPr>
              <a:t>年度工作概述</a:t>
            </a:r>
          </a:p>
        </p:txBody>
      </p:sp>
    </p:spTree>
    <p:extLst>
      <p:ext uri="{BB962C8B-B14F-4D97-AF65-F5344CB8AC3E}">
        <p14:creationId xmlns:p14="http://schemas.microsoft.com/office/powerpoint/2010/main" val="3225181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:dissolve/>
      </p:transition>
    </mc:Choice>
    <mc:Fallback xmlns="">
      <p:transition spd="slow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048000" y="0"/>
            <a:ext cx="9144000" cy="685800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dk1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101700" y="1978271"/>
            <a:ext cx="8556900" cy="2890729"/>
            <a:chOff x="3101700" y="1978271"/>
            <a:chExt cx="8556900" cy="2890729"/>
          </a:xfrm>
        </p:grpSpPr>
        <p:sp>
          <p:nvSpPr>
            <p:cNvPr id="7" name="菱形 6"/>
            <p:cNvSpPr/>
            <p:nvPr/>
          </p:nvSpPr>
          <p:spPr>
            <a:xfrm>
              <a:off x="3101700" y="1989000"/>
              <a:ext cx="2880000" cy="2880000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4541700" y="1978271"/>
              <a:ext cx="7116900" cy="2880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îṥlíḑe"/>
          <p:cNvSpPr txBox="1"/>
          <p:nvPr/>
        </p:nvSpPr>
        <p:spPr>
          <a:xfrm>
            <a:off x="3908399" y="2895313"/>
            <a:ext cx="7369502" cy="1081088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Autofit/>
          </a:bodyPr>
          <a:lstStyle/>
          <a:p>
            <a:pPr algn="ctr" defTabSz="914378">
              <a:lnSpc>
                <a:spcPct val="120000"/>
              </a:lnSpc>
              <a:defRPr/>
            </a:pPr>
            <a:r>
              <a:rPr lang="zh-CN" altLang="en-US" sz="8800" b="1" dirty="0">
                <a:solidFill>
                  <a:schemeClr val="bg1"/>
                </a:solidFill>
                <a:ea typeface="微软雅黑" panose="020B0503020204020204" pitchFamily="34" charset="-122"/>
              </a:rPr>
              <a:t>工作完成进度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114300" y="519221"/>
            <a:ext cx="4373700" cy="5833271"/>
            <a:chOff x="114300" y="519221"/>
            <a:chExt cx="4373700" cy="5833271"/>
          </a:xfrm>
        </p:grpSpPr>
        <p:sp>
          <p:nvSpPr>
            <p:cNvPr id="4" name="菱形 3"/>
            <p:cNvSpPr/>
            <p:nvPr/>
          </p:nvSpPr>
          <p:spPr>
            <a:xfrm>
              <a:off x="1608000" y="519221"/>
              <a:ext cx="2880000" cy="2880000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" name="菱形 4"/>
            <p:cNvSpPr/>
            <p:nvPr/>
          </p:nvSpPr>
          <p:spPr>
            <a:xfrm>
              <a:off x="1608000" y="3472492"/>
              <a:ext cx="2880000" cy="2880000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" name="菱形 5"/>
            <p:cNvSpPr/>
            <p:nvPr/>
          </p:nvSpPr>
          <p:spPr>
            <a:xfrm>
              <a:off x="114300" y="1978270"/>
              <a:ext cx="2880000" cy="2880000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" name="speech_65868"/>
            <p:cNvSpPr>
              <a:spLocks noChangeAspect="1"/>
            </p:cNvSpPr>
            <p:nvPr/>
          </p:nvSpPr>
          <p:spPr bwMode="auto">
            <a:xfrm>
              <a:off x="2727601" y="4468990"/>
              <a:ext cx="900000" cy="887003"/>
            </a:xfrm>
            <a:custGeom>
              <a:avLst/>
              <a:gdLst>
                <a:gd name="T0" fmla="*/ 350 w 622"/>
                <a:gd name="T1" fmla="*/ 276 h 614"/>
                <a:gd name="T2" fmla="*/ 327 w 622"/>
                <a:gd name="T3" fmla="*/ 299 h 614"/>
                <a:gd name="T4" fmla="*/ 321 w 622"/>
                <a:gd name="T5" fmla="*/ 299 h 614"/>
                <a:gd name="T6" fmla="*/ 276 w 622"/>
                <a:gd name="T7" fmla="*/ 569 h 614"/>
                <a:gd name="T8" fmla="*/ 297 w 622"/>
                <a:gd name="T9" fmla="*/ 591 h 614"/>
                <a:gd name="T10" fmla="*/ 275 w 622"/>
                <a:gd name="T11" fmla="*/ 614 h 614"/>
                <a:gd name="T12" fmla="*/ 75 w 622"/>
                <a:gd name="T13" fmla="*/ 614 h 614"/>
                <a:gd name="T14" fmla="*/ 52 w 622"/>
                <a:gd name="T15" fmla="*/ 591 h 614"/>
                <a:gd name="T16" fmla="*/ 74 w 622"/>
                <a:gd name="T17" fmla="*/ 569 h 614"/>
                <a:gd name="T18" fmla="*/ 28 w 622"/>
                <a:gd name="T19" fmla="*/ 299 h 614"/>
                <a:gd name="T20" fmla="*/ 22 w 622"/>
                <a:gd name="T21" fmla="*/ 299 h 614"/>
                <a:gd name="T22" fmla="*/ 0 w 622"/>
                <a:gd name="T23" fmla="*/ 276 h 614"/>
                <a:gd name="T24" fmla="*/ 22 w 622"/>
                <a:gd name="T25" fmla="*/ 254 h 614"/>
                <a:gd name="T26" fmla="*/ 47 w 622"/>
                <a:gd name="T27" fmla="*/ 254 h 614"/>
                <a:gd name="T28" fmla="*/ 60 w 622"/>
                <a:gd name="T29" fmla="*/ 254 h 614"/>
                <a:gd name="T30" fmla="*/ 60 w 622"/>
                <a:gd name="T31" fmla="*/ 191 h 614"/>
                <a:gd name="T32" fmla="*/ 97 w 622"/>
                <a:gd name="T33" fmla="*/ 153 h 614"/>
                <a:gd name="T34" fmla="*/ 110 w 622"/>
                <a:gd name="T35" fmla="*/ 153 h 614"/>
                <a:gd name="T36" fmla="*/ 88 w 622"/>
                <a:gd name="T37" fmla="*/ 95 h 614"/>
                <a:gd name="T38" fmla="*/ 175 w 622"/>
                <a:gd name="T39" fmla="*/ 8 h 614"/>
                <a:gd name="T40" fmla="*/ 262 w 622"/>
                <a:gd name="T41" fmla="*/ 95 h 614"/>
                <a:gd name="T42" fmla="*/ 239 w 622"/>
                <a:gd name="T43" fmla="*/ 153 h 614"/>
                <a:gd name="T44" fmla="*/ 252 w 622"/>
                <a:gd name="T45" fmla="*/ 153 h 614"/>
                <a:gd name="T46" fmla="*/ 289 w 622"/>
                <a:gd name="T47" fmla="*/ 191 h 614"/>
                <a:gd name="T48" fmla="*/ 289 w 622"/>
                <a:gd name="T49" fmla="*/ 254 h 614"/>
                <a:gd name="T50" fmla="*/ 302 w 622"/>
                <a:gd name="T51" fmla="*/ 254 h 614"/>
                <a:gd name="T52" fmla="*/ 327 w 622"/>
                <a:gd name="T53" fmla="*/ 254 h 614"/>
                <a:gd name="T54" fmla="*/ 350 w 622"/>
                <a:gd name="T55" fmla="*/ 276 h 614"/>
                <a:gd name="T56" fmla="*/ 622 w 622"/>
                <a:gd name="T57" fmla="*/ 114 h 614"/>
                <a:gd name="T58" fmla="*/ 480 w 622"/>
                <a:gd name="T59" fmla="*/ 228 h 614"/>
                <a:gd name="T60" fmla="*/ 389 w 622"/>
                <a:gd name="T61" fmla="*/ 202 h 614"/>
                <a:gd name="T62" fmla="*/ 318 w 622"/>
                <a:gd name="T63" fmla="*/ 213 h 614"/>
                <a:gd name="T64" fmla="*/ 310 w 622"/>
                <a:gd name="T65" fmla="*/ 209 h 614"/>
                <a:gd name="T66" fmla="*/ 311 w 622"/>
                <a:gd name="T67" fmla="*/ 201 h 614"/>
                <a:gd name="T68" fmla="*/ 349 w 622"/>
                <a:gd name="T69" fmla="*/ 160 h 614"/>
                <a:gd name="T70" fmla="*/ 337 w 622"/>
                <a:gd name="T71" fmla="*/ 114 h 614"/>
                <a:gd name="T72" fmla="*/ 480 w 622"/>
                <a:gd name="T73" fmla="*/ 0 h 614"/>
                <a:gd name="T74" fmla="*/ 622 w 622"/>
                <a:gd name="T75" fmla="*/ 114 h 614"/>
                <a:gd name="T76" fmla="*/ 555 w 622"/>
                <a:gd name="T77" fmla="*/ 167 h 614"/>
                <a:gd name="T78" fmla="*/ 540 w 622"/>
                <a:gd name="T79" fmla="*/ 152 h 614"/>
                <a:gd name="T80" fmla="*/ 418 w 622"/>
                <a:gd name="T81" fmla="*/ 152 h 614"/>
                <a:gd name="T82" fmla="*/ 403 w 622"/>
                <a:gd name="T83" fmla="*/ 167 h 614"/>
                <a:gd name="T84" fmla="*/ 418 w 622"/>
                <a:gd name="T85" fmla="*/ 182 h 614"/>
                <a:gd name="T86" fmla="*/ 540 w 622"/>
                <a:gd name="T87" fmla="*/ 182 h 614"/>
                <a:gd name="T88" fmla="*/ 555 w 622"/>
                <a:gd name="T89" fmla="*/ 167 h 614"/>
                <a:gd name="T90" fmla="*/ 555 w 622"/>
                <a:gd name="T91" fmla="*/ 118 h 614"/>
                <a:gd name="T92" fmla="*/ 540 w 622"/>
                <a:gd name="T93" fmla="*/ 103 h 614"/>
                <a:gd name="T94" fmla="*/ 418 w 622"/>
                <a:gd name="T95" fmla="*/ 103 h 614"/>
                <a:gd name="T96" fmla="*/ 403 w 622"/>
                <a:gd name="T97" fmla="*/ 118 h 614"/>
                <a:gd name="T98" fmla="*/ 418 w 622"/>
                <a:gd name="T99" fmla="*/ 133 h 614"/>
                <a:gd name="T100" fmla="*/ 540 w 622"/>
                <a:gd name="T101" fmla="*/ 133 h 614"/>
                <a:gd name="T102" fmla="*/ 555 w 622"/>
                <a:gd name="T103" fmla="*/ 118 h 614"/>
                <a:gd name="T104" fmla="*/ 555 w 622"/>
                <a:gd name="T105" fmla="*/ 69 h 614"/>
                <a:gd name="T106" fmla="*/ 540 w 622"/>
                <a:gd name="T107" fmla="*/ 54 h 614"/>
                <a:gd name="T108" fmla="*/ 418 w 622"/>
                <a:gd name="T109" fmla="*/ 54 h 614"/>
                <a:gd name="T110" fmla="*/ 403 w 622"/>
                <a:gd name="T111" fmla="*/ 69 h 614"/>
                <a:gd name="T112" fmla="*/ 418 w 622"/>
                <a:gd name="T113" fmla="*/ 84 h 614"/>
                <a:gd name="T114" fmla="*/ 540 w 622"/>
                <a:gd name="T115" fmla="*/ 84 h 614"/>
                <a:gd name="T116" fmla="*/ 555 w 622"/>
                <a:gd name="T117" fmla="*/ 69 h 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22" h="614">
                  <a:moveTo>
                    <a:pt x="350" y="276"/>
                  </a:moveTo>
                  <a:cubicBezTo>
                    <a:pt x="350" y="289"/>
                    <a:pt x="340" y="299"/>
                    <a:pt x="327" y="299"/>
                  </a:cubicBezTo>
                  <a:lnTo>
                    <a:pt x="321" y="299"/>
                  </a:lnTo>
                  <a:lnTo>
                    <a:pt x="276" y="569"/>
                  </a:lnTo>
                  <a:cubicBezTo>
                    <a:pt x="288" y="570"/>
                    <a:pt x="297" y="579"/>
                    <a:pt x="297" y="591"/>
                  </a:cubicBezTo>
                  <a:cubicBezTo>
                    <a:pt x="297" y="604"/>
                    <a:pt x="287" y="614"/>
                    <a:pt x="275" y="614"/>
                  </a:cubicBezTo>
                  <a:lnTo>
                    <a:pt x="75" y="614"/>
                  </a:lnTo>
                  <a:cubicBezTo>
                    <a:pt x="63" y="614"/>
                    <a:pt x="52" y="604"/>
                    <a:pt x="52" y="591"/>
                  </a:cubicBezTo>
                  <a:cubicBezTo>
                    <a:pt x="52" y="579"/>
                    <a:pt x="62" y="570"/>
                    <a:pt x="74" y="569"/>
                  </a:cubicBezTo>
                  <a:lnTo>
                    <a:pt x="28" y="299"/>
                  </a:lnTo>
                  <a:lnTo>
                    <a:pt x="22" y="299"/>
                  </a:lnTo>
                  <a:cubicBezTo>
                    <a:pt x="10" y="299"/>
                    <a:pt x="0" y="289"/>
                    <a:pt x="0" y="276"/>
                  </a:cubicBezTo>
                  <a:cubicBezTo>
                    <a:pt x="0" y="264"/>
                    <a:pt x="10" y="254"/>
                    <a:pt x="22" y="254"/>
                  </a:cubicBezTo>
                  <a:lnTo>
                    <a:pt x="47" y="254"/>
                  </a:lnTo>
                  <a:lnTo>
                    <a:pt x="60" y="254"/>
                  </a:lnTo>
                  <a:lnTo>
                    <a:pt x="60" y="191"/>
                  </a:lnTo>
                  <a:cubicBezTo>
                    <a:pt x="60" y="170"/>
                    <a:pt x="77" y="153"/>
                    <a:pt x="97" y="153"/>
                  </a:cubicBezTo>
                  <a:lnTo>
                    <a:pt x="110" y="153"/>
                  </a:lnTo>
                  <a:cubicBezTo>
                    <a:pt x="96" y="138"/>
                    <a:pt x="88" y="118"/>
                    <a:pt x="88" y="95"/>
                  </a:cubicBezTo>
                  <a:cubicBezTo>
                    <a:pt x="88" y="47"/>
                    <a:pt x="127" y="8"/>
                    <a:pt x="175" y="8"/>
                  </a:cubicBezTo>
                  <a:cubicBezTo>
                    <a:pt x="223" y="8"/>
                    <a:pt x="262" y="47"/>
                    <a:pt x="262" y="95"/>
                  </a:cubicBezTo>
                  <a:cubicBezTo>
                    <a:pt x="262" y="118"/>
                    <a:pt x="253" y="138"/>
                    <a:pt x="239" y="153"/>
                  </a:cubicBezTo>
                  <a:lnTo>
                    <a:pt x="252" y="153"/>
                  </a:lnTo>
                  <a:cubicBezTo>
                    <a:pt x="273" y="153"/>
                    <a:pt x="289" y="170"/>
                    <a:pt x="289" y="191"/>
                  </a:cubicBezTo>
                  <a:lnTo>
                    <a:pt x="289" y="254"/>
                  </a:lnTo>
                  <a:lnTo>
                    <a:pt x="302" y="254"/>
                  </a:lnTo>
                  <a:lnTo>
                    <a:pt x="327" y="254"/>
                  </a:lnTo>
                  <a:cubicBezTo>
                    <a:pt x="340" y="254"/>
                    <a:pt x="350" y="264"/>
                    <a:pt x="350" y="276"/>
                  </a:cubicBezTo>
                  <a:close/>
                  <a:moveTo>
                    <a:pt x="622" y="114"/>
                  </a:moveTo>
                  <a:cubicBezTo>
                    <a:pt x="622" y="177"/>
                    <a:pt x="558" y="228"/>
                    <a:pt x="480" y="228"/>
                  </a:cubicBezTo>
                  <a:cubicBezTo>
                    <a:pt x="447" y="228"/>
                    <a:pt x="415" y="219"/>
                    <a:pt x="389" y="202"/>
                  </a:cubicBezTo>
                  <a:lnTo>
                    <a:pt x="318" y="213"/>
                  </a:lnTo>
                  <a:cubicBezTo>
                    <a:pt x="315" y="214"/>
                    <a:pt x="312" y="212"/>
                    <a:pt x="310" y="209"/>
                  </a:cubicBezTo>
                  <a:cubicBezTo>
                    <a:pt x="309" y="207"/>
                    <a:pt x="309" y="203"/>
                    <a:pt x="311" y="201"/>
                  </a:cubicBezTo>
                  <a:lnTo>
                    <a:pt x="349" y="160"/>
                  </a:lnTo>
                  <a:cubicBezTo>
                    <a:pt x="341" y="145"/>
                    <a:pt x="337" y="130"/>
                    <a:pt x="337" y="114"/>
                  </a:cubicBezTo>
                  <a:cubicBezTo>
                    <a:pt x="337" y="51"/>
                    <a:pt x="401" y="0"/>
                    <a:pt x="480" y="0"/>
                  </a:cubicBezTo>
                  <a:cubicBezTo>
                    <a:pt x="558" y="0"/>
                    <a:pt x="622" y="51"/>
                    <a:pt x="622" y="114"/>
                  </a:cubicBezTo>
                  <a:close/>
                  <a:moveTo>
                    <a:pt x="555" y="167"/>
                  </a:moveTo>
                  <a:cubicBezTo>
                    <a:pt x="555" y="158"/>
                    <a:pt x="548" y="152"/>
                    <a:pt x="540" y="152"/>
                  </a:cubicBezTo>
                  <a:lnTo>
                    <a:pt x="418" y="152"/>
                  </a:lnTo>
                  <a:cubicBezTo>
                    <a:pt x="410" y="152"/>
                    <a:pt x="403" y="158"/>
                    <a:pt x="403" y="167"/>
                  </a:cubicBezTo>
                  <a:cubicBezTo>
                    <a:pt x="403" y="175"/>
                    <a:pt x="410" y="182"/>
                    <a:pt x="418" y="182"/>
                  </a:cubicBezTo>
                  <a:lnTo>
                    <a:pt x="540" y="182"/>
                  </a:lnTo>
                  <a:cubicBezTo>
                    <a:pt x="548" y="182"/>
                    <a:pt x="555" y="175"/>
                    <a:pt x="555" y="167"/>
                  </a:cubicBezTo>
                  <a:close/>
                  <a:moveTo>
                    <a:pt x="555" y="118"/>
                  </a:moveTo>
                  <a:cubicBezTo>
                    <a:pt x="555" y="110"/>
                    <a:pt x="548" y="103"/>
                    <a:pt x="540" y="103"/>
                  </a:cubicBezTo>
                  <a:lnTo>
                    <a:pt x="418" y="103"/>
                  </a:lnTo>
                  <a:cubicBezTo>
                    <a:pt x="410" y="103"/>
                    <a:pt x="403" y="110"/>
                    <a:pt x="403" y="118"/>
                  </a:cubicBezTo>
                  <a:cubicBezTo>
                    <a:pt x="403" y="126"/>
                    <a:pt x="410" y="133"/>
                    <a:pt x="418" y="133"/>
                  </a:cubicBezTo>
                  <a:lnTo>
                    <a:pt x="540" y="133"/>
                  </a:lnTo>
                  <a:cubicBezTo>
                    <a:pt x="548" y="133"/>
                    <a:pt x="555" y="126"/>
                    <a:pt x="555" y="118"/>
                  </a:cubicBezTo>
                  <a:close/>
                  <a:moveTo>
                    <a:pt x="555" y="69"/>
                  </a:moveTo>
                  <a:cubicBezTo>
                    <a:pt x="555" y="61"/>
                    <a:pt x="548" y="54"/>
                    <a:pt x="540" y="54"/>
                  </a:cubicBezTo>
                  <a:lnTo>
                    <a:pt x="418" y="54"/>
                  </a:lnTo>
                  <a:cubicBezTo>
                    <a:pt x="410" y="54"/>
                    <a:pt x="403" y="61"/>
                    <a:pt x="403" y="69"/>
                  </a:cubicBezTo>
                  <a:cubicBezTo>
                    <a:pt x="403" y="77"/>
                    <a:pt x="410" y="84"/>
                    <a:pt x="418" y="84"/>
                  </a:cubicBezTo>
                  <a:lnTo>
                    <a:pt x="540" y="84"/>
                  </a:lnTo>
                  <a:cubicBezTo>
                    <a:pt x="548" y="84"/>
                    <a:pt x="555" y="77"/>
                    <a:pt x="555" y="6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1" name="boss-with-tie_81303"/>
            <p:cNvSpPr>
              <a:spLocks noChangeAspect="1"/>
            </p:cNvSpPr>
            <p:nvPr/>
          </p:nvSpPr>
          <p:spPr bwMode="auto">
            <a:xfrm>
              <a:off x="2598000" y="1559157"/>
              <a:ext cx="900000" cy="728468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woman-with-mortgage_75898"/>
            <p:cNvSpPr>
              <a:spLocks noChangeAspect="1"/>
            </p:cNvSpPr>
            <p:nvPr/>
          </p:nvSpPr>
          <p:spPr bwMode="auto">
            <a:xfrm>
              <a:off x="1074600" y="2983241"/>
              <a:ext cx="900000" cy="857141"/>
            </a:xfrm>
            <a:custGeom>
              <a:avLst/>
              <a:gdLst>
                <a:gd name="connsiteX0" fmla="*/ 168121 w 609643"/>
                <a:gd name="connsiteY0" fmla="*/ 328124 h 580612"/>
                <a:gd name="connsiteX1" fmla="*/ 161669 w 609643"/>
                <a:gd name="connsiteY1" fmla="*/ 334470 h 580612"/>
                <a:gd name="connsiteX2" fmla="*/ 161669 w 609643"/>
                <a:gd name="connsiteY2" fmla="*/ 346575 h 580612"/>
                <a:gd name="connsiteX3" fmla="*/ 160301 w 609643"/>
                <a:gd name="connsiteY3" fmla="*/ 347942 h 580612"/>
                <a:gd name="connsiteX4" fmla="*/ 132343 w 609643"/>
                <a:gd name="connsiteY4" fmla="*/ 380450 h 580612"/>
                <a:gd name="connsiteX5" fmla="*/ 166361 w 609643"/>
                <a:gd name="connsiteY5" fmla="*/ 415887 h 580612"/>
                <a:gd name="connsiteX6" fmla="*/ 186303 w 609643"/>
                <a:gd name="connsiteY6" fmla="*/ 435313 h 580612"/>
                <a:gd name="connsiteX7" fmla="*/ 166459 w 609643"/>
                <a:gd name="connsiteY7" fmla="*/ 450543 h 580612"/>
                <a:gd name="connsiteX8" fmla="*/ 142803 w 609643"/>
                <a:gd name="connsiteY8" fmla="*/ 444197 h 580612"/>
                <a:gd name="connsiteX9" fmla="*/ 140066 w 609643"/>
                <a:gd name="connsiteY9" fmla="*/ 443514 h 580612"/>
                <a:gd name="connsiteX10" fmla="*/ 134298 w 609643"/>
                <a:gd name="connsiteY10" fmla="*/ 447516 h 580612"/>
                <a:gd name="connsiteX11" fmla="*/ 131366 w 609643"/>
                <a:gd name="connsiteY11" fmla="*/ 455521 h 580612"/>
                <a:gd name="connsiteX12" fmla="*/ 134005 w 609643"/>
                <a:gd name="connsiteY12" fmla="*/ 462062 h 580612"/>
                <a:gd name="connsiteX13" fmla="*/ 159127 w 609643"/>
                <a:gd name="connsiteY13" fmla="*/ 468993 h 580612"/>
                <a:gd name="connsiteX14" fmla="*/ 160301 w 609643"/>
                <a:gd name="connsiteY14" fmla="*/ 470262 h 580612"/>
                <a:gd name="connsiteX15" fmla="*/ 160301 w 609643"/>
                <a:gd name="connsiteY15" fmla="*/ 482367 h 580612"/>
                <a:gd name="connsiteX16" fmla="*/ 166752 w 609643"/>
                <a:gd name="connsiteY16" fmla="*/ 488615 h 580612"/>
                <a:gd name="connsiteX17" fmla="*/ 172520 w 609643"/>
                <a:gd name="connsiteY17" fmla="*/ 488615 h 580612"/>
                <a:gd name="connsiteX18" fmla="*/ 178971 w 609643"/>
                <a:gd name="connsiteY18" fmla="*/ 482367 h 580612"/>
                <a:gd name="connsiteX19" fmla="*/ 178971 w 609643"/>
                <a:gd name="connsiteY19" fmla="*/ 469677 h 580612"/>
                <a:gd name="connsiteX20" fmla="*/ 180046 w 609643"/>
                <a:gd name="connsiteY20" fmla="*/ 468310 h 580612"/>
                <a:gd name="connsiteX21" fmla="*/ 209665 w 609643"/>
                <a:gd name="connsiteY21" fmla="*/ 434044 h 580612"/>
                <a:gd name="connsiteX22" fmla="*/ 177505 w 609643"/>
                <a:gd name="connsiteY22" fmla="*/ 396753 h 580612"/>
                <a:gd name="connsiteX23" fmla="*/ 155511 w 609643"/>
                <a:gd name="connsiteY23" fmla="*/ 378204 h 580612"/>
                <a:gd name="connsiteX24" fmla="*/ 172813 w 609643"/>
                <a:gd name="connsiteY24" fmla="*/ 365221 h 580612"/>
                <a:gd name="connsiteX25" fmla="*/ 192852 w 609643"/>
                <a:gd name="connsiteY25" fmla="*/ 369809 h 580612"/>
                <a:gd name="connsiteX26" fmla="*/ 195882 w 609643"/>
                <a:gd name="connsiteY26" fmla="*/ 370492 h 580612"/>
                <a:gd name="connsiteX27" fmla="*/ 201454 w 609643"/>
                <a:gd name="connsiteY27" fmla="*/ 366685 h 580612"/>
                <a:gd name="connsiteX28" fmla="*/ 204582 w 609643"/>
                <a:gd name="connsiteY28" fmla="*/ 358778 h 580612"/>
                <a:gd name="connsiteX29" fmla="*/ 201845 w 609643"/>
                <a:gd name="connsiteY29" fmla="*/ 352432 h 580612"/>
                <a:gd name="connsiteX30" fmla="*/ 181122 w 609643"/>
                <a:gd name="connsiteY30" fmla="*/ 347063 h 580612"/>
                <a:gd name="connsiteX31" fmla="*/ 180144 w 609643"/>
                <a:gd name="connsiteY31" fmla="*/ 345891 h 580612"/>
                <a:gd name="connsiteX32" fmla="*/ 180144 w 609643"/>
                <a:gd name="connsiteY32" fmla="*/ 334470 h 580612"/>
                <a:gd name="connsiteX33" fmla="*/ 173693 w 609643"/>
                <a:gd name="connsiteY33" fmla="*/ 328124 h 580612"/>
                <a:gd name="connsiteX34" fmla="*/ 170369 w 609643"/>
                <a:gd name="connsiteY34" fmla="*/ 227573 h 580612"/>
                <a:gd name="connsiteX35" fmla="*/ 191092 w 609643"/>
                <a:gd name="connsiteY35" fmla="*/ 234602 h 580612"/>
                <a:gd name="connsiteX36" fmla="*/ 237720 w 609643"/>
                <a:gd name="connsiteY36" fmla="*/ 272870 h 580612"/>
                <a:gd name="connsiteX37" fmla="*/ 237720 w 609643"/>
                <a:gd name="connsiteY37" fmla="*/ 244071 h 580612"/>
                <a:gd name="connsiteX38" fmla="*/ 243390 w 609643"/>
                <a:gd name="connsiteY38" fmla="*/ 238312 h 580612"/>
                <a:gd name="connsiteX39" fmla="*/ 289725 w 609643"/>
                <a:gd name="connsiteY39" fmla="*/ 238312 h 580612"/>
                <a:gd name="connsiteX40" fmla="*/ 295492 w 609643"/>
                <a:gd name="connsiteY40" fmla="*/ 244071 h 580612"/>
                <a:gd name="connsiteX41" fmla="*/ 295492 w 609643"/>
                <a:gd name="connsiteY41" fmla="*/ 320314 h 580612"/>
                <a:gd name="connsiteX42" fmla="*/ 333322 w 609643"/>
                <a:gd name="connsiteY42" fmla="*/ 351358 h 580612"/>
                <a:gd name="connsiteX43" fmla="*/ 340360 w 609643"/>
                <a:gd name="connsiteY43" fmla="*/ 365709 h 580612"/>
                <a:gd name="connsiteX44" fmla="*/ 327261 w 609643"/>
                <a:gd name="connsiteY44" fmla="*/ 374788 h 580612"/>
                <a:gd name="connsiteX45" fmla="*/ 304290 w 609643"/>
                <a:gd name="connsiteY45" fmla="*/ 378985 h 580612"/>
                <a:gd name="connsiteX46" fmla="*/ 304290 w 609643"/>
                <a:gd name="connsiteY46" fmla="*/ 556658 h 580612"/>
                <a:gd name="connsiteX47" fmla="*/ 291680 w 609643"/>
                <a:gd name="connsiteY47" fmla="*/ 569251 h 580612"/>
                <a:gd name="connsiteX48" fmla="*/ 49058 w 609643"/>
                <a:gd name="connsiteY48" fmla="*/ 569251 h 580612"/>
                <a:gd name="connsiteX49" fmla="*/ 36448 w 609643"/>
                <a:gd name="connsiteY49" fmla="*/ 556658 h 580612"/>
                <a:gd name="connsiteX50" fmla="*/ 36448 w 609643"/>
                <a:gd name="connsiteY50" fmla="*/ 378985 h 580612"/>
                <a:gd name="connsiteX51" fmla="*/ 13477 w 609643"/>
                <a:gd name="connsiteY51" fmla="*/ 374788 h 580612"/>
                <a:gd name="connsiteX52" fmla="*/ 280 w 609643"/>
                <a:gd name="connsiteY52" fmla="*/ 365709 h 580612"/>
                <a:gd name="connsiteX53" fmla="*/ 7318 w 609643"/>
                <a:gd name="connsiteY53" fmla="*/ 351358 h 580612"/>
                <a:gd name="connsiteX54" fmla="*/ 149548 w 609643"/>
                <a:gd name="connsiteY54" fmla="*/ 234602 h 580612"/>
                <a:gd name="connsiteX55" fmla="*/ 170369 w 609643"/>
                <a:gd name="connsiteY55" fmla="*/ 227573 h 580612"/>
                <a:gd name="connsiteX56" fmla="*/ 518056 w 609643"/>
                <a:gd name="connsiteY56" fmla="*/ 159266 h 580612"/>
                <a:gd name="connsiteX57" fmla="*/ 541035 w 609643"/>
                <a:gd name="connsiteY57" fmla="*/ 172836 h 580612"/>
                <a:gd name="connsiteX58" fmla="*/ 606058 w 609643"/>
                <a:gd name="connsiteY58" fmla="*/ 286373 h 580612"/>
                <a:gd name="connsiteX59" fmla="*/ 608698 w 609643"/>
                <a:gd name="connsiteY59" fmla="*/ 306874 h 580612"/>
                <a:gd name="connsiteX60" fmla="*/ 595987 w 609643"/>
                <a:gd name="connsiteY60" fmla="*/ 323177 h 580612"/>
                <a:gd name="connsiteX61" fmla="*/ 585622 w 609643"/>
                <a:gd name="connsiteY61" fmla="*/ 326594 h 580612"/>
                <a:gd name="connsiteX62" fmla="*/ 582689 w 609643"/>
                <a:gd name="connsiteY62" fmla="*/ 326692 h 580612"/>
                <a:gd name="connsiteX63" fmla="*/ 565968 w 609643"/>
                <a:gd name="connsiteY63" fmla="*/ 321030 h 580612"/>
                <a:gd name="connsiteX64" fmla="*/ 580342 w 609643"/>
                <a:gd name="connsiteY64" fmla="*/ 405279 h 580612"/>
                <a:gd name="connsiteX65" fmla="*/ 576626 w 609643"/>
                <a:gd name="connsiteY65" fmla="*/ 420020 h 580612"/>
                <a:gd name="connsiteX66" fmla="*/ 562742 w 609643"/>
                <a:gd name="connsiteY66" fmla="*/ 426171 h 580612"/>
                <a:gd name="connsiteX67" fmla="*/ 534092 w 609643"/>
                <a:gd name="connsiteY67" fmla="*/ 426171 h 580612"/>
                <a:gd name="connsiteX68" fmla="*/ 534092 w 609643"/>
                <a:gd name="connsiteY68" fmla="*/ 552594 h 580612"/>
                <a:gd name="connsiteX69" fmla="*/ 506029 w 609643"/>
                <a:gd name="connsiteY69" fmla="*/ 580612 h 580612"/>
                <a:gd name="connsiteX70" fmla="*/ 477869 w 609643"/>
                <a:gd name="connsiteY70" fmla="*/ 552594 h 580612"/>
                <a:gd name="connsiteX71" fmla="*/ 477869 w 609643"/>
                <a:gd name="connsiteY71" fmla="*/ 426171 h 580612"/>
                <a:gd name="connsiteX72" fmla="*/ 453326 w 609643"/>
                <a:gd name="connsiteY72" fmla="*/ 426171 h 580612"/>
                <a:gd name="connsiteX73" fmla="*/ 453326 w 609643"/>
                <a:gd name="connsiteY73" fmla="*/ 552594 h 580612"/>
                <a:gd name="connsiteX74" fmla="*/ 425263 w 609643"/>
                <a:gd name="connsiteY74" fmla="*/ 580612 h 580612"/>
                <a:gd name="connsiteX75" fmla="*/ 397103 w 609643"/>
                <a:gd name="connsiteY75" fmla="*/ 552594 h 580612"/>
                <a:gd name="connsiteX76" fmla="*/ 397103 w 609643"/>
                <a:gd name="connsiteY76" fmla="*/ 426171 h 580612"/>
                <a:gd name="connsiteX77" fmla="*/ 370702 w 609643"/>
                <a:gd name="connsiteY77" fmla="*/ 426171 h 580612"/>
                <a:gd name="connsiteX78" fmla="*/ 356719 w 609643"/>
                <a:gd name="connsiteY78" fmla="*/ 420020 h 580612"/>
                <a:gd name="connsiteX79" fmla="*/ 353102 w 609643"/>
                <a:gd name="connsiteY79" fmla="*/ 405279 h 580612"/>
                <a:gd name="connsiteX80" fmla="*/ 367769 w 609643"/>
                <a:gd name="connsiteY80" fmla="*/ 321615 h 580612"/>
                <a:gd name="connsiteX81" fmla="*/ 352026 w 609643"/>
                <a:gd name="connsiteY81" fmla="*/ 326692 h 580612"/>
                <a:gd name="connsiteX82" fmla="*/ 348995 w 609643"/>
                <a:gd name="connsiteY82" fmla="*/ 326594 h 580612"/>
                <a:gd name="connsiteX83" fmla="*/ 338630 w 609643"/>
                <a:gd name="connsiteY83" fmla="*/ 323177 h 580612"/>
                <a:gd name="connsiteX84" fmla="*/ 326017 w 609643"/>
                <a:gd name="connsiteY84" fmla="*/ 306874 h 580612"/>
                <a:gd name="connsiteX85" fmla="*/ 328559 w 609643"/>
                <a:gd name="connsiteY85" fmla="*/ 286373 h 580612"/>
                <a:gd name="connsiteX86" fmla="*/ 393680 w 609643"/>
                <a:gd name="connsiteY86" fmla="*/ 172836 h 580612"/>
                <a:gd name="connsiteX87" fmla="*/ 415094 w 609643"/>
                <a:gd name="connsiteY87" fmla="*/ 159364 h 580612"/>
                <a:gd name="connsiteX88" fmla="*/ 518056 w 609643"/>
                <a:gd name="connsiteY88" fmla="*/ 159266 h 580612"/>
                <a:gd name="connsiteX89" fmla="*/ 462898 w 609643"/>
                <a:gd name="connsiteY89" fmla="*/ 0 h 580612"/>
                <a:gd name="connsiteX90" fmla="*/ 536745 w 609643"/>
                <a:gd name="connsiteY90" fmla="*/ 73706 h 580612"/>
                <a:gd name="connsiteX91" fmla="*/ 462898 w 609643"/>
                <a:gd name="connsiteY91" fmla="*/ 147412 h 580612"/>
                <a:gd name="connsiteX92" fmla="*/ 389051 w 609643"/>
                <a:gd name="connsiteY92" fmla="*/ 73706 h 580612"/>
                <a:gd name="connsiteX93" fmla="*/ 462898 w 609643"/>
                <a:gd name="connsiteY93" fmla="*/ 0 h 580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609643" h="580612">
                  <a:moveTo>
                    <a:pt x="168121" y="328124"/>
                  </a:moveTo>
                  <a:cubicBezTo>
                    <a:pt x="164504" y="328124"/>
                    <a:pt x="161669" y="330955"/>
                    <a:pt x="161669" y="334470"/>
                  </a:cubicBezTo>
                  <a:lnTo>
                    <a:pt x="161669" y="346575"/>
                  </a:lnTo>
                  <a:cubicBezTo>
                    <a:pt x="161669" y="347453"/>
                    <a:pt x="160692" y="347844"/>
                    <a:pt x="160301" y="347942"/>
                  </a:cubicBezTo>
                  <a:cubicBezTo>
                    <a:pt x="143096" y="352042"/>
                    <a:pt x="132343" y="364635"/>
                    <a:pt x="132343" y="380450"/>
                  </a:cubicBezTo>
                  <a:cubicBezTo>
                    <a:pt x="132343" y="400267"/>
                    <a:pt x="148668" y="409248"/>
                    <a:pt x="166361" y="415887"/>
                  </a:cubicBezTo>
                  <a:cubicBezTo>
                    <a:pt x="180535" y="421451"/>
                    <a:pt x="186303" y="427113"/>
                    <a:pt x="186303" y="435313"/>
                  </a:cubicBezTo>
                  <a:cubicBezTo>
                    <a:pt x="186303" y="444295"/>
                    <a:pt x="178091" y="450543"/>
                    <a:pt x="166459" y="450543"/>
                  </a:cubicBezTo>
                  <a:cubicBezTo>
                    <a:pt x="156390" y="450543"/>
                    <a:pt x="142901" y="444197"/>
                    <a:pt x="142803" y="444197"/>
                  </a:cubicBezTo>
                  <a:cubicBezTo>
                    <a:pt x="141923" y="443709"/>
                    <a:pt x="141043" y="443514"/>
                    <a:pt x="140066" y="443514"/>
                  </a:cubicBezTo>
                  <a:cubicBezTo>
                    <a:pt x="137524" y="443514"/>
                    <a:pt x="135276" y="445076"/>
                    <a:pt x="134298" y="447516"/>
                  </a:cubicBezTo>
                  <a:lnTo>
                    <a:pt x="131366" y="455521"/>
                  </a:lnTo>
                  <a:cubicBezTo>
                    <a:pt x="130291" y="458548"/>
                    <a:pt x="131952" y="460988"/>
                    <a:pt x="134005" y="462062"/>
                  </a:cubicBezTo>
                  <a:cubicBezTo>
                    <a:pt x="142314" y="466357"/>
                    <a:pt x="158345" y="468896"/>
                    <a:pt x="159127" y="468993"/>
                  </a:cubicBezTo>
                  <a:cubicBezTo>
                    <a:pt x="159323" y="468993"/>
                    <a:pt x="160301" y="469384"/>
                    <a:pt x="160301" y="470262"/>
                  </a:cubicBezTo>
                  <a:lnTo>
                    <a:pt x="160301" y="482367"/>
                  </a:lnTo>
                  <a:cubicBezTo>
                    <a:pt x="160301" y="485784"/>
                    <a:pt x="163135" y="488615"/>
                    <a:pt x="166752" y="488615"/>
                  </a:cubicBezTo>
                  <a:lnTo>
                    <a:pt x="172520" y="488615"/>
                  </a:lnTo>
                  <a:cubicBezTo>
                    <a:pt x="176039" y="488615"/>
                    <a:pt x="178971" y="485784"/>
                    <a:pt x="178971" y="482367"/>
                  </a:cubicBezTo>
                  <a:lnTo>
                    <a:pt x="178971" y="469677"/>
                  </a:lnTo>
                  <a:cubicBezTo>
                    <a:pt x="178971" y="468407"/>
                    <a:pt x="179851" y="468310"/>
                    <a:pt x="180046" y="468310"/>
                  </a:cubicBezTo>
                  <a:cubicBezTo>
                    <a:pt x="198326" y="464210"/>
                    <a:pt x="209665" y="450835"/>
                    <a:pt x="209665" y="434044"/>
                  </a:cubicBezTo>
                  <a:cubicBezTo>
                    <a:pt x="209665" y="416765"/>
                    <a:pt x="199988" y="405539"/>
                    <a:pt x="177505" y="396753"/>
                  </a:cubicBezTo>
                  <a:cubicBezTo>
                    <a:pt x="160398" y="389821"/>
                    <a:pt x="155511" y="385721"/>
                    <a:pt x="155511" y="378204"/>
                  </a:cubicBezTo>
                  <a:cubicBezTo>
                    <a:pt x="155511" y="372249"/>
                    <a:pt x="160007" y="365221"/>
                    <a:pt x="172813" y="365221"/>
                  </a:cubicBezTo>
                  <a:cubicBezTo>
                    <a:pt x="184152" y="365221"/>
                    <a:pt x="192852" y="369711"/>
                    <a:pt x="192852" y="369809"/>
                  </a:cubicBezTo>
                  <a:cubicBezTo>
                    <a:pt x="193830" y="370199"/>
                    <a:pt x="194807" y="370492"/>
                    <a:pt x="195882" y="370492"/>
                  </a:cubicBezTo>
                  <a:cubicBezTo>
                    <a:pt x="198326" y="370492"/>
                    <a:pt x="200477" y="369028"/>
                    <a:pt x="201454" y="366685"/>
                  </a:cubicBezTo>
                  <a:lnTo>
                    <a:pt x="204582" y="358778"/>
                  </a:lnTo>
                  <a:cubicBezTo>
                    <a:pt x="205658" y="355849"/>
                    <a:pt x="203996" y="353311"/>
                    <a:pt x="201845" y="352432"/>
                  </a:cubicBezTo>
                  <a:cubicBezTo>
                    <a:pt x="194905" y="349406"/>
                    <a:pt x="181317" y="347063"/>
                    <a:pt x="181122" y="347063"/>
                  </a:cubicBezTo>
                  <a:cubicBezTo>
                    <a:pt x="180926" y="346965"/>
                    <a:pt x="180144" y="346868"/>
                    <a:pt x="180144" y="345891"/>
                  </a:cubicBezTo>
                  <a:lnTo>
                    <a:pt x="180144" y="334470"/>
                  </a:lnTo>
                  <a:cubicBezTo>
                    <a:pt x="180144" y="330955"/>
                    <a:pt x="177212" y="328124"/>
                    <a:pt x="173693" y="328124"/>
                  </a:cubicBezTo>
                  <a:close/>
                  <a:moveTo>
                    <a:pt x="170369" y="227573"/>
                  </a:moveTo>
                  <a:cubicBezTo>
                    <a:pt x="178189" y="227573"/>
                    <a:pt x="185618" y="230014"/>
                    <a:pt x="191092" y="234602"/>
                  </a:cubicBezTo>
                  <a:lnTo>
                    <a:pt x="237720" y="272870"/>
                  </a:lnTo>
                  <a:lnTo>
                    <a:pt x="237720" y="244071"/>
                  </a:lnTo>
                  <a:cubicBezTo>
                    <a:pt x="237720" y="240948"/>
                    <a:pt x="240262" y="238312"/>
                    <a:pt x="243390" y="238312"/>
                  </a:cubicBezTo>
                  <a:lnTo>
                    <a:pt x="289725" y="238312"/>
                  </a:lnTo>
                  <a:cubicBezTo>
                    <a:pt x="292950" y="238312"/>
                    <a:pt x="295492" y="240948"/>
                    <a:pt x="295492" y="244071"/>
                  </a:cubicBezTo>
                  <a:lnTo>
                    <a:pt x="295492" y="320314"/>
                  </a:lnTo>
                  <a:lnTo>
                    <a:pt x="333322" y="351358"/>
                  </a:lnTo>
                  <a:cubicBezTo>
                    <a:pt x="339089" y="356044"/>
                    <a:pt x="341631" y="361121"/>
                    <a:pt x="340360" y="365709"/>
                  </a:cubicBezTo>
                  <a:cubicBezTo>
                    <a:pt x="339187" y="370297"/>
                    <a:pt x="334495" y="373519"/>
                    <a:pt x="327261" y="374788"/>
                  </a:cubicBezTo>
                  <a:lnTo>
                    <a:pt x="304290" y="378985"/>
                  </a:lnTo>
                  <a:lnTo>
                    <a:pt x="304290" y="556658"/>
                  </a:lnTo>
                  <a:cubicBezTo>
                    <a:pt x="304290" y="563589"/>
                    <a:pt x="298620" y="569251"/>
                    <a:pt x="291680" y="569251"/>
                  </a:cubicBezTo>
                  <a:lnTo>
                    <a:pt x="49058" y="569251"/>
                  </a:lnTo>
                  <a:cubicBezTo>
                    <a:pt x="42118" y="569251"/>
                    <a:pt x="36448" y="563589"/>
                    <a:pt x="36448" y="556658"/>
                  </a:cubicBezTo>
                  <a:lnTo>
                    <a:pt x="36448" y="378985"/>
                  </a:lnTo>
                  <a:lnTo>
                    <a:pt x="13477" y="374788"/>
                  </a:lnTo>
                  <a:cubicBezTo>
                    <a:pt x="6145" y="373519"/>
                    <a:pt x="1453" y="370297"/>
                    <a:pt x="280" y="365709"/>
                  </a:cubicBezTo>
                  <a:cubicBezTo>
                    <a:pt x="-893" y="361121"/>
                    <a:pt x="1649" y="356044"/>
                    <a:pt x="7318" y="351358"/>
                  </a:cubicBezTo>
                  <a:lnTo>
                    <a:pt x="149548" y="234602"/>
                  </a:lnTo>
                  <a:cubicBezTo>
                    <a:pt x="155120" y="230014"/>
                    <a:pt x="162451" y="227573"/>
                    <a:pt x="170369" y="227573"/>
                  </a:cubicBezTo>
                  <a:close/>
                  <a:moveTo>
                    <a:pt x="518056" y="159266"/>
                  </a:moveTo>
                  <a:cubicBezTo>
                    <a:pt x="528030" y="159266"/>
                    <a:pt x="537026" y="165807"/>
                    <a:pt x="541035" y="172836"/>
                  </a:cubicBezTo>
                  <a:lnTo>
                    <a:pt x="606058" y="286373"/>
                  </a:lnTo>
                  <a:cubicBezTo>
                    <a:pt x="609676" y="292621"/>
                    <a:pt x="610556" y="299943"/>
                    <a:pt x="608698" y="306874"/>
                  </a:cubicBezTo>
                  <a:cubicBezTo>
                    <a:pt x="606743" y="313805"/>
                    <a:pt x="602245" y="319565"/>
                    <a:pt x="595987" y="323177"/>
                  </a:cubicBezTo>
                  <a:cubicBezTo>
                    <a:pt x="592760" y="325032"/>
                    <a:pt x="589338" y="326106"/>
                    <a:pt x="585622" y="326594"/>
                  </a:cubicBezTo>
                  <a:cubicBezTo>
                    <a:pt x="584644" y="326692"/>
                    <a:pt x="583667" y="326692"/>
                    <a:pt x="582689" y="326692"/>
                  </a:cubicBezTo>
                  <a:cubicBezTo>
                    <a:pt x="576529" y="326692"/>
                    <a:pt x="570662" y="324642"/>
                    <a:pt x="565968" y="321030"/>
                  </a:cubicBezTo>
                  <a:lnTo>
                    <a:pt x="580342" y="405279"/>
                  </a:lnTo>
                  <a:cubicBezTo>
                    <a:pt x="581320" y="410844"/>
                    <a:pt x="579951" y="416018"/>
                    <a:pt x="576626" y="420020"/>
                  </a:cubicBezTo>
                  <a:cubicBezTo>
                    <a:pt x="573302" y="424023"/>
                    <a:pt x="568315" y="426171"/>
                    <a:pt x="562742" y="426171"/>
                  </a:cubicBezTo>
                  <a:lnTo>
                    <a:pt x="534092" y="426171"/>
                  </a:lnTo>
                  <a:lnTo>
                    <a:pt x="534092" y="552594"/>
                  </a:lnTo>
                  <a:cubicBezTo>
                    <a:pt x="534092" y="568116"/>
                    <a:pt x="521479" y="580612"/>
                    <a:pt x="506029" y="580612"/>
                  </a:cubicBezTo>
                  <a:cubicBezTo>
                    <a:pt x="490482" y="580612"/>
                    <a:pt x="477869" y="568116"/>
                    <a:pt x="477869" y="552594"/>
                  </a:cubicBezTo>
                  <a:lnTo>
                    <a:pt x="477869" y="426171"/>
                  </a:lnTo>
                  <a:lnTo>
                    <a:pt x="453326" y="426171"/>
                  </a:lnTo>
                  <a:lnTo>
                    <a:pt x="453326" y="552594"/>
                  </a:lnTo>
                  <a:cubicBezTo>
                    <a:pt x="453326" y="568116"/>
                    <a:pt x="440712" y="580612"/>
                    <a:pt x="425263" y="580612"/>
                  </a:cubicBezTo>
                  <a:cubicBezTo>
                    <a:pt x="409716" y="580612"/>
                    <a:pt x="397103" y="568116"/>
                    <a:pt x="397103" y="552594"/>
                  </a:cubicBezTo>
                  <a:lnTo>
                    <a:pt x="397103" y="426171"/>
                  </a:lnTo>
                  <a:lnTo>
                    <a:pt x="370702" y="426171"/>
                  </a:lnTo>
                  <a:cubicBezTo>
                    <a:pt x="365031" y="426171"/>
                    <a:pt x="360142" y="424023"/>
                    <a:pt x="356719" y="420020"/>
                  </a:cubicBezTo>
                  <a:cubicBezTo>
                    <a:pt x="353395" y="416018"/>
                    <a:pt x="352124" y="410844"/>
                    <a:pt x="353102" y="405279"/>
                  </a:cubicBezTo>
                  <a:lnTo>
                    <a:pt x="367769" y="321615"/>
                  </a:lnTo>
                  <a:cubicBezTo>
                    <a:pt x="363271" y="324837"/>
                    <a:pt x="357697" y="326692"/>
                    <a:pt x="352026" y="326692"/>
                  </a:cubicBezTo>
                  <a:cubicBezTo>
                    <a:pt x="351048" y="326692"/>
                    <a:pt x="349973" y="326692"/>
                    <a:pt x="348995" y="326594"/>
                  </a:cubicBezTo>
                  <a:cubicBezTo>
                    <a:pt x="345377" y="326106"/>
                    <a:pt x="341857" y="325032"/>
                    <a:pt x="338630" y="323177"/>
                  </a:cubicBezTo>
                  <a:cubicBezTo>
                    <a:pt x="332372" y="319565"/>
                    <a:pt x="327874" y="313805"/>
                    <a:pt x="326017" y="306874"/>
                  </a:cubicBezTo>
                  <a:cubicBezTo>
                    <a:pt x="324061" y="299943"/>
                    <a:pt x="325039" y="292621"/>
                    <a:pt x="328559" y="286373"/>
                  </a:cubicBezTo>
                  <a:lnTo>
                    <a:pt x="393680" y="172836"/>
                  </a:lnTo>
                  <a:cubicBezTo>
                    <a:pt x="397885" y="165319"/>
                    <a:pt x="406881" y="159364"/>
                    <a:pt x="415094" y="159364"/>
                  </a:cubicBezTo>
                  <a:cubicBezTo>
                    <a:pt x="415387" y="159364"/>
                    <a:pt x="492340" y="159266"/>
                    <a:pt x="518056" y="159266"/>
                  </a:cubicBezTo>
                  <a:close/>
                  <a:moveTo>
                    <a:pt x="462898" y="0"/>
                  </a:moveTo>
                  <a:cubicBezTo>
                    <a:pt x="503683" y="0"/>
                    <a:pt x="536745" y="32999"/>
                    <a:pt x="536745" y="73706"/>
                  </a:cubicBezTo>
                  <a:cubicBezTo>
                    <a:pt x="536745" y="114413"/>
                    <a:pt x="503683" y="147412"/>
                    <a:pt x="462898" y="147412"/>
                  </a:cubicBezTo>
                  <a:cubicBezTo>
                    <a:pt x="422113" y="147412"/>
                    <a:pt x="389051" y="114413"/>
                    <a:pt x="389051" y="73706"/>
                  </a:cubicBezTo>
                  <a:cubicBezTo>
                    <a:pt x="389051" y="32999"/>
                    <a:pt x="422113" y="0"/>
                    <a:pt x="46289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</p:spTree>
    <p:extLst>
      <p:ext uri="{BB962C8B-B14F-4D97-AF65-F5344CB8AC3E}">
        <p14:creationId xmlns:p14="http://schemas.microsoft.com/office/powerpoint/2010/main" val="2509235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:dissolve/>
      </p:transition>
    </mc:Choice>
    <mc:Fallback xmlns="">
      <p:transition spd="slow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200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b543c41d-ff37-44c0-a1d4-a4d58773fd1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a93f82f-1516-4c2c-b1f8-d71c4eae843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0ea527f-2e99-41dd-9816-f5ec7e7e07d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102a676-e709-4c2b-95f9-7b0b7cd9fe7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be7f1da1-7b25-4180-bcc0-c4f22230355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039beaf-3972-4be4-b71b-3fbe052f0b5c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bc58c1c-3a0d-45fb-b880-72c914d865db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f1f3cbd-7968-4679-bfac-f31c463cd45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07fa577-957c-4aff-8559-6be3728dd7c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acdbf2ce-a768-4408-839e-f78c2191071b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9c625d20-ca44-4d1b-9675-988dfe748fa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fec256f-a1fc-4478-8abd-1c2a9e32eaf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61da485-97a0-4369-b821-32c0231f6c7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96038e4d-8216-4d72-9d5e-f8b75feba87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5e82cdf-9f7f-4267-b0c3-329f34b0f30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b97452c1-0b1e-4c29-a712-6cb69ee2e02b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498b002-7bd3-4349-911c-5484725a0b3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46bd707-42b0-4fdf-ae59-5494bf31c315"/>
</p:tagLst>
</file>

<file path=ppt/theme/theme1.xml><?xml version="1.0" encoding="utf-8"?>
<a:theme xmlns:a="http://schemas.openxmlformats.org/drawingml/2006/main" name="Office Theme">
  <a:themeElements>
    <a:clrScheme name="自定义 2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B80106"/>
      </a:accent1>
      <a:accent2>
        <a:srgbClr val="F65050"/>
      </a:accent2>
      <a:accent3>
        <a:srgbClr val="FC7C7C"/>
      </a:accent3>
      <a:accent4>
        <a:srgbClr val="FE6666"/>
      </a:accent4>
      <a:accent5>
        <a:srgbClr val="EE2222"/>
      </a:accent5>
      <a:accent6>
        <a:srgbClr val="D22828"/>
      </a:accent6>
      <a:hlink>
        <a:srgbClr val="B80106"/>
      </a:hlink>
      <a:folHlink>
        <a:srgbClr val="BFBFBF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78495"/>
    </a:dk2>
    <a:lt2>
      <a:srgbClr val="F0F0F0"/>
    </a:lt2>
    <a:accent1>
      <a:srgbClr val="B80106"/>
    </a:accent1>
    <a:accent2>
      <a:srgbClr val="F65050"/>
    </a:accent2>
    <a:accent3>
      <a:srgbClr val="FC7C7C"/>
    </a:accent3>
    <a:accent4>
      <a:srgbClr val="FE6666"/>
    </a:accent4>
    <a:accent5>
      <a:srgbClr val="EE2222"/>
    </a:accent5>
    <a:accent6>
      <a:srgbClr val="D22828"/>
    </a:accent6>
    <a:hlink>
      <a:srgbClr val="B80106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</TotalTime>
  <Words>1304</Words>
  <PresentationFormat>宽屏</PresentationFormat>
  <Paragraphs>244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3" baseType="lpstr">
      <vt:lpstr>等线 Light</vt:lpstr>
      <vt:lpstr>宋体</vt:lpstr>
      <vt:lpstr>微软雅黑</vt:lpstr>
      <vt:lpstr>Arial</vt:lpstr>
      <vt:lpstr>Calibri</vt:lpstr>
      <vt:lpstr>Calibri Light</vt:lpstr>
      <vt:lpstr>Impact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小鹿ppt  ； http://pptx.taobao.com</dc:title>
  <dc:creator>小鹿ppt; http://pptx.taobao.com</dc:creator>
  <dc:description>小鹿ppt  ； http://pptx.taobao.com</dc:description>
  <dcterms:created xsi:type="dcterms:W3CDTF">2017-08-18T03:02:00Z</dcterms:created>
  <dcterms:modified xsi:type="dcterms:W3CDTF">2018-01-06T06:00:46Z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